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9B9B-42AF-42FE-82BD-8836900AC07A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FC7C-2D93-4E6F-B24F-C341C5CB0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2451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9B9B-42AF-42FE-82BD-8836900AC07A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FC7C-2D93-4E6F-B24F-C341C5CB0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5219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9B9B-42AF-42FE-82BD-8836900AC07A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FC7C-2D93-4E6F-B24F-C341C5CB0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00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9B9B-42AF-42FE-82BD-8836900AC07A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FC7C-2D93-4E6F-B24F-C341C5CB0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3531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9B9B-42AF-42FE-82BD-8836900AC07A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FC7C-2D93-4E6F-B24F-C341C5CB0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196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9B9B-42AF-42FE-82BD-8836900AC07A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FC7C-2D93-4E6F-B24F-C341C5CB0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3362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9B9B-42AF-42FE-82BD-8836900AC07A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FC7C-2D93-4E6F-B24F-C341C5CB0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711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9B9B-42AF-42FE-82BD-8836900AC07A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FC7C-2D93-4E6F-B24F-C341C5CB0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520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9B9B-42AF-42FE-82BD-8836900AC07A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FC7C-2D93-4E6F-B24F-C341C5CB0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1725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9B9B-42AF-42FE-82BD-8836900AC07A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FC7C-2D93-4E6F-B24F-C341C5CB0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1833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9B9B-42AF-42FE-82BD-8836900AC07A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FC7C-2D93-4E6F-B24F-C341C5CB0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3703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C9B9B-42AF-42FE-82BD-8836900AC07A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3FC7C-2D93-4E6F-B24F-C341C5CB0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2921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11860" y="2564904"/>
            <a:ext cx="2520280" cy="23042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b="1" dirty="0" smtClean="0">
                <a:latin typeface="Jokerman" panose="04090605060D06020702" pitchFamily="82" charset="0"/>
              </a:rPr>
              <a:t>Les </a:t>
            </a:r>
            <a:r>
              <a:rPr lang="fr-FR" sz="3600" b="1" dirty="0" smtClean="0">
                <a:latin typeface="Jokerman" panose="04090605060D06020702" pitchFamily="82" charset="0"/>
              </a:rPr>
              <a:t>sorcières</a:t>
            </a:r>
            <a:endParaRPr lang="fr-FR" sz="1200" b="1" dirty="0" smtClean="0">
              <a:latin typeface="Jokerman" panose="04090605060D06020702" pitchFamily="82" charset="0"/>
            </a:endParaRPr>
          </a:p>
          <a:p>
            <a:pPr algn="ctr"/>
            <a:r>
              <a:rPr lang="fr-FR" b="1" dirty="0" smtClean="0">
                <a:latin typeface="Jokerman" panose="04090605060D06020702" pitchFamily="82" charset="0"/>
              </a:rPr>
              <a:t>Cp/ce1</a:t>
            </a:r>
            <a:endParaRPr lang="fr-FR" b="1" dirty="0" smtClean="0">
              <a:latin typeface="Jokerman" panose="04090605060D06020702" pitchFamily="82" charset="0"/>
            </a:endParaRPr>
          </a:p>
          <a:p>
            <a:pPr algn="ctr"/>
            <a:r>
              <a:rPr lang="fr-FR" sz="1400" dirty="0" smtClean="0">
                <a:latin typeface="Comic Sans MS" panose="030F0702030302020204" pitchFamily="66" charset="0"/>
              </a:rPr>
              <a:t>Projet 2015-16</a:t>
            </a:r>
          </a:p>
          <a:p>
            <a:pPr algn="ctr"/>
            <a:r>
              <a:rPr lang="fr-FR" sz="1400" dirty="0" smtClean="0">
                <a:latin typeface="Comic Sans MS" panose="030F0702030302020204" pitchFamily="66" charset="0"/>
              </a:rPr>
              <a:t>Classe découverte du 1 au 2 octobre 2015</a:t>
            </a:r>
            <a:endParaRPr lang="fr-FR" sz="1400" dirty="0"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12160" y="116632"/>
            <a:ext cx="3024336" cy="51845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fr-FR" b="1" u="sng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fr-FR" b="1" u="sng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fr-FR" sz="1400" b="1" u="sng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Littérature</a:t>
            </a:r>
            <a:r>
              <a:rPr lang="fr-FR" sz="1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1" u="sng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Lectures suivies: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Léa la petite sorcière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La rentrée de la petite sorcière</a:t>
            </a: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La classe de la sorcière.</a:t>
            </a:r>
            <a:endParaRPr lang="fr-FR" sz="12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La soupe 100% sorcière.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Ah! les bonnes soupes.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La sorcière Mirabelle et le père Noël.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La sorcière qui détestait les cadeaux</a:t>
            </a: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.(?)</a:t>
            </a:r>
            <a:endParaRPr lang="fr-FR" sz="12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Hansel et </a:t>
            </a:r>
            <a:r>
              <a:rPr lang="fr-FR" sz="12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G</a:t>
            </a:r>
            <a:r>
              <a:rPr lang="fr-FR" sz="1200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retel</a:t>
            </a: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Kirikou</a:t>
            </a: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et la sorcière</a:t>
            </a: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Gare à la sorcière,</a:t>
            </a:r>
            <a:endParaRPr lang="fr-FR" sz="12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Victor et la sorcière.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Cornebidouille</a:t>
            </a: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La classe de la sorcière.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3 sorcières,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La sorcière dans les airs.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La vengeance de </a:t>
            </a:r>
            <a:r>
              <a:rPr lang="fr-FR" sz="1200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Cornebidouille</a:t>
            </a: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b="1" u="sng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Rallye lecture: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SOS sorcières.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Les sorcières.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b="1" u="sng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Types de textes: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La recette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L’affiche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Le portrait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Le compte rendu ( classe verte).</a:t>
            </a:r>
            <a:endParaRPr lang="fr-FR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fr-FR" dirty="0" smtClean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5013176"/>
            <a:ext cx="3672408" cy="172819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u="sng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Productions d’écrits</a:t>
            </a:r>
          </a:p>
          <a:p>
            <a:pPr algn="just"/>
            <a:r>
              <a:rPr lang="fr-FR" sz="1200" dirty="0" smtClean="0">
                <a:solidFill>
                  <a:schemeClr val="tx1"/>
                </a:solidFill>
              </a:rPr>
              <a:t>-</a:t>
            </a: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écrire le portrait d’une sorcière.</a:t>
            </a:r>
          </a:p>
          <a:p>
            <a:pPr algn="just"/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-écrire une formule magique.</a:t>
            </a:r>
          </a:p>
          <a:p>
            <a:pPr algn="just"/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-écrire des recettes ( grimoire)</a:t>
            </a:r>
          </a:p>
          <a:p>
            <a:pPr algn="just"/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-écrire une affiche de recherche.</a:t>
            </a:r>
          </a:p>
          <a:p>
            <a:pPr algn="just"/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Écrire des conseils donnés par une sorcière à la manière de </a:t>
            </a:r>
            <a:r>
              <a:rPr lang="fr-FR" sz="1200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J.Tardieu</a:t>
            </a: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</a:p>
          <a:p>
            <a:pPr algn="just"/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-écrire un compte –rendu de visite ( la classe verte).</a:t>
            </a:r>
            <a:endParaRPr lang="fr-FR" sz="1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75856" y="116632"/>
            <a:ext cx="2592288" cy="21602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u="sng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ARTS</a:t>
            </a:r>
          </a:p>
          <a:p>
            <a:pPr marL="171450" indent="-171450" algn="just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Fabriquer un grimoire.</a:t>
            </a:r>
          </a:p>
          <a:p>
            <a:pPr marL="171450" indent="-171450" algn="just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Soupe à la sorcière ( cuisine).</a:t>
            </a:r>
          </a:p>
          <a:p>
            <a:pPr marL="171450" indent="-171450" algn="just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Masque de sorcière.</a:t>
            </a:r>
          </a:p>
          <a:p>
            <a:pPr marL="171450" indent="-171450" algn="just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Pâte à sel ( chaudron , sorcière, citrouille).</a:t>
            </a:r>
          </a:p>
          <a:p>
            <a:pPr marL="171450" indent="-171450" algn="just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Fabriquer une citrouille.</a:t>
            </a:r>
          </a:p>
          <a:p>
            <a:pPr marL="171450" indent="-171450" algn="just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Fabriquer une sorcière en accordéon.</a:t>
            </a:r>
          </a:p>
          <a:p>
            <a:pPr marL="171450" indent="-171450" algn="just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Fabriquer une affiche </a:t>
            </a:r>
            <a:r>
              <a:rPr lang="fr-FR" sz="1200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Wanted</a:t>
            </a: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</a:p>
          <a:p>
            <a:pPr marL="171450" indent="-171450" algn="just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Fabriquer un livret de la classe verte.</a:t>
            </a:r>
            <a:endParaRPr lang="fr-FR" sz="1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9512" y="260648"/>
            <a:ext cx="3024336" cy="25001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u="sng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Musique chants/poésie/films</a:t>
            </a:r>
            <a:r>
              <a:rPr lang="fr-FR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</a:p>
          <a:p>
            <a:pPr algn="just"/>
            <a:r>
              <a:rPr lang="fr-FR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- </a:t>
            </a: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la sorcière de minuit.</a:t>
            </a:r>
          </a:p>
          <a:p>
            <a:pPr marL="171450" indent="-171450" algn="just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Daphné la sorcière.</a:t>
            </a:r>
          </a:p>
          <a:p>
            <a:pPr marL="285750" indent="-285750" algn="just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Kiki la sorcière.</a:t>
            </a:r>
          </a:p>
          <a:p>
            <a:pPr marL="285750" indent="-285750" algn="just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La sorcières dans les airs.</a:t>
            </a:r>
          </a:p>
          <a:p>
            <a:pPr marL="285750" indent="-285750" algn="just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La sorcière a froid aux pieds.</a:t>
            </a:r>
          </a:p>
          <a:p>
            <a:pPr marL="285750" indent="-285750" algn="just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J’habite une maison citrouille.</a:t>
            </a:r>
          </a:p>
          <a:p>
            <a:pPr marL="285750" indent="-285750" algn="just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La sorcière </a:t>
            </a:r>
            <a:r>
              <a:rPr lang="fr-FR" sz="1200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Grabouilla</a:t>
            </a: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</a:p>
          <a:p>
            <a:pPr marL="285750" indent="-285750" algn="just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Mimi sorcière.</a:t>
            </a:r>
          </a:p>
          <a:p>
            <a:pPr marL="285750" indent="-285750" algn="just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Les conseils donnés par une sorcière.</a:t>
            </a:r>
            <a:endParaRPr lang="fr-F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6405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279</Words>
  <Application>Microsoft Office PowerPoint</Application>
  <PresentationFormat>Affichage à l'écran (4:3)</PresentationFormat>
  <Paragraphs>58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Utilisateur</cp:lastModifiedBy>
  <cp:revision>6</cp:revision>
  <dcterms:created xsi:type="dcterms:W3CDTF">2015-08-24T10:40:15Z</dcterms:created>
  <dcterms:modified xsi:type="dcterms:W3CDTF">2015-08-25T10:35:41Z</dcterms:modified>
</cp:coreProperties>
</file>