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</p:sldIdLst>
  <p:sldSz cx="9144000" cy="6858000" type="screen4x3"/>
  <p:notesSz cx="6858000" cy="9144000"/>
  <p:photoAlbum/>
  <p:custDataLst>
    <p:tags r:id="rId1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-heart-image-0192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Sarajean\Dropbox\site web caro\logo_officie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6560308"/>
            <a:ext cx="1440000" cy="29769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2852936"/>
            <a:ext cx="4896544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latin typeface="Comic Sans MS" pitchFamily="66" charset="0"/>
              </a:rPr>
              <a:t>Nom de </a:t>
            </a:r>
            <a:r>
              <a:rPr lang="en-CA" sz="5400" dirty="0" err="1" smtClean="0">
                <a:latin typeface="Comic Sans MS" pitchFamily="66" charset="0"/>
              </a:rPr>
              <a:t>l’élève</a:t>
            </a:r>
            <a:endParaRPr lang="fr-CA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2852936"/>
            <a:ext cx="4896544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latin typeface="Comic Sans MS" pitchFamily="66" charset="0"/>
              </a:rPr>
              <a:t>Nom de </a:t>
            </a:r>
            <a:r>
              <a:rPr lang="en-CA" sz="5400" dirty="0" err="1" smtClean="0">
                <a:latin typeface="Comic Sans MS" pitchFamily="66" charset="0"/>
              </a:rPr>
              <a:t>l’élève</a:t>
            </a:r>
            <a:endParaRPr lang="fr-CA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2852936"/>
            <a:ext cx="4896544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latin typeface="Comic Sans MS" pitchFamily="66" charset="0"/>
              </a:rPr>
              <a:t>Nom de </a:t>
            </a:r>
            <a:r>
              <a:rPr lang="en-CA" sz="5400" dirty="0" err="1" smtClean="0">
                <a:latin typeface="Comic Sans MS" pitchFamily="66" charset="0"/>
              </a:rPr>
              <a:t>l’élève</a:t>
            </a:r>
            <a:endParaRPr lang="fr-CA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2852936"/>
            <a:ext cx="4896544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latin typeface="Comic Sans MS" pitchFamily="66" charset="0"/>
              </a:rPr>
              <a:t>Nom de </a:t>
            </a:r>
            <a:r>
              <a:rPr lang="en-CA" sz="5400" dirty="0" err="1" smtClean="0">
                <a:latin typeface="Comic Sans MS" pitchFamily="66" charset="0"/>
              </a:rPr>
              <a:t>l’élève</a:t>
            </a:r>
            <a:endParaRPr lang="fr-CA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1.0&quot;&gt;&lt;object type=&quot;1&quot; unique_id=&quot;10001&quot;&gt;&lt;object type=&quot;2&quot; unique_id=&quot;13373&quot;&gt;&lt;object type=&quot;3&quot; unique_id=&quot;13397&quot;&gt;&lt;property id=&quot;20148&quot; value=&quot;5&quot;/&gt;&lt;property id=&quot;20300&quot; value=&quot;Diapositive 1&quot;/&gt;&lt;property id=&quot;20307&quot; value=&quot;280&quot;/&gt;&lt;/object&gt;&lt;object type=&quot;3&quot; unique_id=&quot;13398&quot;&gt;&lt;property id=&quot;20148&quot; value=&quot;5&quot;/&gt;&lt;property id=&quot;20300&quot; value=&quot;Diapositive 2&quot;/&gt;&lt;property id=&quot;20307&quot; value=&quot;281&quot;/&gt;&lt;/object&gt;&lt;object type=&quot;3&quot; unique_id=&quot;13399&quot;&gt;&lt;property id=&quot;20148&quot; value=&quot;5&quot;/&gt;&lt;property id=&quot;20300&quot; value=&quot;Diapositive 3&quot;/&gt;&lt;property id=&quot;20307&quot; value=&quot;282&quot;/&gt;&lt;/object&gt;&lt;object type=&quot;3&quot; unique_id=&quot;13400&quot;&gt;&lt;property id=&quot;20148&quot; value=&quot;5&quot;/&gt;&lt;property id=&quot;20300&quot; value=&quot;Diapositive 4&quot;/&gt;&lt;property id=&quot;20307&quot; value=&quot;283&quot;/&gt;&lt;/object&gt;&lt;object type=&quot;3&quot; unique_id=&quot;13401&quot;&gt;&lt;property id=&quot;20148&quot; value=&quot;5&quot;/&gt;&lt;property id=&quot;20300&quot; value=&quot;Diapositive 5&quot;/&gt;&lt;property id=&quot;20307&quot; value=&quot;284&quot;/&gt;&lt;/object&gt;&lt;object type=&quot;3&quot; unique_id=&quot;13402&quot;&gt;&lt;property id=&quot;20148&quot; value=&quot;5&quot;/&gt;&lt;property id=&quot;20300&quot; value=&quot;Diapositive 6&quot;/&gt;&lt;property id=&quot;20307&quot; value=&quot;285&quot;/&gt;&lt;/object&gt;&lt;object type=&quot;3&quot; unique_id=&quot;13403&quot;&gt;&lt;property id=&quot;20148&quot; value=&quot;5&quot;/&gt;&lt;property id=&quot;20300&quot; value=&quot;Diapositive 7&quot;/&gt;&lt;property id=&quot;20307&quot; value=&quot;286&quot;/&gt;&lt;/object&gt;&lt;object type=&quot;3&quot; unique_id=&quot;13404&quot;&gt;&lt;property id=&quot;20148&quot; value=&quot;5&quot;/&gt;&lt;property id=&quot;20300&quot; value=&quot;Diapositive 8&quot;/&gt;&lt;property id=&quot;20307&quot; value=&quot;287&quot;/&gt;&lt;/object&gt;&lt;object type=&quot;3&quot; unique_id=&quot;13405&quot;&gt;&lt;property id=&quot;20148&quot; value=&quot;5&quot;/&gt;&lt;property id=&quot;20300&quot; value=&quot;Diapositive 9&quot;/&gt;&lt;property id=&quot;20307&quot; value=&quot;288&quot;/&gt;&lt;/object&gt;&lt;object type=&quot;3&quot; unique_id=&quot;13406&quot;&gt;&lt;property id=&quot;20148&quot; value=&quot;5&quot;/&gt;&lt;property id=&quot;20300&quot; value=&quot;Diapositive 10&quot;/&gt;&lt;property id=&quot;20307&quot; value=&quot;289&quot;/&gt;&lt;/object&gt;&lt;object type=&quot;3&quot; unique_id=&quot;13407&quot;&gt;&lt;property id=&quot;20148&quot; value=&quot;5&quot;/&gt;&lt;property id=&quot;20300&quot; value=&quot;Diapositive 11&quot;/&gt;&lt;property id=&quot;20307&quot; value=&quot;290&quot;/&gt;&lt;/object&gt;&lt;/object&gt;&lt;object type=&quot;8&quot; unique_id=&quot;1346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Sarajean</dc:creator>
  <cp:lastModifiedBy>Sarajean</cp:lastModifiedBy>
  <cp:revision>13</cp:revision>
  <dcterms:created xsi:type="dcterms:W3CDTF">2016-09-10T01:20:39Z</dcterms:created>
  <dcterms:modified xsi:type="dcterms:W3CDTF">2016-09-10T13:07:52Z</dcterms:modified>
</cp:coreProperties>
</file>