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56" r:id="rId3"/>
    <p:sldId id="258" r:id="rId4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2" d="100"/>
          <a:sy n="52" d="100"/>
        </p:scale>
        <p:origin x="223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AEE03-6376-4D15-82F4-8CBF8280B18E}" type="datetimeFigureOut">
              <a:rPr lang="fr-BE" smtClean="0"/>
              <a:t>17-07-16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C7321-77EF-4558-89F7-DB01EABA2F0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4149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AEE03-6376-4D15-82F4-8CBF8280B18E}" type="datetimeFigureOut">
              <a:rPr lang="fr-BE" smtClean="0"/>
              <a:t>17-07-16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C7321-77EF-4558-89F7-DB01EABA2F0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63986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AEE03-6376-4D15-82F4-8CBF8280B18E}" type="datetimeFigureOut">
              <a:rPr lang="fr-BE" smtClean="0"/>
              <a:t>17-07-16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C7321-77EF-4558-89F7-DB01EABA2F0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6368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AEE03-6376-4D15-82F4-8CBF8280B18E}" type="datetimeFigureOut">
              <a:rPr lang="fr-BE" smtClean="0"/>
              <a:t>17-07-16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C7321-77EF-4558-89F7-DB01EABA2F0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26294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AEE03-6376-4D15-82F4-8CBF8280B18E}" type="datetimeFigureOut">
              <a:rPr lang="fr-BE" smtClean="0"/>
              <a:t>17-07-16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C7321-77EF-4558-89F7-DB01EABA2F0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19422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AEE03-6376-4D15-82F4-8CBF8280B18E}" type="datetimeFigureOut">
              <a:rPr lang="fr-BE" smtClean="0"/>
              <a:t>17-07-16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C7321-77EF-4558-89F7-DB01EABA2F0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88818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AEE03-6376-4D15-82F4-8CBF8280B18E}" type="datetimeFigureOut">
              <a:rPr lang="fr-BE" smtClean="0"/>
              <a:t>17-07-16</a:t>
            </a:fld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C7321-77EF-4558-89F7-DB01EABA2F0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61703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AEE03-6376-4D15-82F4-8CBF8280B18E}" type="datetimeFigureOut">
              <a:rPr lang="fr-BE" smtClean="0"/>
              <a:t>17-07-16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C7321-77EF-4558-89F7-DB01EABA2F0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35912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AEE03-6376-4D15-82F4-8CBF8280B18E}" type="datetimeFigureOut">
              <a:rPr lang="fr-BE" smtClean="0"/>
              <a:t>17-07-16</a:t>
            </a:fld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C7321-77EF-4558-89F7-DB01EABA2F0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76554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AEE03-6376-4D15-82F4-8CBF8280B18E}" type="datetimeFigureOut">
              <a:rPr lang="fr-BE" smtClean="0"/>
              <a:t>17-07-16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C7321-77EF-4558-89F7-DB01EABA2F0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77203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AEE03-6376-4D15-82F4-8CBF8280B18E}" type="datetimeFigureOut">
              <a:rPr lang="fr-BE" smtClean="0"/>
              <a:t>17-07-16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C7321-77EF-4558-89F7-DB01EABA2F0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58917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AEE03-6376-4D15-82F4-8CBF8280B18E}" type="datetimeFigureOut">
              <a:rPr lang="fr-BE" smtClean="0"/>
              <a:t>17-07-16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C7321-77EF-4558-89F7-DB01EABA2F0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84113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44166" y="576760"/>
            <a:ext cx="6382139" cy="9371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BE" sz="1600" dirty="0">
                <a:latin typeface="OpenDyslexicAlta" panose="00000500000000000000" pitchFamily="50" charset="0"/>
              </a:rPr>
              <a:t>Chers Parents, </a:t>
            </a:r>
          </a:p>
          <a:p>
            <a:pPr>
              <a:lnSpc>
                <a:spcPct val="150000"/>
              </a:lnSpc>
            </a:pPr>
            <a:endParaRPr lang="fr-BE" sz="1600" dirty="0">
              <a:latin typeface="OpenDyslexicAlta" panose="00000500000000000000" pitchFamily="50" charset="0"/>
            </a:endParaRPr>
          </a:p>
          <a:p>
            <a:pPr>
              <a:lnSpc>
                <a:spcPct val="150000"/>
              </a:lnSpc>
            </a:pPr>
            <a:endParaRPr lang="fr-BE" sz="1600" dirty="0">
              <a:latin typeface="OpenDyslexicAlta" panose="00000500000000000000" pitchFamily="50" charset="0"/>
            </a:endParaRPr>
          </a:p>
          <a:p>
            <a:pPr>
              <a:lnSpc>
                <a:spcPct val="150000"/>
              </a:lnSpc>
            </a:pPr>
            <a:r>
              <a:rPr lang="fr-BE" sz="1600" dirty="0">
                <a:latin typeface="OpenDyslexicAlta" panose="00000500000000000000" pitchFamily="50" charset="0"/>
              </a:rPr>
              <a:t>Nous voici à la fin de cette année bien remplie.</a:t>
            </a:r>
          </a:p>
          <a:p>
            <a:pPr>
              <a:lnSpc>
                <a:spcPct val="150000"/>
              </a:lnSpc>
            </a:pPr>
            <a:r>
              <a:rPr lang="fr-BE" sz="1600" dirty="0">
                <a:latin typeface="OpenDyslexicAlta" panose="00000500000000000000" pitchFamily="50" charset="0"/>
              </a:rPr>
              <a:t>En principe, j’aurai le plaisir d’embarquer votre enfant l’année prochaine, à bord de mon navire.</a:t>
            </a:r>
          </a:p>
          <a:p>
            <a:pPr>
              <a:lnSpc>
                <a:spcPct val="150000"/>
              </a:lnSpc>
            </a:pPr>
            <a:r>
              <a:rPr lang="fr-BE" sz="1600" dirty="0">
                <a:latin typeface="OpenDyslexicAlta" panose="00000500000000000000" pitchFamily="50" charset="0"/>
              </a:rPr>
              <a:t>Comme cela m’est demandé et que les magasins mettent leurs promotions de plus en plus tôt, je vous adresse la liste du matériel nécessaire.</a:t>
            </a:r>
          </a:p>
          <a:p>
            <a:pPr>
              <a:lnSpc>
                <a:spcPct val="150000"/>
              </a:lnSpc>
            </a:pPr>
            <a:endParaRPr lang="fr-BE" sz="1600" dirty="0">
              <a:latin typeface="OpenDyslexicAlta" panose="00000500000000000000" pitchFamily="50" charset="0"/>
            </a:endParaRPr>
          </a:p>
          <a:p>
            <a:pPr>
              <a:lnSpc>
                <a:spcPct val="150000"/>
              </a:lnSpc>
            </a:pPr>
            <a:r>
              <a:rPr lang="fr-BE" sz="1600" dirty="0">
                <a:latin typeface="OpenDyslexicAlta" panose="00000500000000000000" pitchFamily="50" charset="0"/>
              </a:rPr>
              <a:t>-    Un cartable pouvant contenir un classeur, le journal de classe et le pique-nique.</a:t>
            </a:r>
          </a:p>
          <a:p>
            <a:pPr>
              <a:lnSpc>
                <a:spcPct val="150000"/>
              </a:lnSpc>
            </a:pPr>
            <a:r>
              <a:rPr lang="fr-BE" sz="1600" dirty="0">
                <a:latin typeface="OpenDyslexicAlta" panose="00000500000000000000" pitchFamily="50" charset="0"/>
              </a:rPr>
              <a:t>-   Une trousse fourre-tout.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BE" sz="1600" dirty="0">
                <a:latin typeface="OpenDyslexicAlta" panose="00000500000000000000" pitchFamily="50" charset="0"/>
              </a:rPr>
              <a:t>3 crayons ordinaires triangulaires ( BIC, si possible. </a:t>
            </a:r>
          </a:p>
          <a:p>
            <a:pPr>
              <a:lnSpc>
                <a:spcPct val="150000"/>
              </a:lnSpc>
            </a:pPr>
            <a:r>
              <a:rPr lang="fr-BE" sz="1600" dirty="0">
                <a:latin typeface="OpenDyslexicAlta" panose="00000500000000000000" pitchFamily="50" charset="0"/>
              </a:rPr>
              <a:t>    Ils sont résistants). Ils resteront tout le temps à l’école.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BE" sz="1600" dirty="0">
                <a:latin typeface="OpenDyslexicAlta" panose="00000500000000000000" pitchFamily="50" charset="0"/>
              </a:rPr>
              <a:t>Plusieurs gommes. Il y a certainement un pirate de la gomme et des crayons, en classe. Il est bien caché car je ne l’ai pas encore trouvé. C’est fou ce que les gommes disparaissent. </a:t>
            </a:r>
            <a:r>
              <a:rPr lang="fr-BE" sz="1600" dirty="0">
                <a:latin typeface="OpenDyslexicAlta" panose="00000500000000000000" pitchFamily="50" charset="0"/>
                <a:sym typeface="Wingdings" panose="05000000000000000000" pitchFamily="2" charset="2"/>
              </a:rPr>
              <a:t> 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fr-BE" sz="1600" dirty="0">
              <a:latin typeface="OpenDyslexicAlta" panose="00000500000000000000" pitchFamily="50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BE" sz="1600" dirty="0">
                <a:latin typeface="OpenDyslexicAlta" panose="00000500000000000000" pitchFamily="50" charset="0"/>
              </a:rPr>
              <a:t>2 tubes de colle en stick grand format : nous collons beaucoup.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fr-BE" sz="1600" dirty="0">
              <a:latin typeface="OpenDyslexicAlta" panose="00000500000000000000" pitchFamily="50" charset="0"/>
            </a:endParaRPr>
          </a:p>
          <a:p>
            <a:pPr>
              <a:lnSpc>
                <a:spcPct val="150000"/>
              </a:lnSpc>
            </a:pPr>
            <a:endParaRPr lang="fr-BE" dirty="0">
              <a:latin typeface="OpenDyslexicAlta" panose="00000500000000000000" pitchFamily="50" charset="0"/>
            </a:endParaRPr>
          </a:p>
        </p:txBody>
      </p:sp>
      <p:pic>
        <p:nvPicPr>
          <p:cNvPr id="5" name="Picture 4" descr="Navire pir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837" y="315503"/>
            <a:ext cx="999945" cy="1199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Pirate Telescop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334" y="7632440"/>
            <a:ext cx="890978" cy="55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irates with Parrot and Treasu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932" y="3502459"/>
            <a:ext cx="999850" cy="870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4936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90820" y="317240"/>
            <a:ext cx="6382139" cy="8848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BE" sz="1400" dirty="0">
                <a:latin typeface="OpenDyslexicAlta" panose="00000500000000000000" pitchFamily="50" charset="0"/>
              </a:rPr>
              <a:t>De fins marqueurs </a:t>
            </a:r>
            <a:r>
              <a:rPr lang="fr-BE" sz="1400" dirty="0" err="1">
                <a:latin typeface="OpenDyslexicAlta" panose="00000500000000000000" pitchFamily="50" charset="0"/>
              </a:rPr>
              <a:t>Vélleda</a:t>
            </a:r>
            <a:r>
              <a:rPr lang="fr-BE" sz="1400" dirty="0">
                <a:latin typeface="OpenDyslexicAlta" panose="00000500000000000000" pitchFamily="50" charset="0"/>
              </a:rPr>
              <a:t>  ( en début d’année, vous trouverez de belles promos.)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BE" sz="1400" dirty="0">
                <a:latin typeface="OpenDyslexicAlta" panose="00000500000000000000" pitchFamily="50" charset="0"/>
              </a:rPr>
              <a:t>Des ciseaux ( 2 pour le cas où le pirate passe)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BE" sz="1400" dirty="0">
                <a:latin typeface="OpenDyslexicAlta" panose="00000500000000000000" pitchFamily="50" charset="0"/>
              </a:rPr>
              <a:t>Des crayons de couleur triangulaires ( 18 ou 24) .</a:t>
            </a:r>
          </a:p>
          <a:p>
            <a:pPr>
              <a:lnSpc>
                <a:spcPct val="150000"/>
              </a:lnSpc>
            </a:pPr>
            <a:r>
              <a:rPr lang="fr-BE" sz="1400" dirty="0">
                <a:latin typeface="OpenDyslexicAlta" panose="00000500000000000000" pitchFamily="50" charset="0"/>
              </a:rPr>
              <a:t>    Ils colorient bien et ont une bonne tenue.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BE" sz="1400" dirty="0">
                <a:latin typeface="OpenDyslexicAlta" panose="00000500000000000000" pitchFamily="50" charset="0"/>
              </a:rPr>
              <a:t>Une farde  à pression ou à rabats ( dessins)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BE" sz="1400" dirty="0">
                <a:latin typeface="OpenDyslexicAlta" panose="00000500000000000000" pitchFamily="50" charset="0"/>
              </a:rPr>
              <a:t>Un paquet de 20 feuilles à  plastifier </a:t>
            </a:r>
          </a:p>
          <a:p>
            <a:pPr marL="285750" indent="-285750">
              <a:buFontTx/>
              <a:buChar char="-"/>
            </a:pPr>
            <a:endParaRPr lang="fr-BE" sz="1400" dirty="0">
              <a:latin typeface="OpenDyslexicAlta" panose="00000500000000000000" pitchFamily="50" charset="0"/>
            </a:endParaRPr>
          </a:p>
          <a:p>
            <a:pPr marL="285750" indent="-285750">
              <a:buFontTx/>
              <a:buChar char="-"/>
            </a:pPr>
            <a:endParaRPr lang="fr-BE" sz="1400" dirty="0">
              <a:latin typeface="OpenDyslexicAlta" panose="00000500000000000000" pitchFamily="50" charset="0"/>
            </a:endParaRPr>
          </a:p>
          <a:p>
            <a:pPr marL="285750" indent="-285750">
              <a:buFontTx/>
              <a:buChar char="-"/>
            </a:pPr>
            <a:endParaRPr lang="fr-BE" sz="1400" dirty="0">
              <a:latin typeface="OpenDyslexicAlta" panose="00000500000000000000" pitchFamily="50" charset="0"/>
            </a:endParaRPr>
          </a:p>
          <a:p>
            <a:pPr marL="285750" indent="-285750">
              <a:buFontTx/>
              <a:buChar char="-"/>
            </a:pPr>
            <a:endParaRPr lang="fr-BE" sz="1400" dirty="0">
              <a:latin typeface="OpenDyslexicAlta" panose="00000500000000000000" pitchFamily="50" charset="0"/>
            </a:endParaRPr>
          </a:p>
          <a:p>
            <a:pPr algn="r"/>
            <a:r>
              <a:rPr lang="fr-BE" sz="1400" dirty="0">
                <a:latin typeface="OpenDyslexicAlta" panose="00000500000000000000" pitchFamily="50" charset="0"/>
              </a:rPr>
              <a:t>Les enfants n’ont besoin de rien d’autre.</a:t>
            </a:r>
          </a:p>
          <a:p>
            <a:pPr algn="r"/>
            <a:endParaRPr lang="fr-BE" sz="1400" dirty="0">
              <a:latin typeface="OpenDyslexicAlta" panose="00000500000000000000" pitchFamily="50" charset="0"/>
            </a:endParaRPr>
          </a:p>
          <a:p>
            <a:r>
              <a:rPr lang="fr-BE" sz="1400" dirty="0">
                <a:latin typeface="OpenDyslexicAlta" panose="00000500000000000000" pitchFamily="50" charset="0"/>
              </a:rPr>
              <a:t>Je voudrais minimiser les distracteurs en dégageant l’espace de travail.   Voyageons léger!</a:t>
            </a:r>
          </a:p>
          <a:p>
            <a:endParaRPr lang="fr-BE" sz="1400" dirty="0">
              <a:latin typeface="OpenDyslexicAlta" panose="00000500000000000000" pitchFamily="50" charset="0"/>
            </a:endParaRPr>
          </a:p>
          <a:p>
            <a:endParaRPr lang="fr-BE" sz="1400" dirty="0">
              <a:latin typeface="OpenDyslexicAlta" panose="00000500000000000000" pitchFamily="50" charset="0"/>
            </a:endParaRPr>
          </a:p>
          <a:p>
            <a:endParaRPr lang="fr-BE" sz="1400" dirty="0">
              <a:latin typeface="OpenDyslexicAlta" panose="00000500000000000000" pitchFamily="50" charset="0"/>
            </a:endParaRPr>
          </a:p>
          <a:p>
            <a:pPr marL="285750" indent="-285750">
              <a:buFontTx/>
              <a:buChar char="-"/>
            </a:pPr>
            <a:endParaRPr lang="fr-BE" sz="1400" dirty="0">
              <a:latin typeface="OpenDyslexicAlta" panose="00000500000000000000" pitchFamily="50" charset="0"/>
            </a:endParaRPr>
          </a:p>
          <a:p>
            <a:r>
              <a:rPr lang="fr-BE" sz="1400" dirty="0">
                <a:latin typeface="OpenDyslexicAlta" panose="00000500000000000000" pitchFamily="50" charset="0"/>
              </a:rPr>
              <a:t>Embarquement des moussaillons le 1</a:t>
            </a:r>
            <a:r>
              <a:rPr lang="fr-BE" sz="1400" baseline="30000" dirty="0">
                <a:latin typeface="OpenDyslexicAlta" panose="00000500000000000000" pitchFamily="50" charset="0"/>
              </a:rPr>
              <a:t>er</a:t>
            </a:r>
            <a:r>
              <a:rPr lang="fr-BE" sz="1400" dirty="0">
                <a:latin typeface="OpenDyslexicAlta" panose="00000500000000000000" pitchFamily="50" charset="0"/>
              </a:rPr>
              <a:t> septembre 2016 </a:t>
            </a:r>
          </a:p>
          <a:p>
            <a:r>
              <a:rPr lang="fr-BE" sz="1400" dirty="0">
                <a:latin typeface="OpenDyslexicAlta" panose="00000500000000000000" pitchFamily="50" charset="0"/>
              </a:rPr>
              <a:t>à 9 heures.</a:t>
            </a:r>
          </a:p>
          <a:p>
            <a:endParaRPr lang="fr-BE" sz="1400" dirty="0">
              <a:latin typeface="OpenDyslexicAlta" panose="00000500000000000000" pitchFamily="50" charset="0"/>
            </a:endParaRPr>
          </a:p>
          <a:p>
            <a:r>
              <a:rPr lang="fr-BE" sz="1400" dirty="0">
                <a:latin typeface="OpenDyslexicAlta" panose="00000500000000000000" pitchFamily="50" charset="0"/>
              </a:rPr>
              <a:t>Je vous souhaite une belle navigation dans la mer 2016-2017 à bord de notre bateau. Vous recevrez le plan de navigation le jour de l’embarquement.</a:t>
            </a:r>
          </a:p>
          <a:p>
            <a:endParaRPr lang="fr-BE" sz="1400" dirty="0">
              <a:latin typeface="OpenDyslexicAlta" panose="00000500000000000000" pitchFamily="50" charset="0"/>
            </a:endParaRPr>
          </a:p>
          <a:p>
            <a:endParaRPr lang="fr-BE" sz="1400" dirty="0">
              <a:latin typeface="OpenDyslexicAlta" panose="00000500000000000000" pitchFamily="50" charset="0"/>
            </a:endParaRPr>
          </a:p>
          <a:p>
            <a:endParaRPr lang="fr-BE" sz="1400" dirty="0">
              <a:latin typeface="OpenDyslexicAlta" panose="00000500000000000000" pitchFamily="50" charset="0"/>
            </a:endParaRPr>
          </a:p>
          <a:p>
            <a:endParaRPr lang="fr-BE" sz="1400" dirty="0">
              <a:latin typeface="OpenDyslexicAlta" panose="00000500000000000000" pitchFamily="50" charset="0"/>
            </a:endParaRPr>
          </a:p>
          <a:p>
            <a:endParaRPr lang="fr-BE" sz="1400" dirty="0">
              <a:latin typeface="OpenDyslexicAlta" panose="00000500000000000000" pitchFamily="50" charset="0"/>
            </a:endParaRPr>
          </a:p>
          <a:p>
            <a:endParaRPr lang="fr-BE" sz="1400" dirty="0">
              <a:latin typeface="OpenDyslexicAlta" panose="00000500000000000000" pitchFamily="50" charset="0"/>
            </a:endParaRPr>
          </a:p>
          <a:p>
            <a:endParaRPr lang="fr-BE" sz="1400" dirty="0">
              <a:latin typeface="OpenDyslexicAlta" panose="00000500000000000000" pitchFamily="50" charset="0"/>
            </a:endParaRPr>
          </a:p>
          <a:p>
            <a:endParaRPr lang="fr-BE" sz="1400" dirty="0">
              <a:latin typeface="OpenDyslexicAlta" panose="00000500000000000000" pitchFamily="50" charset="0"/>
            </a:endParaRPr>
          </a:p>
          <a:p>
            <a:endParaRPr lang="fr-BE" sz="1400" dirty="0">
              <a:latin typeface="OpenDyslexicAlta" panose="00000500000000000000" pitchFamily="50" charset="0"/>
            </a:endParaRPr>
          </a:p>
          <a:p>
            <a:r>
              <a:rPr lang="fr-BE" sz="1400" dirty="0">
                <a:latin typeface="OpenDyslexicAlta" panose="00000500000000000000" pitchFamily="50" charset="0"/>
              </a:rPr>
              <a:t>                Madame Isabelle,</a:t>
            </a:r>
          </a:p>
          <a:p>
            <a:r>
              <a:rPr lang="fr-BE" sz="1400" dirty="0">
                <a:latin typeface="OpenDyslexicAlta" panose="00000500000000000000" pitchFamily="50" charset="0"/>
              </a:rPr>
              <a:t> Capitaine des apprentis pirates pour un an…</a:t>
            </a:r>
          </a:p>
          <a:p>
            <a:pPr marL="285750" indent="-285750">
              <a:buFontTx/>
              <a:buChar char="-"/>
            </a:pPr>
            <a:endParaRPr lang="fr-BE" sz="1600" dirty="0">
              <a:latin typeface="OpenDyslexicAlta" panose="00000500000000000000" pitchFamily="50" charset="0"/>
            </a:endParaRPr>
          </a:p>
        </p:txBody>
      </p:sp>
      <p:pic>
        <p:nvPicPr>
          <p:cNvPr id="1026" name="Picture 2" descr="Fille Pirate avec le télesco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496" y="1156995"/>
            <a:ext cx="1207463" cy="1809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irates sur Pirates sur Pirate Shi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237" y="2601976"/>
            <a:ext cx="1180257" cy="1105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irate Treasure Ma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494" y="6745293"/>
            <a:ext cx="1355985" cy="1288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irate Swor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34542">
            <a:off x="8364611" y="-695450"/>
            <a:ext cx="407670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7896857" y="2012439"/>
            <a:ext cx="41427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Blackadder ITC" panose="04020505051007020D02" pitchFamily="82" charset="0"/>
              </a:rPr>
              <a:t>Madame Isabelle </a:t>
            </a:r>
          </a:p>
          <a:p>
            <a:r>
              <a:rPr lang="fr-BE" sz="28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Blackadder ITC" panose="04020505051007020D02" pitchFamily="82" charset="0"/>
              </a:rPr>
              <a:t>Pirate en Mer d’École</a:t>
            </a:r>
          </a:p>
        </p:txBody>
      </p:sp>
    </p:spTree>
    <p:extLst>
      <p:ext uri="{BB962C8B-B14F-4D97-AF65-F5344CB8AC3E}">
        <p14:creationId xmlns:p14="http://schemas.microsoft.com/office/powerpoint/2010/main" val="179770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9986" y="1268962"/>
            <a:ext cx="4443944" cy="592525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 rot="20851875">
            <a:off x="-700870" y="491026"/>
            <a:ext cx="4780476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erlin Sans FB" panose="020E0602020502020306" pitchFamily="34" charset="0"/>
              </a:rPr>
              <a:t>Lettre</a:t>
            </a:r>
            <a:r>
              <a:rPr lang="fr-FR" sz="4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erlin Sans FB" panose="020E0602020502020306" pitchFamily="34" charset="0"/>
              </a:rPr>
              <a:t> </a:t>
            </a:r>
            <a:r>
              <a:rPr lang="fr-FR" sz="4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erlin Sans FB" panose="020E0602020502020306" pitchFamily="34" charset="0"/>
              </a:rPr>
              <a:t>pirate</a:t>
            </a:r>
          </a:p>
          <a:p>
            <a:pPr algn="ctr"/>
            <a:r>
              <a:rPr lang="fr-FR" sz="4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erlin Sans FB" panose="020E0602020502020306" pitchFamily="34" charset="0"/>
              </a:rPr>
              <a:t> </a:t>
            </a:r>
            <a:r>
              <a:rPr lang="fr-FR" sz="4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erlin Sans FB" panose="020E0602020502020306" pitchFamily="34" charset="0"/>
              </a:rPr>
              <a:t>pour</a:t>
            </a:r>
            <a:r>
              <a:rPr lang="fr-FR" sz="4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erlin Sans FB" panose="020E0602020502020306" pitchFamily="34" charset="0"/>
              </a:rPr>
              <a:t> </a:t>
            </a:r>
            <a:r>
              <a:rPr lang="fr-FR" sz="4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erlin Sans FB" panose="020E0602020502020306" pitchFamily="34" charset="0"/>
              </a:rPr>
              <a:t>le</a:t>
            </a:r>
            <a:r>
              <a:rPr lang="fr-FR" sz="4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erlin Sans FB" panose="020E0602020502020306" pitchFamily="34" charset="0"/>
              </a:rPr>
              <a:t> </a:t>
            </a:r>
            <a:r>
              <a:rPr lang="fr-FR" sz="4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B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erlin Sans FB" panose="020E0602020502020306" pitchFamily="34" charset="0"/>
              </a:rPr>
              <a:t>matériel</a:t>
            </a:r>
          </a:p>
          <a:p>
            <a:pPr algn="ctr"/>
            <a:r>
              <a:rPr lang="fr-FR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33CC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erlin Sans FB" panose="020E0602020502020306" pitchFamily="34" charset="0"/>
              </a:rPr>
              <a:t>Juin</a:t>
            </a:r>
            <a:r>
              <a:rPr lang="fr-FR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erlin Sans FB" panose="020E0602020502020306" pitchFamily="34" charset="0"/>
              </a:rPr>
              <a:t> </a:t>
            </a:r>
            <a:r>
              <a:rPr lang="fr-FR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66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erlin Sans FB" panose="020E0602020502020306" pitchFamily="34" charset="0"/>
              </a:rPr>
              <a:t>2016</a:t>
            </a:r>
            <a:endParaRPr lang="fr-FR" sz="4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FF66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Berlin Sans FB" panose="020E0602020502020306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996173">
            <a:off x="1378357" y="2239346"/>
            <a:ext cx="4499928" cy="5999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11223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102</TotalTime>
  <Words>307</Words>
  <Application>Microsoft Office PowerPoint</Application>
  <PresentationFormat>Affichage à l'écran (4:3)</PresentationFormat>
  <Paragraphs>51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11" baseType="lpstr">
      <vt:lpstr>Arial</vt:lpstr>
      <vt:lpstr>Berlin Sans FB</vt:lpstr>
      <vt:lpstr>Blackadder ITC</vt:lpstr>
      <vt:lpstr>Calibri</vt:lpstr>
      <vt:lpstr>Calibri Light</vt:lpstr>
      <vt:lpstr>OpenDyslexicAlta</vt:lpstr>
      <vt:lpstr>Wingdings</vt:lpstr>
      <vt:lpstr>Thème Office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Maison</dc:creator>
  <cp:lastModifiedBy>Maison</cp:lastModifiedBy>
  <cp:revision>4</cp:revision>
  <dcterms:created xsi:type="dcterms:W3CDTF">2016-06-23T16:51:32Z</dcterms:created>
  <dcterms:modified xsi:type="dcterms:W3CDTF">2016-07-17T12:44:27Z</dcterms:modified>
</cp:coreProperties>
</file>