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51" r:id="rId3"/>
    <p:sldId id="324" r:id="rId4"/>
    <p:sldId id="343" r:id="rId5"/>
    <p:sldId id="352" r:id="rId6"/>
    <p:sldId id="355" r:id="rId7"/>
    <p:sldId id="356" r:id="rId8"/>
    <p:sldId id="353" r:id="rId9"/>
    <p:sldId id="345" r:id="rId10"/>
    <p:sldId id="357" r:id="rId11"/>
    <p:sldId id="358" r:id="rId12"/>
    <p:sldId id="359" r:id="rId13"/>
    <p:sldId id="341" r:id="rId14"/>
    <p:sldId id="328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aiandra GD" panose="020E0502030308020204" pitchFamily="34" charset="0"/>
      <p:regular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>
      <p:cViewPr>
        <p:scale>
          <a:sx n="75" d="100"/>
          <a:sy n="75" d="100"/>
        </p:scale>
        <p:origin x="1752" y="6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21/10/2019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Les déchets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– </a:t>
            </a:r>
            <a:r>
              <a:rPr lang="fr-FR" i="1" dirty="0"/>
              <a:t>Sciences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2941" y="4707081"/>
            <a:ext cx="8392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Que deviennent les déchets de nos poubelles ?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F28141D-C577-4F04-A0E2-C037B846CF33}"/>
              </a:ext>
            </a:extLst>
          </p:cNvPr>
          <p:cNvSpPr txBox="1"/>
          <p:nvPr/>
        </p:nvSpPr>
        <p:spPr>
          <a:xfrm>
            <a:off x="1185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bien nous souvenir de ce que deviennent nos déchets, remplissons ce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document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880D29B-63A1-4D94-9812-62A6E8A21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71074"/>
            <a:ext cx="9000000" cy="41158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945682-B046-4CB9-8E19-2336748EA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71074"/>
            <a:ext cx="9000000" cy="41158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77CA31-A7A2-496E-862D-D91CC0279D0E}"/>
              </a:ext>
            </a:extLst>
          </p:cNvPr>
          <p:cNvSpPr txBox="1"/>
          <p:nvPr/>
        </p:nvSpPr>
        <p:spPr>
          <a:xfrm>
            <a:off x="179512" y="177281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Recyclage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4A5A9D-B825-4FFD-8C52-2295E2E871EE}"/>
              </a:ext>
            </a:extLst>
          </p:cNvPr>
          <p:cNvSpPr txBox="1"/>
          <p:nvPr/>
        </p:nvSpPr>
        <p:spPr>
          <a:xfrm>
            <a:off x="3203848" y="18448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E849F0-B328-4B47-A515-F7D40BB35C9B}"/>
              </a:ext>
            </a:extLst>
          </p:cNvPr>
          <p:cNvSpPr txBox="1"/>
          <p:nvPr/>
        </p:nvSpPr>
        <p:spPr>
          <a:xfrm>
            <a:off x="179512" y="277994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Stockage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3DCD67-981D-4953-A6AF-AD855D5D11F1}"/>
              </a:ext>
            </a:extLst>
          </p:cNvPr>
          <p:cNvSpPr txBox="1"/>
          <p:nvPr/>
        </p:nvSpPr>
        <p:spPr>
          <a:xfrm>
            <a:off x="3203848" y="285195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07826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F28141D-C577-4F04-A0E2-C037B846CF33}"/>
              </a:ext>
            </a:extLst>
          </p:cNvPr>
          <p:cNvSpPr txBox="1"/>
          <p:nvPr/>
        </p:nvSpPr>
        <p:spPr>
          <a:xfrm>
            <a:off x="1185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bien nous souvenir de ce que deviennent nos déchets, remplissons ce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document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945682-B046-4CB9-8E19-2336748E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71074"/>
            <a:ext cx="9000000" cy="411585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ED2F669-0188-495A-94A6-636F5F5FA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71074"/>
            <a:ext cx="9000000" cy="41158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77CA31-A7A2-496E-862D-D91CC0279D0E}"/>
              </a:ext>
            </a:extLst>
          </p:cNvPr>
          <p:cNvSpPr txBox="1"/>
          <p:nvPr/>
        </p:nvSpPr>
        <p:spPr>
          <a:xfrm>
            <a:off x="179512" y="177281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Recyclage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4A5A9D-B825-4FFD-8C52-2295E2E871EE}"/>
              </a:ext>
            </a:extLst>
          </p:cNvPr>
          <p:cNvSpPr txBox="1"/>
          <p:nvPr/>
        </p:nvSpPr>
        <p:spPr>
          <a:xfrm>
            <a:off x="3203848" y="18448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E849F0-B328-4B47-A515-F7D40BB35C9B}"/>
              </a:ext>
            </a:extLst>
          </p:cNvPr>
          <p:cNvSpPr txBox="1"/>
          <p:nvPr/>
        </p:nvSpPr>
        <p:spPr>
          <a:xfrm>
            <a:off x="179512" y="277994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Stockage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3DCD67-981D-4953-A6AF-AD855D5D11F1}"/>
              </a:ext>
            </a:extLst>
          </p:cNvPr>
          <p:cNvSpPr txBox="1"/>
          <p:nvPr/>
        </p:nvSpPr>
        <p:spPr>
          <a:xfrm>
            <a:off x="3203848" y="285195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36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EABE34-E2D9-4F69-BC90-CD0118D9C021}"/>
              </a:ext>
            </a:extLst>
          </p:cNvPr>
          <p:cNvSpPr txBox="1"/>
          <p:nvPr/>
        </p:nvSpPr>
        <p:spPr>
          <a:xfrm>
            <a:off x="179512" y="37870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Incinération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6A444D-507B-4CFD-8257-FDEC7394EAAB}"/>
              </a:ext>
            </a:extLst>
          </p:cNvPr>
          <p:cNvSpPr txBox="1"/>
          <p:nvPr/>
        </p:nvSpPr>
        <p:spPr>
          <a:xfrm>
            <a:off x="3203848" y="38590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14208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F28141D-C577-4F04-A0E2-C037B846CF33}"/>
              </a:ext>
            </a:extLst>
          </p:cNvPr>
          <p:cNvSpPr txBox="1"/>
          <p:nvPr/>
        </p:nvSpPr>
        <p:spPr>
          <a:xfrm>
            <a:off x="1185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bien nous souvenir de ce que deviennent nos déchets, remplissons ce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document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ED2F669-0188-495A-94A6-636F5F5F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71074"/>
            <a:ext cx="9000000" cy="41158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1DDC16-A6CD-47F3-B228-58A895837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71073"/>
            <a:ext cx="9000000" cy="41158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77CA31-A7A2-496E-862D-D91CC0279D0E}"/>
              </a:ext>
            </a:extLst>
          </p:cNvPr>
          <p:cNvSpPr txBox="1"/>
          <p:nvPr/>
        </p:nvSpPr>
        <p:spPr>
          <a:xfrm>
            <a:off x="179512" y="177281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Recyclage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4A5A9D-B825-4FFD-8C52-2295E2E871EE}"/>
              </a:ext>
            </a:extLst>
          </p:cNvPr>
          <p:cNvSpPr txBox="1"/>
          <p:nvPr/>
        </p:nvSpPr>
        <p:spPr>
          <a:xfrm>
            <a:off x="3203848" y="18448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E849F0-B328-4B47-A515-F7D40BB35C9B}"/>
              </a:ext>
            </a:extLst>
          </p:cNvPr>
          <p:cNvSpPr txBox="1"/>
          <p:nvPr/>
        </p:nvSpPr>
        <p:spPr>
          <a:xfrm>
            <a:off x="179512" y="277994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Stockage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3DCD67-981D-4953-A6AF-AD855D5D11F1}"/>
              </a:ext>
            </a:extLst>
          </p:cNvPr>
          <p:cNvSpPr txBox="1"/>
          <p:nvPr/>
        </p:nvSpPr>
        <p:spPr>
          <a:xfrm>
            <a:off x="3203848" y="285195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36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EABE34-E2D9-4F69-BC90-CD0118D9C021}"/>
              </a:ext>
            </a:extLst>
          </p:cNvPr>
          <p:cNvSpPr txBox="1"/>
          <p:nvPr/>
        </p:nvSpPr>
        <p:spPr>
          <a:xfrm>
            <a:off x="179512" y="37870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Incinération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6A444D-507B-4CFD-8257-FDEC7394EAAB}"/>
              </a:ext>
            </a:extLst>
          </p:cNvPr>
          <p:cNvSpPr txBox="1"/>
          <p:nvPr/>
        </p:nvSpPr>
        <p:spPr>
          <a:xfrm>
            <a:off x="3203848" y="38590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30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6D73BA7-29D3-4636-AC42-A9976955F60F}"/>
              </a:ext>
            </a:extLst>
          </p:cNvPr>
          <p:cNvSpPr txBox="1"/>
          <p:nvPr/>
        </p:nvSpPr>
        <p:spPr>
          <a:xfrm>
            <a:off x="204689" y="478404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Compostage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BDCB429-5A75-4B85-B4FD-5D0033A98D1D}"/>
              </a:ext>
            </a:extLst>
          </p:cNvPr>
          <p:cNvSpPr txBox="1"/>
          <p:nvPr/>
        </p:nvSpPr>
        <p:spPr>
          <a:xfrm>
            <a:off x="3229025" y="485605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486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Une fois que la poubelle est ramassée, il faut s’occuper des déchets.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En résumé...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887515-569C-4D88-85EC-26ACE1B6A533}"/>
              </a:ext>
            </a:extLst>
          </p:cNvPr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Une partie des déchets est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 recyclée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: ils sont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réutilisés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pour fabriquer autre chose.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C967C2-F826-4E65-A95A-8458166A1F05}"/>
              </a:ext>
            </a:extLst>
          </p:cNvPr>
          <p:cNvSpPr txBox="1"/>
          <p:nvPr/>
        </p:nvSpPr>
        <p:spPr>
          <a:xfrm>
            <a:off x="0" y="263401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Une partie des déchets 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stockée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 ils sont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enfouis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le sol, dans des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 déchetteries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274730E-8523-439D-BF78-91159A943884}"/>
              </a:ext>
            </a:extLst>
          </p:cNvPr>
          <p:cNvSpPr txBox="1"/>
          <p:nvPr/>
        </p:nvSpPr>
        <p:spPr>
          <a:xfrm>
            <a:off x="0" y="37112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Une partie des déchets 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incinérée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 ils sont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brûlés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03B7B92-523F-4E5D-87C8-B38EBA5BF9B5}"/>
              </a:ext>
            </a:extLst>
          </p:cNvPr>
          <p:cNvSpPr txBox="1"/>
          <p:nvPr/>
        </p:nvSpPr>
        <p:spPr>
          <a:xfrm>
            <a:off x="0" y="478844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Une partie des déchets est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compostée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: ils se décomposent pour faire du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compost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(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engrais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514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3B4454-178D-47A9-8B9D-EBF4C3429B07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verrons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ce que deviennent les déchets recyclés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4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Souvenons-nous...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5A8AE0B-5677-4F06-9D7D-D8BABAD964A9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Quand ils sont jetés dans la nature, les déchets mettent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énormément de temps à se dégrader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488CA0C-63E4-48E0-B18D-024E70E4E06E}"/>
              </a:ext>
            </a:extLst>
          </p:cNvPr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 plus, en se dégradant dans la nature, les déchets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polluent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l’environnement (le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sol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et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eau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).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B6B6E1B-35C6-480F-AB09-F64D7C1862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1660" y="2628848"/>
            <a:ext cx="6120680" cy="423026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1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allons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découvrir ce que deviennent les déchets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 nos poubelles,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CB1AFB-DAB6-4BAB-B2CF-00C4B991B9AC}"/>
              </a:ext>
            </a:extLst>
          </p:cNvPr>
          <p:cNvSpPr txBox="1"/>
          <p:nvPr/>
        </p:nvSpPr>
        <p:spPr>
          <a:xfrm>
            <a:off x="0" y="90872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car même si nos poubelles sont ramassées, les déchets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ne disparaissent pas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 par magie !</a:t>
            </a:r>
          </a:p>
        </p:txBody>
      </p:sp>
    </p:spTree>
    <p:extLst>
      <p:ext uri="{BB962C8B-B14F-4D97-AF65-F5344CB8AC3E}">
        <p14:creationId xmlns:p14="http://schemas.microsoft.com/office/powerpoint/2010/main" val="17222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tout comprendre, nous allons regarder 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courte vidéo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2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urquoi faut-il réduire les déchets ">
            <a:hlinkClick r:id="" action="ppaction://media"/>
            <a:extLst>
              <a:ext uri="{FF2B5EF4-FFF2-40B4-BE49-F238E27FC236}">
                <a16:creationId xmlns:a16="http://schemas.microsoft.com/office/drawing/2014/main" id="{C5B09F5D-DD2C-49F8-9A23-19677C4AC7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61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À présent, nous allons regarder à nouveau cette vidéo, en cherchant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mots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qui permettront de compléter ce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texte à trous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DD1330-92C2-46BD-9B81-05832012D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285" y="1569660"/>
            <a:ext cx="8763429" cy="51120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456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urquoi faut-il réduire les déchets ">
            <a:hlinkClick r:id="" action="ppaction://media"/>
            <a:extLst>
              <a:ext uri="{FF2B5EF4-FFF2-40B4-BE49-F238E27FC236}">
                <a16:creationId xmlns:a16="http://schemas.microsoft.com/office/drawing/2014/main" id="{C5B09F5D-DD2C-49F8-9A23-19677C4AC7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61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346A08-E720-434A-8292-8EB6060B8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2696"/>
            <a:ext cx="9144000" cy="6165304"/>
          </a:xfrm>
          <a:prstGeom prst="rect">
            <a:avLst/>
          </a:prstGeom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09239F4-3B01-4E32-A360-0A34CF232FB0}"/>
              </a:ext>
            </a:extLst>
          </p:cNvPr>
          <p:cNvSpPr txBox="1"/>
          <p:nvPr/>
        </p:nvSpPr>
        <p:spPr>
          <a:xfrm>
            <a:off x="611560" y="11247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recyclage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6B12AF-08D6-493E-B8F7-BED58825CB5C}"/>
              </a:ext>
            </a:extLst>
          </p:cNvPr>
          <p:cNvSpPr txBox="1"/>
          <p:nvPr/>
        </p:nvSpPr>
        <p:spPr>
          <a:xfrm>
            <a:off x="3635896" y="112474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F59E93-6624-43A7-95F5-3A2CABD62E81}"/>
              </a:ext>
            </a:extLst>
          </p:cNvPr>
          <p:cNvSpPr txBox="1"/>
          <p:nvPr/>
        </p:nvSpPr>
        <p:spPr>
          <a:xfrm>
            <a:off x="683568" y="164875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recyclés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0D909A-1573-4D82-B33F-2C54BC4478E1}"/>
              </a:ext>
            </a:extLst>
          </p:cNvPr>
          <p:cNvSpPr txBox="1"/>
          <p:nvPr/>
        </p:nvSpPr>
        <p:spPr>
          <a:xfrm>
            <a:off x="1115616" y="220931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stockage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DEF670-4D2D-4E5A-8B5C-380922C5643B}"/>
              </a:ext>
            </a:extLst>
          </p:cNvPr>
          <p:cNvSpPr txBox="1"/>
          <p:nvPr/>
        </p:nvSpPr>
        <p:spPr>
          <a:xfrm>
            <a:off x="4670276" y="220959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36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693855-EAE0-4622-9729-4A9ACA155C94}"/>
              </a:ext>
            </a:extLst>
          </p:cNvPr>
          <p:cNvSpPr txBox="1"/>
          <p:nvPr/>
        </p:nvSpPr>
        <p:spPr>
          <a:xfrm>
            <a:off x="1924744" y="2759219"/>
            <a:ext cx="420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déchetteries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31ECA33-2DE2-481B-9B3E-137D35909879}"/>
              </a:ext>
            </a:extLst>
          </p:cNvPr>
          <p:cNvSpPr txBox="1"/>
          <p:nvPr/>
        </p:nvSpPr>
        <p:spPr>
          <a:xfrm>
            <a:off x="827584" y="328991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incinération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D67F60-8794-4F1B-B280-B9A0FCCFF0CF}"/>
              </a:ext>
            </a:extLst>
          </p:cNvPr>
          <p:cNvSpPr txBox="1"/>
          <p:nvPr/>
        </p:nvSpPr>
        <p:spPr>
          <a:xfrm>
            <a:off x="5148064" y="328243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30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A0AE25B-5E8A-40F2-8DE6-6A172221F763}"/>
              </a:ext>
            </a:extLst>
          </p:cNvPr>
          <p:cNvSpPr txBox="1"/>
          <p:nvPr/>
        </p:nvSpPr>
        <p:spPr>
          <a:xfrm>
            <a:off x="2987824" y="380565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brûlés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47C2E0-A86E-42E2-B265-E062A2F57F47}"/>
              </a:ext>
            </a:extLst>
          </p:cNvPr>
          <p:cNvSpPr txBox="1"/>
          <p:nvPr/>
        </p:nvSpPr>
        <p:spPr>
          <a:xfrm>
            <a:off x="197295" y="5348962"/>
            <a:ext cx="365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environnement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430AD47-47B6-46D7-8DFE-D3C277952272}"/>
              </a:ext>
            </a:extLst>
          </p:cNvPr>
          <p:cNvSpPr txBox="1"/>
          <p:nvPr/>
        </p:nvSpPr>
        <p:spPr>
          <a:xfrm>
            <a:off x="196552" y="5936671"/>
            <a:ext cx="581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moins en produire</a:t>
            </a:r>
          </a:p>
        </p:txBody>
      </p:sp>
    </p:spTree>
    <p:extLst>
      <p:ext uri="{BB962C8B-B14F-4D97-AF65-F5344CB8AC3E}">
        <p14:creationId xmlns:p14="http://schemas.microsoft.com/office/powerpoint/2010/main" val="22135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5F28141D-C577-4F04-A0E2-C037B846CF33}"/>
              </a:ext>
            </a:extLst>
          </p:cNvPr>
          <p:cNvSpPr txBox="1"/>
          <p:nvPr/>
        </p:nvSpPr>
        <p:spPr>
          <a:xfrm>
            <a:off x="1185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bien nous souvenir de ce que deviennent nos déchets, remplissons ce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document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F8A69DB-F074-4489-84E1-7278DE1164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" y="1371858"/>
            <a:ext cx="9000000" cy="41142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80D29B-63A1-4D94-9812-62A6E8A21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371074"/>
            <a:ext cx="9000000" cy="41158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877CA31-A7A2-496E-862D-D91CC0279D0E}"/>
              </a:ext>
            </a:extLst>
          </p:cNvPr>
          <p:cNvSpPr txBox="1"/>
          <p:nvPr/>
        </p:nvSpPr>
        <p:spPr>
          <a:xfrm>
            <a:off x="179512" y="177281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Recyclage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4A5A9D-B825-4FFD-8C52-2295E2E871EE}"/>
              </a:ext>
            </a:extLst>
          </p:cNvPr>
          <p:cNvSpPr txBox="1"/>
          <p:nvPr/>
        </p:nvSpPr>
        <p:spPr>
          <a:xfrm>
            <a:off x="3203848" y="18448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Maiandra GD" panose="020E050203030802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34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</TotalTime>
  <Words>317</Words>
  <Application>Microsoft Office PowerPoint</Application>
  <PresentationFormat>Affichage à l'écran (4:3)</PresentationFormat>
  <Paragraphs>53</Paragraphs>
  <Slides>14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Maiandra GD</vt:lpstr>
      <vt:lpstr>Thème Office</vt:lpstr>
      <vt:lpstr>Les déchets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lieu où je vis</dc:title>
  <dc:creator>Maxime Paul</dc:creator>
  <cp:lastModifiedBy>Maxime Paul</cp:lastModifiedBy>
  <cp:revision>188</cp:revision>
  <dcterms:created xsi:type="dcterms:W3CDTF">2013-01-30T16:02:59Z</dcterms:created>
  <dcterms:modified xsi:type="dcterms:W3CDTF">2019-10-21T11:12:51Z</dcterms:modified>
</cp:coreProperties>
</file>