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5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4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3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5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4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9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4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B00E-46EA-4067-A945-7BA6FFD17D47}" type="datetimeFigureOut">
              <a:rPr lang="fr-FR" smtClean="0"/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010-D667-4A3C-AFA8-B1DBB9E3F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animaux mangent-ils tous la </a:t>
            </a:r>
            <a:r>
              <a:rPr lang="fr-FR" smtClean="0"/>
              <a:t>même chose?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5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fotocommunity.fr/photos/animaux/animaux-sauvages/gecko-mange-fourmi-028672fb-90e5-4e57-b1a3-6c0f034e9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853"/>
            <a:ext cx="7704856" cy="65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6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mage-fond-ecran.fr/resize.php?id=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20955" cy="53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6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bel-viande-limousine.fr/tl_files/label-viande-limousine/contenu/galeries/galerie_accueil_numero_une/JCD_8076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469328" cy="56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0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rtl.fr/online/image/2013/0711/7763040611_des-vautours-mangent-un-animal-mort-le-29-juillet-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85723" cy="53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0.gstatic.com/images?q=tbn:ANd9GcTbrwFrl5U9-Wq2xOcMzvKe9TMUziWCiV_1c8uORl84GhMm-tVb1DlknZNg3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358"/>
            <a:ext cx="8352928" cy="62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3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iedefish.files.wordpress.com/2012/11/ours_pois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358"/>
            <a:ext cx="8424936" cy="62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huffpost.com/gen/966045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10"/>
            <a:ext cx="8424936" cy="53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lbum.aufeminin.com/album/D20060404/178733_TO2PGHYG6LW4VKY1XAJQZTWQT2HIEZ_87xxmkywtknu9s1_H22064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130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p-blog.com/photos/medias/1109/AnimalsWorld-vip-blog-com-621595tigre_qui_m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83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9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.img.v4.skyrock.net/5375/83655375/pics/3093092661_1_3_aKr4p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124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0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noeil.files.wordpress.com/2010/05/lion-zeb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599883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.wat.tv/image/ecureuil-mignon-qui-mange_3exxh_3ib2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8412425" cy="47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cdn.pratique.fr/sites/default/files/articles/alligator-de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3375"/>
            <a:ext cx="8424936" cy="56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6.storage.canalblog.com/60/22/445936/2657301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12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forwallpaper.com/files/thumbs/list/23/233482__cute-squirrel-eating-berries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8466649" cy="52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20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Affichage à l'écran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Les animaux mangent-ils tous la même chose?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2</cp:revision>
  <dcterms:created xsi:type="dcterms:W3CDTF">2015-02-20T16:48:59Z</dcterms:created>
  <dcterms:modified xsi:type="dcterms:W3CDTF">2015-02-20T17:03:02Z</dcterms:modified>
</cp:coreProperties>
</file>