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0" r:id="rId5"/>
    <p:sldId id="258" r:id="rId6"/>
    <p:sldId id="262" r:id="rId7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786" y="-422"/>
      </p:cViewPr>
      <p:guideLst>
        <p:guide orient="horz" pos="2382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1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1" y="4284715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039B-35E7-4999-BE05-D3D779D28E1B}" type="datetimeFigureOut">
              <a:rPr lang="fr-FR" smtClean="0"/>
              <a:t>29/12/2014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AA23-DDFC-4A76-B20C-3FA2C0972A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66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039B-35E7-4999-BE05-D3D779D28E1B}" type="datetimeFigureOut">
              <a:rPr lang="fr-FR" smtClean="0"/>
              <a:t>29/12/2014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AA23-DDFC-4A76-B20C-3FA2C0972A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22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814535" y="404319"/>
            <a:ext cx="1804512" cy="860093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1004" y="404319"/>
            <a:ext cx="5235311" cy="86009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039B-35E7-4999-BE05-D3D779D28E1B}" type="datetimeFigureOut">
              <a:rPr lang="fr-FR" smtClean="0"/>
              <a:t>29/12/2014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AA23-DDFC-4A76-B20C-3FA2C0972A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99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039B-35E7-4999-BE05-D3D779D28E1B}" type="datetimeFigureOut">
              <a:rPr lang="fr-FR" smtClean="0"/>
              <a:t>29/12/2014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AA23-DDFC-4A76-B20C-3FA2C0972A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35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1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7"/>
            <a:ext cx="9089391" cy="165402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039B-35E7-4999-BE05-D3D779D28E1B}" type="datetimeFigureOut">
              <a:rPr lang="fr-FR" smtClean="0"/>
              <a:t>29/12/2014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AA23-DDFC-4A76-B20C-3FA2C0972A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09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01004" y="2352393"/>
            <a:ext cx="3519911" cy="665286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099138" y="2352393"/>
            <a:ext cx="3519911" cy="665286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039B-35E7-4999-BE05-D3D779D28E1B}" type="datetimeFigureOut">
              <a:rPr lang="fr-FR" smtClean="0"/>
              <a:t>29/12/2014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AA23-DDFC-4A76-B20C-3FA2C0972A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32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2802"/>
            <a:ext cx="9624060" cy="126021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2" y="1692534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2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100" y="1692534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100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039B-35E7-4999-BE05-D3D779D28E1B}" type="datetimeFigureOut">
              <a:rPr lang="fr-FR" smtClean="0"/>
              <a:t>29/12/2014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AA23-DDFC-4A76-B20C-3FA2C0972A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9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039B-35E7-4999-BE05-D3D779D28E1B}" type="datetimeFigureOut">
              <a:rPr lang="fr-FR" smtClean="0"/>
              <a:t>29/12/2014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AA23-DDFC-4A76-B20C-3FA2C0972A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13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039B-35E7-4999-BE05-D3D779D28E1B}" type="datetimeFigureOut">
              <a:rPr lang="fr-FR" smtClean="0"/>
              <a:t>29/12/2014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AA23-DDFC-4A76-B20C-3FA2C0972A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40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1"/>
            <a:ext cx="3518056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3" y="301051"/>
            <a:ext cx="5977909" cy="6453329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6" cy="5172115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039B-35E7-4999-BE05-D3D779D28E1B}" type="datetimeFigureOut">
              <a:rPr lang="fr-FR" smtClean="0"/>
              <a:t>29/12/2014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AA23-DDFC-4A76-B20C-3FA2C0972A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86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5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40"/>
            <a:ext cx="6416040" cy="887397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039B-35E7-4999-BE05-D3D779D28E1B}" type="datetimeFigureOut">
              <a:rPr lang="fr-FR" smtClean="0"/>
              <a:t>29/12/2014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AA23-DDFC-4A76-B20C-3FA2C0972A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57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1" y="302802"/>
            <a:ext cx="9624060" cy="126021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1" y="1764296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1" y="7008172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B039B-35E7-4999-BE05-D3D779D28E1B}" type="datetimeFigureOut">
              <a:rPr lang="fr-FR" smtClean="0"/>
              <a:t>29/12/2014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4" y="7008172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AA23-DDFC-4A76-B20C-3FA2C0972A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33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803606"/>
              </p:ext>
            </p:extLst>
          </p:nvPr>
        </p:nvGraphicFramePr>
        <p:xfrm>
          <a:off x="5399552" y="3865390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919465"/>
              </p:ext>
            </p:extLst>
          </p:nvPr>
        </p:nvGraphicFramePr>
        <p:xfrm>
          <a:off x="5402449" y="108223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934481"/>
              </p:ext>
            </p:extLst>
          </p:nvPr>
        </p:nvGraphicFramePr>
        <p:xfrm>
          <a:off x="90116" y="3860623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669  999 999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258 200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258 199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16 168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671 000 000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670 000 999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15 618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261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671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100 000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16 816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671 100 001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260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900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87219" y="3865390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496874"/>
              </p:ext>
            </p:extLst>
          </p:nvPr>
        </p:nvGraphicFramePr>
        <p:xfrm>
          <a:off x="93013" y="103456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3 612 387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3 216 387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25 827 160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2 649 000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4 897 612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25 800 999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3 126 387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2 648 999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4 897 621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2 468 998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287 168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3 612 837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67844" y="828103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Range 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dans l’ordre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croissant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64947" y="4585270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Range 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dans l’ordre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croissant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0116" y="108223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5399552" y="112990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7177280" y="832870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Correction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26" name="Triangle rectangle 25"/>
          <p:cNvSpPr/>
          <p:nvPr/>
        </p:nvSpPr>
        <p:spPr>
          <a:xfrm flipH="1">
            <a:off x="7372311" y="6156895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5396655" y="3870157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7174383" y="4590037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Correction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4" name="Triangle rectangle 33"/>
          <p:cNvSpPr/>
          <p:nvPr/>
        </p:nvSpPr>
        <p:spPr>
          <a:xfrm flipH="1">
            <a:off x="7375208" y="2412479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Triangle rectangle 34"/>
          <p:cNvSpPr/>
          <p:nvPr/>
        </p:nvSpPr>
        <p:spPr>
          <a:xfrm flipH="1">
            <a:off x="2062875" y="6156895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Triangle rectangle 35"/>
          <p:cNvSpPr/>
          <p:nvPr/>
        </p:nvSpPr>
        <p:spPr>
          <a:xfrm flipH="1">
            <a:off x="2062875" y="2412479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24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807761"/>
              </p:ext>
            </p:extLst>
          </p:nvPr>
        </p:nvGraphicFramePr>
        <p:xfrm>
          <a:off x="5399552" y="3865390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120507"/>
              </p:ext>
            </p:extLst>
          </p:nvPr>
        </p:nvGraphicFramePr>
        <p:xfrm>
          <a:off x="5402449" y="108223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993776"/>
              </p:ext>
            </p:extLst>
          </p:nvPr>
        </p:nvGraphicFramePr>
        <p:xfrm>
          <a:off x="90116" y="3860623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372 150 251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37 125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500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37 215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37 512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327 125 205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37 500 152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376 150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37 600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37 125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37 615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37 512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125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370 510 120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87219" y="3865390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786967"/>
              </p:ext>
            </p:extLst>
          </p:nvPr>
        </p:nvGraphicFramePr>
        <p:xfrm>
          <a:off x="93013" y="103456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1 381 810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13 100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1 138 180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25 810 180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138 180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13 810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13 180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28 180 810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25 180 180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1 831 180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138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810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1 138 810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67844" y="828103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Range 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dans l’ordre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croissant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64947" y="4585270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Range 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dans l’ordre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croissant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0116" y="108223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5399552" y="112990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7177280" y="832870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Correction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26" name="Triangle rectangle 25"/>
          <p:cNvSpPr/>
          <p:nvPr/>
        </p:nvSpPr>
        <p:spPr>
          <a:xfrm flipH="1">
            <a:off x="7372311" y="6156895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5396655" y="3870157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7174383" y="4590037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Correction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4" name="Triangle rectangle 33"/>
          <p:cNvSpPr/>
          <p:nvPr/>
        </p:nvSpPr>
        <p:spPr>
          <a:xfrm flipH="1">
            <a:off x="7375208" y="2412479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Triangle rectangle 34"/>
          <p:cNvSpPr/>
          <p:nvPr/>
        </p:nvSpPr>
        <p:spPr>
          <a:xfrm flipH="1">
            <a:off x="2062875" y="6156895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Triangle rectangle 35"/>
          <p:cNvSpPr/>
          <p:nvPr/>
        </p:nvSpPr>
        <p:spPr>
          <a:xfrm flipH="1">
            <a:off x="2062875" y="2412479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870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30292"/>
              </p:ext>
            </p:extLst>
          </p:nvPr>
        </p:nvGraphicFramePr>
        <p:xfrm>
          <a:off x="5399552" y="3865390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429984"/>
              </p:ext>
            </p:extLst>
          </p:nvPr>
        </p:nvGraphicFramePr>
        <p:xfrm>
          <a:off x="5402449" y="108223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420732"/>
              </p:ext>
            </p:extLst>
          </p:nvPr>
        </p:nvGraphicFramePr>
        <p:xfrm>
          <a:off x="90116" y="3860623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850 000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48 761 950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655 897 452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566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897 452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849 572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849 135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48 597 137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48 956 137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655 789 452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48 684 106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849 999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849 752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87219" y="3865390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470335"/>
              </p:ext>
            </p:extLst>
          </p:nvPr>
        </p:nvGraphicFramePr>
        <p:xfrm>
          <a:off x="93013" y="103456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24 647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241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548 000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247 894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274 948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26 000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242 781 200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240 999 999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24 999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26 700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242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178 215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247 984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274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894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67844" y="828103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Range 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dans l’ordre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croissant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64947" y="4585270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Range 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dans l’ordre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croissant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0116" y="108223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5399552" y="112990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7177280" y="832870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Correction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26" name="Triangle rectangle 25"/>
          <p:cNvSpPr/>
          <p:nvPr/>
        </p:nvSpPr>
        <p:spPr>
          <a:xfrm flipH="1">
            <a:off x="7372311" y="6156895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5396655" y="3870157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7174383" y="4590037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Correction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4" name="Triangle rectangle 33"/>
          <p:cNvSpPr/>
          <p:nvPr/>
        </p:nvSpPr>
        <p:spPr>
          <a:xfrm flipH="1">
            <a:off x="7375208" y="2412479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Triangle rectangle 34"/>
          <p:cNvSpPr/>
          <p:nvPr/>
        </p:nvSpPr>
        <p:spPr>
          <a:xfrm flipH="1">
            <a:off x="2062875" y="6156895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Triangle rectangle 35"/>
          <p:cNvSpPr/>
          <p:nvPr/>
        </p:nvSpPr>
        <p:spPr>
          <a:xfrm flipH="1">
            <a:off x="2062875" y="2412479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23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3789"/>
              </p:ext>
            </p:extLst>
          </p:nvPr>
        </p:nvGraphicFramePr>
        <p:xfrm>
          <a:off x="5399552" y="3865390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179803"/>
              </p:ext>
            </p:extLst>
          </p:nvPr>
        </p:nvGraphicFramePr>
        <p:xfrm>
          <a:off x="5402449" y="108223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423917"/>
              </p:ext>
            </p:extLst>
          </p:nvPr>
        </p:nvGraphicFramePr>
        <p:xfrm>
          <a:off x="90116" y="3860623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1 854 745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18 745 517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158 740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158 478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15 874 517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15 745 517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87 548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85 740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1 587 578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1 758 758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185 847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185 748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87219" y="3865390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271966"/>
              </p:ext>
            </p:extLst>
          </p:nvPr>
        </p:nvGraphicFramePr>
        <p:xfrm>
          <a:off x="93013" y="103456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157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715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157 590 800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1 575 156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15 758 910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58 711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58 171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51 178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15 875 190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157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859 180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157 517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51 817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1 570 570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67844" y="828103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Range 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dans l’ordre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croissant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64947" y="4585270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Range 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dans l’ordre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croissant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0116" y="108223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5399552" y="112990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7177280" y="832870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Correction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26" name="Triangle rectangle 25"/>
          <p:cNvSpPr/>
          <p:nvPr/>
        </p:nvSpPr>
        <p:spPr>
          <a:xfrm flipH="1">
            <a:off x="7372311" y="6156895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5396655" y="3870157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7174383" y="4590037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Correction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4" name="Triangle rectangle 33"/>
          <p:cNvSpPr/>
          <p:nvPr/>
        </p:nvSpPr>
        <p:spPr>
          <a:xfrm flipH="1">
            <a:off x="7375208" y="2412479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Triangle rectangle 34"/>
          <p:cNvSpPr/>
          <p:nvPr/>
        </p:nvSpPr>
        <p:spPr>
          <a:xfrm flipH="1">
            <a:off x="2062875" y="6156895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Triangle rectangle 35"/>
          <p:cNvSpPr/>
          <p:nvPr/>
        </p:nvSpPr>
        <p:spPr>
          <a:xfrm flipH="1">
            <a:off x="2062875" y="2412479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282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262033"/>
              </p:ext>
            </p:extLst>
          </p:nvPr>
        </p:nvGraphicFramePr>
        <p:xfrm>
          <a:off x="90116" y="3860623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29 168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278 891 473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27 910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294 468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24 446 148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278 689 458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28 999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27 109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278 981 473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24 644 148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29 860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294 648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87219" y="3865390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864947" y="4585270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Range 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dans l’ordre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décroissant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177280" y="832870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Correction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399552" y="112990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rectangle 14"/>
          <p:cNvSpPr/>
          <p:nvPr/>
        </p:nvSpPr>
        <p:spPr>
          <a:xfrm>
            <a:off x="2119872" y="2412479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848030"/>
              </p:ext>
            </p:extLst>
          </p:nvPr>
        </p:nvGraphicFramePr>
        <p:xfrm>
          <a:off x="93013" y="103456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36 789 127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27 875 785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2 785 612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2 755 851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367 189 218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367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981 128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789 999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27 800 758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27 587 753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376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821 281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2 875 216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367 918 128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0116" y="108223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867844" y="828103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Range 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dans l’ordre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décroissant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22" name="Triangle rectangle 21"/>
          <p:cNvSpPr/>
          <p:nvPr/>
        </p:nvSpPr>
        <p:spPr>
          <a:xfrm>
            <a:off x="7429308" y="2417246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091680"/>
              </p:ext>
            </p:extLst>
          </p:nvPr>
        </p:nvGraphicFramePr>
        <p:xfrm>
          <a:off x="5402449" y="108223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" name="Triangle rectangle 25"/>
          <p:cNvSpPr/>
          <p:nvPr/>
        </p:nvSpPr>
        <p:spPr>
          <a:xfrm>
            <a:off x="2116975" y="6169646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Triangle rectangle 29"/>
          <p:cNvSpPr/>
          <p:nvPr/>
        </p:nvSpPr>
        <p:spPr>
          <a:xfrm>
            <a:off x="7426411" y="6174413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957321"/>
              </p:ext>
            </p:extLst>
          </p:nvPr>
        </p:nvGraphicFramePr>
        <p:xfrm>
          <a:off x="5399552" y="3865390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5396655" y="3870157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7174383" y="4590037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Correction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776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256223"/>
              </p:ext>
            </p:extLst>
          </p:nvPr>
        </p:nvGraphicFramePr>
        <p:xfrm>
          <a:off x="90116" y="3860623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68 294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879 200 000 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68 000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687 100 956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687 100 569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879 100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999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879 100 128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789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100 695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687 100 695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68 429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789 100 596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68 942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Triangle rectangle 14"/>
          <p:cNvSpPr/>
          <p:nvPr/>
        </p:nvSpPr>
        <p:spPr>
          <a:xfrm>
            <a:off x="2119872" y="2412479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038569"/>
              </p:ext>
            </p:extLst>
          </p:nvPr>
        </p:nvGraphicFramePr>
        <p:xfrm>
          <a:off x="93013" y="103456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7 694 218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98 648 914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198 538 691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198 358 196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948 105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498 105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98 587 469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981 835 691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7 946 521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98 758 649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489 105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981 385 196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0116" y="108223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867844" y="828103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Range 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dans l’ordre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décroissant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22" name="Triangle rectangle 21"/>
          <p:cNvSpPr/>
          <p:nvPr/>
        </p:nvSpPr>
        <p:spPr>
          <a:xfrm>
            <a:off x="7429308" y="2417246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904877"/>
              </p:ext>
            </p:extLst>
          </p:nvPr>
        </p:nvGraphicFramePr>
        <p:xfrm>
          <a:off x="5402449" y="108223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5399552" y="112990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7177280" y="832870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Correction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26" name="Triangle rectangle 25"/>
          <p:cNvSpPr/>
          <p:nvPr/>
        </p:nvSpPr>
        <p:spPr>
          <a:xfrm>
            <a:off x="2116975" y="6169646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87219" y="3865390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864947" y="4585270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Range 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dans l’ordre</a:t>
            </a:r>
          </a:p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décroissant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0" name="Triangle rectangle 29"/>
          <p:cNvSpPr/>
          <p:nvPr/>
        </p:nvSpPr>
        <p:spPr>
          <a:xfrm>
            <a:off x="7426411" y="6174413"/>
            <a:ext cx="1296144" cy="288032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890023"/>
              </p:ext>
            </p:extLst>
          </p:nvPr>
        </p:nvGraphicFramePr>
        <p:xfrm>
          <a:off x="5399552" y="3865390"/>
          <a:ext cx="5256399" cy="359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33"/>
                <a:gridCol w="1752133"/>
                <a:gridCol w="1752133"/>
              </a:tblGrid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8914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5396655" y="3870157"/>
            <a:ext cx="5256584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7174383" y="4590037"/>
            <a:ext cx="1692000" cy="21602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Correction</a:t>
            </a: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ctr"/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9588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2773</TotalTime>
  <Words>578</Words>
  <Application>Microsoft Office PowerPoint</Application>
  <PresentationFormat>Personnalisé</PresentationFormat>
  <Paragraphs>336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15</cp:revision>
  <dcterms:created xsi:type="dcterms:W3CDTF">2014-12-29T11:55:03Z</dcterms:created>
  <dcterms:modified xsi:type="dcterms:W3CDTF">2014-12-31T10:08:10Z</dcterms:modified>
</cp:coreProperties>
</file>