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1B48-6FAE-4858-B222-30FA4C0B21D0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FE78C-AA47-44E2-84F4-C5484CE484D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85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/>
              <a:t>Les traces les plus anciennes d' une occupation du territoire français datent  de l'époque </a:t>
            </a:r>
            <a:r>
              <a:rPr lang="fr-FR" sz="1200" u="sng" dirty="0" smtClean="0"/>
              <a:t>		</a:t>
            </a:r>
            <a:r>
              <a:rPr lang="fr-F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De nos jours encore, des </a:t>
            </a:r>
            <a:r>
              <a:rPr lang="fr-FR" sz="1200" u="sng" dirty="0" smtClean="0"/>
              <a:t>				</a:t>
            </a:r>
            <a:r>
              <a:rPr lang="fr-FR" sz="1200" dirty="0" smtClean="0"/>
              <a:t>permettent de mieux connaître la vie de nos lointains ancêtres.</a:t>
            </a:r>
            <a:br>
              <a:rPr lang="fr-FR" sz="1200" dirty="0" smtClean="0"/>
            </a:b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Les </a:t>
            </a:r>
            <a:r>
              <a:rPr lang="fr-FR" sz="1200" u="sng" dirty="0" smtClean="0"/>
              <a:t>		</a:t>
            </a:r>
            <a:r>
              <a:rPr lang="fr-FR" sz="1200" dirty="0" smtClean="0"/>
              <a:t>sont les traces les plus courantes. Les archéologues découvrent  également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(biface, harpon),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(grotte de Lascaux), des menhirs..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763688"/>
            <a:ext cx="685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/>
              <a:t>Les traces les plus anciennes d' une occupation du territoire français datent  de l'époque </a:t>
            </a:r>
            <a:r>
              <a:rPr lang="fr-FR" sz="1200" u="sng" dirty="0" smtClean="0"/>
              <a:t>		</a:t>
            </a:r>
            <a:r>
              <a:rPr lang="fr-F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De nos jours encore, des </a:t>
            </a:r>
            <a:r>
              <a:rPr lang="fr-FR" sz="1200" u="sng" dirty="0" smtClean="0"/>
              <a:t>				</a:t>
            </a:r>
            <a:r>
              <a:rPr lang="fr-FR" sz="1200" dirty="0" smtClean="0"/>
              <a:t>permettent de mieux connaître la vie de nos lointains ancêtres.</a:t>
            </a:r>
            <a:br>
              <a:rPr lang="fr-FR" sz="1200" dirty="0" smtClean="0"/>
            </a:b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Les </a:t>
            </a:r>
            <a:r>
              <a:rPr lang="fr-FR" sz="1200" u="sng" dirty="0" smtClean="0"/>
              <a:t>		</a:t>
            </a:r>
            <a:r>
              <a:rPr lang="fr-FR" sz="1200" dirty="0" smtClean="0"/>
              <a:t>sont les traces les plus courantes. Les archéologues découvrent  également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(biface, harpon),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(grotte de Lascaux), des menhirs..</a:t>
            </a: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3563888"/>
            <a:ext cx="685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/>
              <a:t>Les traces les plus anciennes d' une occupation du territoire français datent  de l'époque </a:t>
            </a:r>
            <a:r>
              <a:rPr lang="fr-FR" sz="1200" u="sng" dirty="0" smtClean="0"/>
              <a:t>		</a:t>
            </a:r>
            <a:r>
              <a:rPr lang="fr-F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De nos jours encore, des </a:t>
            </a:r>
            <a:r>
              <a:rPr lang="fr-FR" sz="1200" u="sng" dirty="0" smtClean="0"/>
              <a:t>				</a:t>
            </a:r>
            <a:r>
              <a:rPr lang="fr-FR" sz="1200" dirty="0" smtClean="0"/>
              <a:t>permettent de mieux connaître la vie de nos lointains ancêtres.</a:t>
            </a:r>
            <a:br>
              <a:rPr lang="fr-FR" sz="1200" dirty="0" smtClean="0"/>
            </a:b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Les </a:t>
            </a:r>
            <a:r>
              <a:rPr lang="fr-FR" sz="1200" u="sng" dirty="0" smtClean="0"/>
              <a:t>		</a:t>
            </a:r>
            <a:r>
              <a:rPr lang="fr-FR" sz="1200" dirty="0" smtClean="0"/>
              <a:t>sont les traces les plus courantes. Les archéologues découvrent  également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(biface, harpon),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(grotte de Lascaux), des menhirs..</a:t>
            </a: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5364088"/>
            <a:ext cx="685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/>
              <a:t>Les traces les plus anciennes d' une occupation du territoire français datent  de l'époque </a:t>
            </a:r>
            <a:r>
              <a:rPr lang="fr-FR" sz="1200" u="sng" dirty="0" smtClean="0"/>
              <a:t>		</a:t>
            </a:r>
            <a:r>
              <a:rPr lang="fr-F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De nos jours encore, des </a:t>
            </a:r>
            <a:r>
              <a:rPr lang="fr-FR" sz="1200" u="sng" dirty="0" smtClean="0"/>
              <a:t>				</a:t>
            </a:r>
            <a:r>
              <a:rPr lang="fr-FR" sz="1200" dirty="0" smtClean="0"/>
              <a:t>permettent de mieux connaître la vie de nos lointains ancêtres.</a:t>
            </a:r>
            <a:br>
              <a:rPr lang="fr-FR" sz="1200" dirty="0" smtClean="0"/>
            </a:b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Les </a:t>
            </a:r>
            <a:r>
              <a:rPr lang="fr-FR" sz="1200" u="sng" dirty="0" smtClean="0"/>
              <a:t>		</a:t>
            </a:r>
            <a:r>
              <a:rPr lang="fr-FR" sz="1200" dirty="0" smtClean="0"/>
              <a:t>sont les traces les plus courantes. Les archéologues découvrent  également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(biface, harpon),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(grotte de Lascaux), des menhirs..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7164288"/>
            <a:ext cx="6858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 smtClean="0"/>
              <a:t>Les traces les plus anciennes d' une occupation du territoire français datent  de l'époque </a:t>
            </a:r>
            <a:r>
              <a:rPr lang="fr-FR" sz="1200" u="sng" dirty="0" smtClean="0"/>
              <a:t>		</a:t>
            </a:r>
            <a:r>
              <a:rPr lang="fr-FR" sz="1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De nos jours encore, des </a:t>
            </a:r>
            <a:r>
              <a:rPr lang="fr-FR" sz="1200" u="sng" dirty="0" smtClean="0"/>
              <a:t>				</a:t>
            </a:r>
            <a:r>
              <a:rPr lang="fr-FR" sz="1200" dirty="0" smtClean="0"/>
              <a:t>permettent de mieux connaître la vie de nos lointains ancêtres.</a:t>
            </a:r>
            <a:br>
              <a:rPr lang="fr-FR" sz="1200" dirty="0" smtClean="0"/>
            </a:b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fr-FR" sz="1200" dirty="0" smtClean="0"/>
              <a:t>Les </a:t>
            </a:r>
            <a:r>
              <a:rPr lang="fr-FR" sz="1200" u="sng" dirty="0" smtClean="0"/>
              <a:t>		</a:t>
            </a:r>
            <a:r>
              <a:rPr lang="fr-FR" sz="1200" dirty="0" smtClean="0"/>
              <a:t>sont les traces les plus courantes. Les archéologues découvrent  également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(biface, harpon), des </a:t>
            </a:r>
            <a:r>
              <a:rPr lang="fr-FR" sz="1200" u="sng" dirty="0" smtClean="0"/>
              <a:t>		</a:t>
            </a:r>
            <a:r>
              <a:rPr lang="fr-FR" sz="1200" dirty="0" smtClean="0"/>
              <a:t>(grotte de Lascaux), des menhirs..</a:t>
            </a:r>
            <a:endParaRPr lang="fr-F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888" y="-36512"/>
            <a:ext cx="660648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originaires du Centre de l'Europe qui se sont  installés sur le territoire de la France actuelle.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divisés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mais ils forment une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car ils ont la même façon de vivre. Ce sont de redoutables 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d' excellents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de bons </a:t>
            </a:r>
          </a:p>
          <a:p>
            <a:pPr>
              <a:lnSpc>
                <a:spcPct val="200000"/>
              </a:lnSpc>
            </a:pP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632" y="2267743"/>
            <a:ext cx="660648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originaires du Centre de l'Europe qui se sont  installés sur le territoire de la France actuelle.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divisés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mais ils forment une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car ils ont la même façon de vivre. Ce sont de redoutables 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d' excellents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de bons </a:t>
            </a:r>
          </a:p>
          <a:p>
            <a:pPr>
              <a:lnSpc>
                <a:spcPct val="200000"/>
              </a:lnSpc>
            </a:pP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32" y="4567931"/>
            <a:ext cx="660648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originaires du Centre de l'Europe qui se sont  installés sur le territoire de la France actuelle.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divisés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mais ils forment une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car ils ont la même façon de vivre. Ce sont de redoutables 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d' excellents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de bons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632" y="6876255"/>
            <a:ext cx="660648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originaires du Centre de l'Europe qui se sont  installés sur le territoire de la France actuelle.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Les Gaulois sont divisés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mais ils forment une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car ils ont la même façon de vivre. Ce sont de redoutables 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d' excellents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de bons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84" y="3059832"/>
            <a:ext cx="6858000" cy="304698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 général romain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débute la conquête de la Gaule  en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58 avant J.C.  Il remporte une victoire décisive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contre le chef gaulois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à Alésia.</a:t>
            </a:r>
            <a:br>
              <a:rPr lang="fr-FR" sz="1200" dirty="0" smtClean="0"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latin typeface="Arial" pitchFamily="34" charset="0"/>
                <a:cs typeface="Arial" pitchFamily="34" charset="0"/>
              </a:rPr>
              <a:t>Les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adoptent ensuite le mode de vie des Romains : c' est la </a:t>
            </a:r>
          </a:p>
          <a:p>
            <a:pPr>
              <a:lnSpc>
                <a:spcPct val="200000"/>
              </a:lnSpc>
            </a:pP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Ils utilisent leur langue, construisent des villes  sur le modèle de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pratiquent la religion des Romains et se divertissent comme eux (dans les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par exemple) . 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Ils deviennent des «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».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844"/>
            <a:ext cx="6858000" cy="304698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 général romain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débute la conquête de la Gaule  en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58 avant J.C.  Il remporte une victoire décisive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contre le chef gaulois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à Alésia.</a:t>
            </a:r>
            <a:br>
              <a:rPr lang="fr-FR" sz="1200" dirty="0" smtClean="0"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latin typeface="Arial" pitchFamily="34" charset="0"/>
                <a:cs typeface="Arial" pitchFamily="34" charset="0"/>
              </a:rPr>
              <a:t>Les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adoptent ensuite le mode de vie des Romains : c' est la </a:t>
            </a:r>
          </a:p>
          <a:p>
            <a:pPr>
              <a:lnSpc>
                <a:spcPct val="200000"/>
              </a:lnSpc>
            </a:pP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Ils utilisent leur langue, construisent des villes  sur le modèle de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pratiquent la religion des Romains et se divertissent comme eux (dans les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par exemple) . 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Ils deviennent des «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».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7384" y="6084168"/>
            <a:ext cx="6858000" cy="304698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Le général romain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débute la conquête de la Gaule  en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58 avant J.C.  Il remporte une victoire décisive en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contre le chef gaulois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à Alésia.</a:t>
            </a:r>
            <a:br>
              <a:rPr lang="fr-FR" sz="1200" dirty="0" smtClean="0"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latin typeface="Arial" pitchFamily="34" charset="0"/>
                <a:cs typeface="Arial" pitchFamily="34" charset="0"/>
              </a:rPr>
              <a:t>Les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adoptent ensuite le mode de vie des Romains : c' est la </a:t>
            </a:r>
          </a:p>
          <a:p>
            <a:pPr>
              <a:lnSpc>
                <a:spcPct val="200000"/>
              </a:lnSpc>
            </a:pP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Ils utilisent leur langue, construisent des villes  sur le modèle de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, pratiquent la religion des Romains et se divertissent comme eux (dans les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par exemple) . </a:t>
            </a:r>
          </a:p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Ils deviennent des «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».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384" y="31428"/>
            <a:ext cx="6858000" cy="230832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 nous reste de nombreux héritages de l’Antiquité :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qu’on utilise encore parfois (ex : le théâtre d’Orange)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notre langue, le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: certains mots viennent du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beaucoup d’autres du latin.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et la présence d’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sur le </a:t>
            </a:r>
            <a:r>
              <a:rPr lang="fr-FR" sz="1200" smtClean="0">
                <a:latin typeface="Arial" pitchFamily="34" charset="0"/>
                <a:cs typeface="Arial" pitchFamily="34" charset="0"/>
              </a:rPr>
              <a:t>territoire français.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624" y="2339752"/>
            <a:ext cx="6858000" cy="230832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 nous reste de nombreux héritages de l’Antiquité :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qu’on utilise encore parfois (ex : le théâtre d’Orange)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notre langue, le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: certains mots viennent du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beaucoup d’autres du latin.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et la présence d’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sur le </a:t>
            </a:r>
            <a:r>
              <a:rPr lang="fr-FR" sz="1200" smtClean="0">
                <a:latin typeface="Arial" pitchFamily="34" charset="0"/>
                <a:cs typeface="Arial" pitchFamily="34" charset="0"/>
              </a:rPr>
              <a:t>territoire français.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384" y="4644008"/>
            <a:ext cx="6858000" cy="230832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Il nous reste de nombreux héritages de l’Antiquité :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qu’on utilise encore parfois (ex : le théâtre d’Orange)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notre langue, le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: certains mots viennent du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et beaucoup d’autres du latin.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et la présence d’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sur le </a:t>
            </a:r>
            <a:r>
              <a:rPr lang="fr-FR" sz="1200" smtClean="0">
                <a:latin typeface="Arial" pitchFamily="34" charset="0"/>
                <a:cs typeface="Arial" pitchFamily="34" charset="0"/>
              </a:rPr>
              <a:t>territoire français.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Affichage à l'écran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</cp:revision>
  <dcterms:created xsi:type="dcterms:W3CDTF">2019-07-24T12:49:01Z</dcterms:created>
  <dcterms:modified xsi:type="dcterms:W3CDTF">2019-07-24T12:49:38Z</dcterms:modified>
</cp:coreProperties>
</file>