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52" y="102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712" cy="495779"/>
          </a:xfrm>
          <a:prstGeom prst="rect">
            <a:avLst/>
          </a:prstGeom>
        </p:spPr>
        <p:txBody>
          <a:bodyPr vert="horz" lIns="90868" tIns="45434" rIns="90868" bIns="4543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389" y="1"/>
            <a:ext cx="2945711" cy="495779"/>
          </a:xfrm>
          <a:prstGeom prst="rect">
            <a:avLst/>
          </a:prstGeom>
        </p:spPr>
        <p:txBody>
          <a:bodyPr vert="horz" lIns="90868" tIns="45434" rIns="90868" bIns="45434" rtlCol="0"/>
          <a:lstStyle>
            <a:lvl1pPr algn="r">
              <a:defRPr sz="1200"/>
            </a:lvl1pPr>
          </a:lstStyle>
          <a:p>
            <a:fld id="{C1825D8C-8FBF-4AC2-9EBF-7D6C856BEB07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68" tIns="45434" rIns="90868" bIns="4543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296" y="4714640"/>
            <a:ext cx="5439085" cy="4466751"/>
          </a:xfrm>
          <a:prstGeom prst="rect">
            <a:avLst/>
          </a:prstGeom>
        </p:spPr>
        <p:txBody>
          <a:bodyPr vert="horz" lIns="90868" tIns="45434" rIns="90868" bIns="4543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280"/>
            <a:ext cx="2945712" cy="495779"/>
          </a:xfrm>
          <a:prstGeom prst="rect">
            <a:avLst/>
          </a:prstGeom>
        </p:spPr>
        <p:txBody>
          <a:bodyPr vert="horz" lIns="90868" tIns="45434" rIns="90868" bIns="4543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389" y="9429280"/>
            <a:ext cx="2945711" cy="495779"/>
          </a:xfrm>
          <a:prstGeom prst="rect">
            <a:avLst/>
          </a:prstGeom>
        </p:spPr>
        <p:txBody>
          <a:bodyPr vert="horz" lIns="90868" tIns="45434" rIns="90868" bIns="45434" rtlCol="0" anchor="b"/>
          <a:lstStyle>
            <a:lvl1pPr algn="r">
              <a:defRPr sz="1200"/>
            </a:lvl1pPr>
          </a:lstStyle>
          <a:p>
            <a:fld id="{1C37EC86-FB92-4FBD-8DAF-C073898237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686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1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2EF49-ACE4-4E7B-90A7-61E7C95D2038}" type="datetimeFigureOut">
              <a:rPr lang="fr-FR" smtClean="0"/>
              <a:pPr/>
              <a:t>28/04/2014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580129"/>
            <a:ext cx="68580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607432" y="53229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Opérations</a:t>
            </a:r>
            <a:endParaRPr lang="fr-FR" b="1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322140" y="703165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b="1" dirty="0" smtClean="0"/>
              <a:t>: </a:t>
            </a:r>
            <a:r>
              <a:rPr lang="fr-FR" sz="1300" dirty="0"/>
              <a:t>maitriser l’addition, la soustraction et la </a:t>
            </a:r>
            <a:r>
              <a:rPr lang="fr-FR" sz="1300" dirty="0" smtClean="0"/>
              <a:t>multiplication des nombres entiers</a:t>
            </a:r>
            <a:endParaRPr lang="fr-FR" sz="1300" dirty="0"/>
          </a:p>
        </p:txBody>
      </p:sp>
      <p:sp>
        <p:nvSpPr>
          <p:cNvPr id="11" name="ZoneTexte 10"/>
          <p:cNvSpPr txBox="1"/>
          <p:nvPr/>
        </p:nvSpPr>
        <p:spPr>
          <a:xfrm>
            <a:off x="4858644" y="787151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1</a:t>
            </a:r>
          </a:p>
        </p:txBody>
      </p:sp>
      <p:cxnSp>
        <p:nvCxnSpPr>
          <p:cNvPr id="26" name="Connecteur droit 25"/>
          <p:cNvCxnSpPr/>
          <p:nvPr/>
        </p:nvCxnSpPr>
        <p:spPr>
          <a:xfrm rot="5400000">
            <a:off x="-4023828" y="5343043"/>
            <a:ext cx="8424936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à coins arrondis 11"/>
          <p:cNvSpPr/>
          <p:nvPr/>
        </p:nvSpPr>
        <p:spPr>
          <a:xfrm>
            <a:off x="322140" y="5804985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dirty="0" smtClean="0"/>
              <a:t> </a:t>
            </a:r>
            <a:r>
              <a:rPr lang="fr-FR" sz="1300" b="1" dirty="0" smtClean="0"/>
              <a:t>: </a:t>
            </a:r>
            <a:r>
              <a:rPr lang="fr-FR" sz="1300" dirty="0"/>
              <a:t>maitriser </a:t>
            </a:r>
            <a:r>
              <a:rPr lang="fr-FR" sz="1300" dirty="0" smtClean="0"/>
              <a:t>l’addition, la soustraction et la </a:t>
            </a:r>
            <a:r>
              <a:rPr lang="fr-FR" sz="1300" dirty="0" smtClean="0"/>
              <a:t>multiplication des décimaux</a:t>
            </a:r>
            <a:endParaRPr lang="fr-FR" sz="1300" dirty="0"/>
          </a:p>
        </p:txBody>
      </p:sp>
      <p:sp>
        <p:nvSpPr>
          <p:cNvPr id="4" name="Ellipse 3"/>
          <p:cNvSpPr/>
          <p:nvPr/>
        </p:nvSpPr>
        <p:spPr>
          <a:xfrm>
            <a:off x="5866756" y="703167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4845002" y="5816121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2</a:t>
            </a:r>
          </a:p>
        </p:txBody>
      </p:sp>
      <p:sp>
        <p:nvSpPr>
          <p:cNvPr id="20" name="Ellipse 19"/>
          <p:cNvSpPr/>
          <p:nvPr/>
        </p:nvSpPr>
        <p:spPr>
          <a:xfrm>
            <a:off x="5762149" y="5774128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8"/>
          <p:cNvSpPr txBox="1"/>
          <p:nvPr/>
        </p:nvSpPr>
        <p:spPr>
          <a:xfrm>
            <a:off x="5939878" y="53229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dirty="0" smtClean="0"/>
              <a:t>CM1</a:t>
            </a:r>
            <a:endParaRPr lang="fr-FR" sz="1200" dirty="0"/>
          </a:p>
        </p:txBody>
      </p:sp>
      <p:sp>
        <p:nvSpPr>
          <p:cNvPr id="25" name="Espace réservé du pied de page 6"/>
          <p:cNvSpPr>
            <a:spLocks noGrp="1"/>
          </p:cNvSpPr>
          <p:nvPr/>
        </p:nvSpPr>
        <p:spPr>
          <a:xfrm>
            <a:off x="4824095" y="175764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plan de travail n°14</a:t>
            </a:r>
            <a:endParaRPr lang="fr-FR" dirty="0"/>
          </a:p>
        </p:txBody>
      </p:sp>
      <p:sp>
        <p:nvSpPr>
          <p:cNvPr id="3" name="Ellipse 2"/>
          <p:cNvSpPr/>
          <p:nvPr/>
        </p:nvSpPr>
        <p:spPr>
          <a:xfrm>
            <a:off x="431192" y="1807384"/>
            <a:ext cx="165366" cy="3007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36679" y="87854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22" name="ZoneTexte 6"/>
          <p:cNvSpPr txBox="1"/>
          <p:nvPr/>
        </p:nvSpPr>
        <p:spPr>
          <a:xfrm>
            <a:off x="55275" y="87854"/>
            <a:ext cx="6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/>
              <a:t>CALC 1</a:t>
            </a:r>
            <a:endParaRPr lang="fr-FR" sz="1100" dirty="0"/>
          </a:p>
        </p:txBody>
      </p:sp>
      <p:sp>
        <p:nvSpPr>
          <p:cNvPr id="17" name="Ellipse 16"/>
          <p:cNvSpPr/>
          <p:nvPr/>
        </p:nvSpPr>
        <p:spPr>
          <a:xfrm>
            <a:off x="304881" y="1280592"/>
            <a:ext cx="281160" cy="3234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453945" y="4797569"/>
            <a:ext cx="228721" cy="24602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895816" y="68645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32" name="ZoneTexte 6"/>
          <p:cNvSpPr txBox="1"/>
          <p:nvPr/>
        </p:nvSpPr>
        <p:spPr>
          <a:xfrm>
            <a:off x="914412" y="68645"/>
            <a:ext cx="6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/>
              <a:t>CALC 2</a:t>
            </a:r>
            <a:endParaRPr lang="fr-FR" sz="1100" dirty="0"/>
          </a:p>
        </p:txBody>
      </p:sp>
      <p:sp>
        <p:nvSpPr>
          <p:cNvPr id="33" name="Ellipse 32"/>
          <p:cNvSpPr/>
          <p:nvPr/>
        </p:nvSpPr>
        <p:spPr>
          <a:xfrm>
            <a:off x="1623348" y="87854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34" name="ZoneTexte 6"/>
          <p:cNvSpPr txBox="1"/>
          <p:nvPr/>
        </p:nvSpPr>
        <p:spPr>
          <a:xfrm>
            <a:off x="1641944" y="87854"/>
            <a:ext cx="6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/>
              <a:t>CALC 4</a:t>
            </a:r>
            <a:endParaRPr lang="fr-FR" sz="1100" dirty="0"/>
          </a:p>
        </p:txBody>
      </p:sp>
      <p:sp>
        <p:nvSpPr>
          <p:cNvPr id="35" name="Ellipse 34"/>
          <p:cNvSpPr/>
          <p:nvPr/>
        </p:nvSpPr>
        <p:spPr>
          <a:xfrm>
            <a:off x="590376" y="330228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36" name="ZoneTexte 6"/>
          <p:cNvSpPr txBox="1"/>
          <p:nvPr/>
        </p:nvSpPr>
        <p:spPr>
          <a:xfrm>
            <a:off x="608972" y="330228"/>
            <a:ext cx="6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/>
              <a:t>CALC 5</a:t>
            </a:r>
            <a:endParaRPr lang="fr-FR" sz="1100" dirty="0"/>
          </a:p>
        </p:txBody>
      </p:sp>
      <p:sp>
        <p:nvSpPr>
          <p:cNvPr id="6" name="ZoneTexte 5"/>
          <p:cNvSpPr txBox="1"/>
          <p:nvPr/>
        </p:nvSpPr>
        <p:spPr>
          <a:xfrm>
            <a:off x="303021" y="1278905"/>
            <a:ext cx="640260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/>
              <a:t>Trouve le nombre mystérieux parmi :</a:t>
            </a:r>
            <a:r>
              <a:rPr lang="fr-FR" sz="1200" b="1" dirty="0" smtClean="0"/>
              <a:t>    </a:t>
            </a:r>
            <a:r>
              <a:rPr lang="fr-FR" sz="1200" dirty="0" smtClean="0"/>
              <a:t>26 666         27 666	       27 868         28 868         29 868</a:t>
            </a:r>
          </a:p>
          <a:p>
            <a:endParaRPr lang="fr-FR" sz="1200" dirty="0" smtClean="0"/>
          </a:p>
          <a:p>
            <a:pPr algn="ctr"/>
            <a:r>
              <a:rPr lang="fr-FR" sz="1200" i="1" dirty="0" smtClean="0"/>
              <a:t>N’oublie pas de POSER tes opérations</a:t>
            </a:r>
          </a:p>
          <a:p>
            <a:pPr algn="ctr"/>
            <a:endParaRPr lang="fr-FR" sz="1200" i="1" dirty="0" smtClean="0"/>
          </a:p>
          <a:p>
            <a:r>
              <a:rPr lang="fr-FR" sz="1200" dirty="0" smtClean="0"/>
              <a:t>38 x 786 = …………………….</a:t>
            </a:r>
          </a:p>
          <a:p>
            <a:endParaRPr lang="fr-FR" sz="1200" dirty="0" smtClean="0"/>
          </a:p>
          <a:p>
            <a:r>
              <a:rPr lang="fr-FR" sz="1200" dirty="0" smtClean="0"/>
              <a:t>40 000 – 11 132 = …………………….</a:t>
            </a:r>
          </a:p>
          <a:p>
            <a:endParaRPr lang="fr-FR" sz="1200" dirty="0" smtClean="0"/>
          </a:p>
          <a:p>
            <a:r>
              <a:rPr lang="fr-FR" sz="1200" dirty="0" smtClean="0"/>
              <a:t>30 000 – 2 334 = …………………….</a:t>
            </a:r>
          </a:p>
          <a:p>
            <a:endParaRPr lang="fr-FR" sz="1200" dirty="0" smtClean="0"/>
          </a:p>
          <a:p>
            <a:r>
              <a:rPr lang="fr-FR" sz="1200" dirty="0" smtClean="0"/>
              <a:t>398 x 67 = …………………….</a:t>
            </a:r>
            <a:endParaRPr lang="fr-FR" sz="12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02" y="3440832"/>
            <a:ext cx="6357837" cy="2216696"/>
          </a:xfrm>
          <a:prstGeom prst="rect">
            <a:avLst/>
          </a:prstGeom>
        </p:spPr>
      </p:pic>
      <p:sp>
        <p:nvSpPr>
          <p:cNvPr id="27" name="ZoneTexte 26"/>
          <p:cNvSpPr txBox="1"/>
          <p:nvPr/>
        </p:nvSpPr>
        <p:spPr>
          <a:xfrm>
            <a:off x="257433" y="6465168"/>
            <a:ext cx="6402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/>
              <a:t>Trouve le nombre mystérieux parmi :</a:t>
            </a:r>
            <a:r>
              <a:rPr lang="fr-FR" sz="1200" b="1" dirty="0" smtClean="0"/>
              <a:t>   </a:t>
            </a:r>
            <a:r>
              <a:rPr lang="fr-FR" sz="1200" dirty="0" smtClean="0"/>
              <a:t>426,38      426,88      433,38      433,88      434,38      434,88</a:t>
            </a:r>
          </a:p>
          <a:p>
            <a:endParaRPr lang="fr-FR" sz="1200" dirty="0" smtClean="0"/>
          </a:p>
          <a:p>
            <a:pPr algn="ctr"/>
            <a:r>
              <a:rPr lang="fr-FR" sz="1200" i="1" dirty="0" smtClean="0"/>
              <a:t>N’oublie pas de POSER tes opérations au dos de la feuille</a:t>
            </a:r>
          </a:p>
          <a:p>
            <a:pPr algn="ctr"/>
            <a:endParaRPr lang="fr-FR" sz="1200" i="1" dirty="0" smtClean="0"/>
          </a:p>
          <a:p>
            <a:r>
              <a:rPr lang="fr-FR" sz="1200" dirty="0" smtClean="0"/>
              <a:t>48,32 x 9 = …………………….</a:t>
            </a:r>
          </a:p>
          <a:p>
            <a:endParaRPr lang="fr-FR" sz="1200" dirty="0" smtClean="0"/>
          </a:p>
          <a:p>
            <a:r>
              <a:rPr lang="fr-FR" sz="1200" dirty="0" smtClean="0"/>
              <a:t>144,46 x 3 = …………………….</a:t>
            </a:r>
          </a:p>
          <a:p>
            <a:endParaRPr lang="fr-FR" sz="1200" dirty="0" smtClean="0"/>
          </a:p>
          <a:p>
            <a:r>
              <a:rPr lang="fr-FR" sz="1200" dirty="0" smtClean="0"/>
              <a:t>98,61 + 335,77 = …………………….</a:t>
            </a:r>
          </a:p>
          <a:p>
            <a:endParaRPr lang="fr-FR" sz="1200" dirty="0" smtClean="0"/>
          </a:p>
          <a:p>
            <a:r>
              <a:rPr lang="fr-FR" sz="1200" dirty="0" smtClean="0"/>
              <a:t>696,48 – 269,6 = …………………….</a:t>
            </a:r>
          </a:p>
          <a:p>
            <a:endParaRPr lang="fr-FR" sz="1200" dirty="0"/>
          </a:p>
          <a:p>
            <a:r>
              <a:rPr lang="fr-FR" sz="1200" dirty="0"/>
              <a:t>2,59 + 385,3 + 45,99 = …………………….</a:t>
            </a:r>
          </a:p>
          <a:p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580129"/>
            <a:ext cx="68580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607432" y="53229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Opérations</a:t>
            </a:r>
            <a:endParaRPr lang="fr-FR" b="1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322140" y="703165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b="1" dirty="0" smtClean="0"/>
              <a:t>: </a:t>
            </a:r>
            <a:r>
              <a:rPr lang="fr-FR" sz="1300" dirty="0"/>
              <a:t>maitriser </a:t>
            </a:r>
            <a:r>
              <a:rPr lang="fr-FR" sz="1300" dirty="0" smtClean="0"/>
              <a:t>la </a:t>
            </a:r>
            <a:r>
              <a:rPr lang="fr-FR" sz="1300" dirty="0" smtClean="0"/>
              <a:t>division</a:t>
            </a:r>
            <a:endParaRPr lang="fr-FR" sz="1300" dirty="0"/>
          </a:p>
        </p:txBody>
      </p:sp>
      <p:sp>
        <p:nvSpPr>
          <p:cNvPr id="11" name="ZoneTexte 10"/>
          <p:cNvSpPr txBox="1"/>
          <p:nvPr/>
        </p:nvSpPr>
        <p:spPr>
          <a:xfrm>
            <a:off x="4858644" y="787151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3</a:t>
            </a:r>
          </a:p>
        </p:txBody>
      </p:sp>
      <p:cxnSp>
        <p:nvCxnSpPr>
          <p:cNvPr id="26" name="Connecteur droit 25"/>
          <p:cNvCxnSpPr/>
          <p:nvPr/>
        </p:nvCxnSpPr>
        <p:spPr>
          <a:xfrm rot="5400000">
            <a:off x="-4023828" y="5343043"/>
            <a:ext cx="8424936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à coins arrondis 11"/>
          <p:cNvSpPr/>
          <p:nvPr/>
        </p:nvSpPr>
        <p:spPr>
          <a:xfrm>
            <a:off x="322140" y="4094236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dirty="0" smtClean="0"/>
              <a:t> </a:t>
            </a:r>
            <a:r>
              <a:rPr lang="fr-FR" sz="1300" b="1" dirty="0" smtClean="0"/>
              <a:t>: </a:t>
            </a:r>
            <a:r>
              <a:rPr lang="fr-FR" sz="1300" dirty="0"/>
              <a:t>maitriser les 4 opérations</a:t>
            </a:r>
          </a:p>
        </p:txBody>
      </p:sp>
      <p:sp>
        <p:nvSpPr>
          <p:cNvPr id="4" name="Ellipse 3"/>
          <p:cNvSpPr/>
          <p:nvPr/>
        </p:nvSpPr>
        <p:spPr>
          <a:xfrm>
            <a:off x="5866756" y="703167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4845002" y="418976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4</a:t>
            </a:r>
          </a:p>
        </p:txBody>
      </p:sp>
      <p:sp>
        <p:nvSpPr>
          <p:cNvPr id="20" name="Ellipse 19"/>
          <p:cNvSpPr/>
          <p:nvPr/>
        </p:nvSpPr>
        <p:spPr>
          <a:xfrm>
            <a:off x="5762149" y="4147769"/>
            <a:ext cx="417210" cy="36098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8"/>
          <p:cNvSpPr txBox="1"/>
          <p:nvPr/>
        </p:nvSpPr>
        <p:spPr>
          <a:xfrm>
            <a:off x="5939878" y="53229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dirty="0" smtClean="0"/>
              <a:t>CM1</a:t>
            </a:r>
            <a:endParaRPr lang="fr-FR" sz="1200" dirty="0"/>
          </a:p>
        </p:txBody>
      </p:sp>
      <p:sp>
        <p:nvSpPr>
          <p:cNvPr id="25" name="Espace réservé du pied de page 6"/>
          <p:cNvSpPr>
            <a:spLocks noGrp="1"/>
          </p:cNvSpPr>
          <p:nvPr/>
        </p:nvSpPr>
        <p:spPr>
          <a:xfrm>
            <a:off x="4824095" y="175764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plan de travail n°14</a:t>
            </a:r>
            <a:endParaRPr lang="fr-FR" dirty="0"/>
          </a:p>
        </p:txBody>
      </p:sp>
      <p:sp>
        <p:nvSpPr>
          <p:cNvPr id="3" name="Ellipse 2"/>
          <p:cNvSpPr/>
          <p:nvPr/>
        </p:nvSpPr>
        <p:spPr>
          <a:xfrm>
            <a:off x="431192" y="1807384"/>
            <a:ext cx="165366" cy="3007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36679" y="87854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22" name="ZoneTexte 6"/>
          <p:cNvSpPr txBox="1"/>
          <p:nvPr/>
        </p:nvSpPr>
        <p:spPr>
          <a:xfrm>
            <a:off x="55275" y="87854"/>
            <a:ext cx="6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/>
              <a:t>CALC 1</a:t>
            </a:r>
            <a:endParaRPr lang="fr-FR" sz="1100" dirty="0"/>
          </a:p>
        </p:txBody>
      </p:sp>
      <p:sp>
        <p:nvSpPr>
          <p:cNvPr id="17" name="Ellipse 16"/>
          <p:cNvSpPr/>
          <p:nvPr/>
        </p:nvSpPr>
        <p:spPr>
          <a:xfrm>
            <a:off x="304881" y="1280592"/>
            <a:ext cx="281160" cy="3234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453945" y="4797569"/>
            <a:ext cx="228721" cy="24602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895816" y="68645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32" name="ZoneTexte 6"/>
          <p:cNvSpPr txBox="1"/>
          <p:nvPr/>
        </p:nvSpPr>
        <p:spPr>
          <a:xfrm>
            <a:off x="914412" y="68645"/>
            <a:ext cx="6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/>
              <a:t>CALC 2</a:t>
            </a:r>
            <a:endParaRPr lang="fr-FR" sz="1100" dirty="0"/>
          </a:p>
        </p:txBody>
      </p:sp>
      <p:sp>
        <p:nvSpPr>
          <p:cNvPr id="33" name="Ellipse 32"/>
          <p:cNvSpPr/>
          <p:nvPr/>
        </p:nvSpPr>
        <p:spPr>
          <a:xfrm>
            <a:off x="1623348" y="87854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34" name="ZoneTexte 6"/>
          <p:cNvSpPr txBox="1"/>
          <p:nvPr/>
        </p:nvSpPr>
        <p:spPr>
          <a:xfrm>
            <a:off x="1641944" y="87854"/>
            <a:ext cx="6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/>
              <a:t>CALC 4</a:t>
            </a:r>
            <a:endParaRPr lang="fr-FR" sz="1100" dirty="0"/>
          </a:p>
        </p:txBody>
      </p:sp>
      <p:sp>
        <p:nvSpPr>
          <p:cNvPr id="35" name="Ellipse 34"/>
          <p:cNvSpPr/>
          <p:nvPr/>
        </p:nvSpPr>
        <p:spPr>
          <a:xfrm>
            <a:off x="590376" y="330228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36" name="ZoneTexte 6"/>
          <p:cNvSpPr txBox="1"/>
          <p:nvPr/>
        </p:nvSpPr>
        <p:spPr>
          <a:xfrm>
            <a:off x="608972" y="330228"/>
            <a:ext cx="6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/>
              <a:t>CALC 5</a:t>
            </a:r>
            <a:endParaRPr lang="fr-FR" sz="1100" dirty="0"/>
          </a:p>
        </p:txBody>
      </p:sp>
      <p:sp>
        <p:nvSpPr>
          <p:cNvPr id="2" name="ZoneTexte 1"/>
          <p:cNvSpPr txBox="1"/>
          <p:nvPr/>
        </p:nvSpPr>
        <p:spPr>
          <a:xfrm>
            <a:off x="300234" y="1280592"/>
            <a:ext cx="6118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/>
              <a:t>Calcule ces divisions : </a:t>
            </a:r>
            <a:r>
              <a:rPr lang="fr-FR" sz="1200" dirty="0" smtClean="0"/>
              <a:t>	</a:t>
            </a:r>
            <a:r>
              <a:rPr lang="fr-FR" sz="1200" dirty="0" smtClean="0"/>
              <a:t>345 : 3	287 : 43	89 238 : 5	 150 : 37</a:t>
            </a:r>
            <a:endParaRPr lang="fr-FR" sz="1200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79" y="4925518"/>
            <a:ext cx="6136873" cy="4852018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453470" y="4664968"/>
            <a:ext cx="48098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/>
              <a:t>Entoure le bon calcul</a:t>
            </a:r>
            <a:endParaRPr lang="fr-FR" sz="1200" b="1" u="sng" dirty="0"/>
          </a:p>
        </p:txBody>
      </p:sp>
      <p:pic>
        <p:nvPicPr>
          <p:cNvPr id="28" name="Imag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42" y="1672396"/>
            <a:ext cx="6480720" cy="2259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12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</TotalTime>
  <Words>140</Words>
  <Application>Microsoft Office PowerPoint</Application>
  <PresentationFormat>Format A4 (210 x 297 mm)</PresentationFormat>
  <Paragraphs>48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</dc:creator>
  <cp:lastModifiedBy>Magali</cp:lastModifiedBy>
  <cp:revision>301</cp:revision>
  <cp:lastPrinted>2014-03-06T14:13:23Z</cp:lastPrinted>
  <dcterms:created xsi:type="dcterms:W3CDTF">2011-03-18T16:06:50Z</dcterms:created>
  <dcterms:modified xsi:type="dcterms:W3CDTF">2014-04-28T17:01:59Z</dcterms:modified>
</cp:coreProperties>
</file>