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61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1CB1F-8F90-4A41-83A0-A9BB52E4BFD0}" type="datetimeFigureOut">
              <a:rPr lang="fr-FR" smtClean="0"/>
              <a:t>05/11/2017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28385-D9F7-4F0E-A480-6A3BFF0FB2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31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28385-D9F7-4F0E-A480-6A3BFF0FB26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36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28385-D9F7-4F0E-A480-6A3BFF0FB26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36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28385-D9F7-4F0E-A480-6A3BFF0FB26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36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28385-D9F7-4F0E-A480-6A3BFF0FB26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36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B3387-9A3D-43ED-9A45-204662C63F24}" type="datetimeFigureOut">
              <a:rPr lang="fr-FR" smtClean="0"/>
              <a:pPr/>
              <a:t>05/11/2017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10229-9869-4930-8318-32DB0DF19A7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0" y="0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ZoneTexte 10"/>
          <p:cNvSpPr txBox="1">
            <a:spLocks noChangeArrowheads="1"/>
          </p:cNvSpPr>
          <p:nvPr/>
        </p:nvSpPr>
        <p:spPr bwMode="auto">
          <a:xfrm>
            <a:off x="0" y="0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420938" y="0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697413" y="0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ZoneTexte 15"/>
          <p:cNvSpPr txBox="1">
            <a:spLocks noChangeArrowheads="1"/>
          </p:cNvSpPr>
          <p:nvPr/>
        </p:nvSpPr>
        <p:spPr bwMode="auto">
          <a:xfrm>
            <a:off x="4724400" y="2176856"/>
            <a:ext cx="2133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faire un mandala dans le cahier de la maitresse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0" y="2267744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changer de place une journée</a:t>
            </a:r>
          </a:p>
        </p:txBody>
      </p:sp>
      <p:sp>
        <p:nvSpPr>
          <p:cNvPr id="29" name="ZoneTexte 10"/>
          <p:cNvSpPr txBox="1">
            <a:spLocks noChangeArrowheads="1"/>
          </p:cNvSpPr>
          <p:nvPr/>
        </p:nvSpPr>
        <p:spPr bwMode="auto">
          <a:xfrm>
            <a:off x="2420888" y="0"/>
            <a:ext cx="213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4800" dirty="0">
              <a:latin typeface="Jokerman" pitchFamily="82" charset="0"/>
            </a:endParaRPr>
          </a:p>
        </p:txBody>
      </p:sp>
      <p:sp>
        <p:nvSpPr>
          <p:cNvPr id="32" name="ZoneTexte 10"/>
          <p:cNvSpPr txBox="1">
            <a:spLocks noChangeArrowheads="1"/>
          </p:cNvSpPr>
          <p:nvPr/>
        </p:nvSpPr>
        <p:spPr bwMode="auto">
          <a:xfrm>
            <a:off x="4724400" y="0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0" y="3059832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ZoneTexte 10"/>
          <p:cNvSpPr txBox="1">
            <a:spLocks noChangeArrowheads="1"/>
          </p:cNvSpPr>
          <p:nvPr/>
        </p:nvSpPr>
        <p:spPr bwMode="auto">
          <a:xfrm>
            <a:off x="0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2420938" y="3059832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ZoneTexte 13"/>
          <p:cNvSpPr txBox="1">
            <a:spLocks noChangeArrowheads="1"/>
          </p:cNvSpPr>
          <p:nvPr/>
        </p:nvSpPr>
        <p:spPr bwMode="auto">
          <a:xfrm>
            <a:off x="2420888" y="4855676"/>
            <a:ext cx="2133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sz="2400" dirty="0">
              <a:latin typeface="Jokerman" pitchFamily="82" charset="0"/>
            </a:endParaRPr>
          </a:p>
          <a:p>
            <a:pPr algn="ctr"/>
            <a:r>
              <a:rPr lang="fr-FR" sz="1400" dirty="0">
                <a:latin typeface="Kristen ITC" pitchFamily="66" charset="0"/>
              </a:rPr>
              <a:t>Pour faire écouter ma chanson préférée à la classe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697413" y="3059832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0" y="5148064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être le capitaine lors du prochain jeu d’équipe</a:t>
            </a:r>
          </a:p>
        </p:txBody>
      </p:sp>
      <p:sp>
        <p:nvSpPr>
          <p:cNvPr id="41" name="ZoneTexte 10"/>
          <p:cNvSpPr txBox="1">
            <a:spLocks noChangeArrowheads="1"/>
          </p:cNvSpPr>
          <p:nvPr/>
        </p:nvSpPr>
        <p:spPr bwMode="auto">
          <a:xfrm>
            <a:off x="2420888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4" name="ZoneTexte 10"/>
          <p:cNvSpPr txBox="1">
            <a:spLocks noChangeArrowheads="1"/>
          </p:cNvSpPr>
          <p:nvPr/>
        </p:nvSpPr>
        <p:spPr bwMode="auto">
          <a:xfrm>
            <a:off x="4724400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0" y="6128221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" name="ZoneTexte 10"/>
          <p:cNvSpPr txBox="1">
            <a:spLocks noChangeArrowheads="1"/>
          </p:cNvSpPr>
          <p:nvPr/>
        </p:nvSpPr>
        <p:spPr bwMode="auto">
          <a:xfrm>
            <a:off x="0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2420938" y="6128221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4697413" y="6128221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ZoneTexte 10"/>
          <p:cNvSpPr txBox="1">
            <a:spLocks noChangeArrowheads="1"/>
          </p:cNvSpPr>
          <p:nvPr/>
        </p:nvSpPr>
        <p:spPr bwMode="auto">
          <a:xfrm>
            <a:off x="2420888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56" name="ZoneTexte 10"/>
          <p:cNvSpPr txBox="1">
            <a:spLocks noChangeArrowheads="1"/>
          </p:cNvSpPr>
          <p:nvPr/>
        </p:nvSpPr>
        <p:spPr bwMode="auto">
          <a:xfrm>
            <a:off x="4724400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pic>
        <p:nvPicPr>
          <p:cNvPr id="1026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1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55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73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97" y="3762699"/>
            <a:ext cx="1213342" cy="134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530" y="3762699"/>
            <a:ext cx="1192316" cy="131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451" y="3762700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1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55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73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ZoneTexte 65"/>
          <p:cNvSpPr txBox="1"/>
          <p:nvPr/>
        </p:nvSpPr>
        <p:spPr>
          <a:xfrm>
            <a:off x="2457264" y="2267744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obtenir un coloriage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714156" y="5336678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obtenir un mandala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-5656" y="8392617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passer du orange au vert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2457300" y="8305077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rester dans la classe pendant une récréation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4719903" y="8305077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choisir un livre court que la maitresse lira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0" y="0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ZoneTexte 10"/>
          <p:cNvSpPr txBox="1">
            <a:spLocks noChangeArrowheads="1"/>
          </p:cNvSpPr>
          <p:nvPr/>
        </p:nvSpPr>
        <p:spPr bwMode="auto">
          <a:xfrm>
            <a:off x="0" y="0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420938" y="0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697413" y="0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ZoneTexte 15"/>
          <p:cNvSpPr txBox="1">
            <a:spLocks noChangeArrowheads="1"/>
          </p:cNvSpPr>
          <p:nvPr/>
        </p:nvSpPr>
        <p:spPr bwMode="auto">
          <a:xfrm>
            <a:off x="4724400" y="2176856"/>
            <a:ext cx="2133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pouvoir jouer un jeu sur la tablette en autonomie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-5656" y="2183718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recevoir une craie pour dessiner par terre</a:t>
            </a:r>
          </a:p>
        </p:txBody>
      </p:sp>
      <p:sp>
        <p:nvSpPr>
          <p:cNvPr id="29" name="ZoneTexte 10"/>
          <p:cNvSpPr txBox="1">
            <a:spLocks noChangeArrowheads="1"/>
          </p:cNvSpPr>
          <p:nvPr/>
        </p:nvSpPr>
        <p:spPr bwMode="auto">
          <a:xfrm>
            <a:off x="2420888" y="0"/>
            <a:ext cx="213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4800" dirty="0">
              <a:latin typeface="Jokerman" pitchFamily="82" charset="0"/>
            </a:endParaRPr>
          </a:p>
        </p:txBody>
      </p:sp>
      <p:sp>
        <p:nvSpPr>
          <p:cNvPr id="32" name="ZoneTexte 10"/>
          <p:cNvSpPr txBox="1">
            <a:spLocks noChangeArrowheads="1"/>
          </p:cNvSpPr>
          <p:nvPr/>
        </p:nvSpPr>
        <p:spPr bwMode="auto">
          <a:xfrm>
            <a:off x="4724400" y="0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0" y="3059832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ZoneTexte 10"/>
          <p:cNvSpPr txBox="1">
            <a:spLocks noChangeArrowheads="1"/>
          </p:cNvSpPr>
          <p:nvPr/>
        </p:nvSpPr>
        <p:spPr bwMode="auto">
          <a:xfrm>
            <a:off x="0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2420938" y="3059832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ZoneTexte 13"/>
          <p:cNvSpPr txBox="1">
            <a:spLocks noChangeArrowheads="1"/>
          </p:cNvSpPr>
          <p:nvPr/>
        </p:nvSpPr>
        <p:spPr bwMode="auto">
          <a:xfrm>
            <a:off x="2420888" y="4855676"/>
            <a:ext cx="21336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sz="2400" dirty="0">
              <a:latin typeface="Jokerman" pitchFamily="82" charset="0"/>
            </a:endParaRPr>
          </a:p>
          <a:p>
            <a:pPr algn="ctr"/>
            <a:r>
              <a:rPr lang="fr-FR" sz="1400" dirty="0">
                <a:latin typeface="Kristen ITC" pitchFamily="66" charset="0"/>
              </a:rPr>
              <a:t>Pour faire un bracelet </a:t>
            </a:r>
            <a:r>
              <a:rPr lang="fr-FR" sz="1400" dirty="0" err="1">
                <a:latin typeface="Kristen ITC" pitchFamily="66" charset="0"/>
              </a:rPr>
              <a:t>loom</a:t>
            </a:r>
            <a:r>
              <a:rPr lang="fr-FR" sz="1400" dirty="0">
                <a:latin typeface="Kristen ITC" pitchFamily="66" charset="0"/>
              </a:rPr>
              <a:t> 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697413" y="3059832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0" y="5148064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choisir un cadeau dans la boite à surprise</a:t>
            </a:r>
          </a:p>
        </p:txBody>
      </p:sp>
      <p:sp>
        <p:nvSpPr>
          <p:cNvPr id="41" name="ZoneTexte 10"/>
          <p:cNvSpPr txBox="1">
            <a:spLocks noChangeArrowheads="1"/>
          </p:cNvSpPr>
          <p:nvPr/>
        </p:nvSpPr>
        <p:spPr bwMode="auto">
          <a:xfrm>
            <a:off x="2420888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4" name="ZoneTexte 10"/>
          <p:cNvSpPr txBox="1">
            <a:spLocks noChangeArrowheads="1"/>
          </p:cNvSpPr>
          <p:nvPr/>
        </p:nvSpPr>
        <p:spPr bwMode="auto">
          <a:xfrm>
            <a:off x="4724400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0" y="6128221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" name="ZoneTexte 10"/>
          <p:cNvSpPr txBox="1">
            <a:spLocks noChangeArrowheads="1"/>
          </p:cNvSpPr>
          <p:nvPr/>
        </p:nvSpPr>
        <p:spPr bwMode="auto">
          <a:xfrm>
            <a:off x="0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2420938" y="6128221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4697413" y="6128221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ZoneTexte 10"/>
          <p:cNvSpPr txBox="1">
            <a:spLocks noChangeArrowheads="1"/>
          </p:cNvSpPr>
          <p:nvPr/>
        </p:nvSpPr>
        <p:spPr bwMode="auto">
          <a:xfrm>
            <a:off x="2420888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56" name="ZoneTexte 10"/>
          <p:cNvSpPr txBox="1">
            <a:spLocks noChangeArrowheads="1"/>
          </p:cNvSpPr>
          <p:nvPr/>
        </p:nvSpPr>
        <p:spPr bwMode="auto">
          <a:xfrm>
            <a:off x="4724400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pic>
        <p:nvPicPr>
          <p:cNvPr id="1026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1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55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73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97" y="3762699"/>
            <a:ext cx="1213342" cy="134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530" y="3762699"/>
            <a:ext cx="1192316" cy="131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451" y="3762700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1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55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73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ZoneTexte 65"/>
          <p:cNvSpPr txBox="1"/>
          <p:nvPr/>
        </p:nvSpPr>
        <p:spPr>
          <a:xfrm>
            <a:off x="2404007" y="2170572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aller sur l’ordinateur à l’accueil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714156" y="5336678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obtenir un mandala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-5656" y="8392617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passer du orange au vert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2457300" y="8305077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rester dans la classe pendant une récréation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4719903" y="8305077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choisir un livre court que la maitresse lira</a:t>
            </a:r>
          </a:p>
        </p:txBody>
      </p:sp>
    </p:spTree>
    <p:extLst>
      <p:ext uri="{BB962C8B-B14F-4D97-AF65-F5344CB8AC3E}">
        <p14:creationId xmlns:p14="http://schemas.microsoft.com/office/powerpoint/2010/main" val="179448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0" y="0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ZoneTexte 10"/>
          <p:cNvSpPr txBox="1">
            <a:spLocks noChangeArrowheads="1"/>
          </p:cNvSpPr>
          <p:nvPr/>
        </p:nvSpPr>
        <p:spPr bwMode="auto">
          <a:xfrm>
            <a:off x="0" y="0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420938" y="0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697413" y="0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ZoneTexte 15"/>
          <p:cNvSpPr txBox="1">
            <a:spLocks noChangeArrowheads="1"/>
          </p:cNvSpPr>
          <p:nvPr/>
        </p:nvSpPr>
        <p:spPr bwMode="auto">
          <a:xfrm>
            <a:off x="4724400" y="2176856"/>
            <a:ext cx="2133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pouvoir jouer un jeu sur la tablette en autonomie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-5656" y="2183718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choisir son partenaire de rang</a:t>
            </a:r>
          </a:p>
        </p:txBody>
      </p:sp>
      <p:sp>
        <p:nvSpPr>
          <p:cNvPr id="29" name="ZoneTexte 10"/>
          <p:cNvSpPr txBox="1">
            <a:spLocks noChangeArrowheads="1"/>
          </p:cNvSpPr>
          <p:nvPr/>
        </p:nvSpPr>
        <p:spPr bwMode="auto">
          <a:xfrm>
            <a:off x="2420888" y="0"/>
            <a:ext cx="213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4800" dirty="0">
              <a:latin typeface="Jokerman" pitchFamily="82" charset="0"/>
            </a:endParaRPr>
          </a:p>
        </p:txBody>
      </p:sp>
      <p:sp>
        <p:nvSpPr>
          <p:cNvPr id="32" name="ZoneTexte 10"/>
          <p:cNvSpPr txBox="1">
            <a:spLocks noChangeArrowheads="1"/>
          </p:cNvSpPr>
          <p:nvPr/>
        </p:nvSpPr>
        <p:spPr bwMode="auto">
          <a:xfrm>
            <a:off x="4724400" y="0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0" y="3059832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ZoneTexte 10"/>
          <p:cNvSpPr txBox="1">
            <a:spLocks noChangeArrowheads="1"/>
          </p:cNvSpPr>
          <p:nvPr/>
        </p:nvSpPr>
        <p:spPr bwMode="auto">
          <a:xfrm>
            <a:off x="0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2420938" y="3059832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ZoneTexte 13"/>
          <p:cNvSpPr txBox="1">
            <a:spLocks noChangeArrowheads="1"/>
          </p:cNvSpPr>
          <p:nvPr/>
        </p:nvSpPr>
        <p:spPr bwMode="auto">
          <a:xfrm>
            <a:off x="2420888" y="4855676"/>
            <a:ext cx="2133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sz="2400" dirty="0">
              <a:latin typeface="Jokerman" pitchFamily="82" charset="0"/>
            </a:endParaRPr>
          </a:p>
          <a:p>
            <a:pPr algn="ctr"/>
            <a:r>
              <a:rPr lang="fr-FR" sz="1400" dirty="0">
                <a:latin typeface="Kristen ITC" pitchFamily="66" charset="0"/>
              </a:rPr>
              <a:t>Pour changer de place une journée avec la maitresse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697413" y="3059832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0" y="5148064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choisir un cadeau dans la boite à surprise</a:t>
            </a:r>
          </a:p>
        </p:txBody>
      </p:sp>
      <p:sp>
        <p:nvSpPr>
          <p:cNvPr id="41" name="ZoneTexte 10"/>
          <p:cNvSpPr txBox="1">
            <a:spLocks noChangeArrowheads="1"/>
          </p:cNvSpPr>
          <p:nvPr/>
        </p:nvSpPr>
        <p:spPr bwMode="auto">
          <a:xfrm>
            <a:off x="2420888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4" name="ZoneTexte 10"/>
          <p:cNvSpPr txBox="1">
            <a:spLocks noChangeArrowheads="1"/>
          </p:cNvSpPr>
          <p:nvPr/>
        </p:nvSpPr>
        <p:spPr bwMode="auto">
          <a:xfrm>
            <a:off x="4724400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0" y="6128221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" name="ZoneTexte 10"/>
          <p:cNvSpPr txBox="1">
            <a:spLocks noChangeArrowheads="1"/>
          </p:cNvSpPr>
          <p:nvPr/>
        </p:nvSpPr>
        <p:spPr bwMode="auto">
          <a:xfrm>
            <a:off x="0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2420938" y="6128221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4697413" y="6128221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ZoneTexte 10"/>
          <p:cNvSpPr txBox="1">
            <a:spLocks noChangeArrowheads="1"/>
          </p:cNvSpPr>
          <p:nvPr/>
        </p:nvSpPr>
        <p:spPr bwMode="auto">
          <a:xfrm>
            <a:off x="2420888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56" name="ZoneTexte 10"/>
          <p:cNvSpPr txBox="1">
            <a:spLocks noChangeArrowheads="1"/>
          </p:cNvSpPr>
          <p:nvPr/>
        </p:nvSpPr>
        <p:spPr bwMode="auto">
          <a:xfrm>
            <a:off x="4724400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pic>
        <p:nvPicPr>
          <p:cNvPr id="1026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1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55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73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97" y="3762699"/>
            <a:ext cx="1213342" cy="134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530" y="3762699"/>
            <a:ext cx="1192316" cy="131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451" y="3762700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1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55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73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ZoneTexte 65"/>
          <p:cNvSpPr txBox="1"/>
          <p:nvPr/>
        </p:nvSpPr>
        <p:spPr>
          <a:xfrm>
            <a:off x="2404007" y="2170572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aller sur l’ordinateur à l’accueil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747282" y="5211764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ne pas se faire interroger ou aller au tableau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-5656" y="8269282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faire copier ses devoirs par la maitresse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2457300" y="8305077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rester dans la classe pendant une récréation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4719903" y="8305077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être le premier interrogé une journée</a:t>
            </a:r>
          </a:p>
        </p:txBody>
      </p:sp>
    </p:spTree>
    <p:extLst>
      <p:ext uri="{BB962C8B-B14F-4D97-AF65-F5344CB8AC3E}">
        <p14:creationId xmlns:p14="http://schemas.microsoft.com/office/powerpoint/2010/main" val="291270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0" y="0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ZoneTexte 10"/>
          <p:cNvSpPr txBox="1">
            <a:spLocks noChangeArrowheads="1"/>
          </p:cNvSpPr>
          <p:nvPr/>
        </p:nvSpPr>
        <p:spPr bwMode="auto">
          <a:xfrm>
            <a:off x="0" y="0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420938" y="0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697413" y="0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ZoneTexte 15"/>
          <p:cNvSpPr txBox="1">
            <a:spLocks noChangeArrowheads="1"/>
          </p:cNvSpPr>
          <p:nvPr/>
        </p:nvSpPr>
        <p:spPr bwMode="auto">
          <a:xfrm>
            <a:off x="4724400" y="2176856"/>
            <a:ext cx="2133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pouvoir jouer un jeu sur la tablette en autonomie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-5656" y="2183718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choisir son joker</a:t>
            </a:r>
          </a:p>
        </p:txBody>
      </p:sp>
      <p:sp>
        <p:nvSpPr>
          <p:cNvPr id="29" name="ZoneTexte 10"/>
          <p:cNvSpPr txBox="1">
            <a:spLocks noChangeArrowheads="1"/>
          </p:cNvSpPr>
          <p:nvPr/>
        </p:nvSpPr>
        <p:spPr bwMode="auto">
          <a:xfrm>
            <a:off x="2420888" y="0"/>
            <a:ext cx="213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4800" dirty="0">
              <a:latin typeface="Jokerman" pitchFamily="82" charset="0"/>
            </a:endParaRPr>
          </a:p>
        </p:txBody>
      </p:sp>
      <p:sp>
        <p:nvSpPr>
          <p:cNvPr id="32" name="ZoneTexte 10"/>
          <p:cNvSpPr txBox="1">
            <a:spLocks noChangeArrowheads="1"/>
          </p:cNvSpPr>
          <p:nvPr/>
        </p:nvSpPr>
        <p:spPr bwMode="auto">
          <a:xfrm>
            <a:off x="4724400" y="0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0" y="3059832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ZoneTexte 10"/>
          <p:cNvSpPr txBox="1">
            <a:spLocks noChangeArrowheads="1"/>
          </p:cNvSpPr>
          <p:nvPr/>
        </p:nvSpPr>
        <p:spPr bwMode="auto">
          <a:xfrm>
            <a:off x="0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2420938" y="3059832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ZoneTexte 13"/>
          <p:cNvSpPr txBox="1">
            <a:spLocks noChangeArrowheads="1"/>
          </p:cNvSpPr>
          <p:nvPr/>
        </p:nvSpPr>
        <p:spPr bwMode="auto">
          <a:xfrm>
            <a:off x="2420888" y="4855676"/>
            <a:ext cx="2133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FR" sz="2400" dirty="0">
              <a:latin typeface="Jokerman" pitchFamily="82" charset="0"/>
            </a:endParaRPr>
          </a:p>
          <a:p>
            <a:pPr algn="ctr"/>
            <a:r>
              <a:rPr lang="fr-FR" sz="1400" dirty="0">
                <a:latin typeface="Kristen ITC" pitchFamily="66" charset="0"/>
              </a:rPr>
              <a:t>Pour changer de place une journée avec la maitresse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697413" y="3059832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0" y="5148064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choisir un cadeau dans la boite à surprise</a:t>
            </a:r>
          </a:p>
        </p:txBody>
      </p:sp>
      <p:sp>
        <p:nvSpPr>
          <p:cNvPr id="41" name="ZoneTexte 10"/>
          <p:cNvSpPr txBox="1">
            <a:spLocks noChangeArrowheads="1"/>
          </p:cNvSpPr>
          <p:nvPr/>
        </p:nvSpPr>
        <p:spPr bwMode="auto">
          <a:xfrm>
            <a:off x="2420888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4" name="ZoneTexte 10"/>
          <p:cNvSpPr txBox="1">
            <a:spLocks noChangeArrowheads="1"/>
          </p:cNvSpPr>
          <p:nvPr/>
        </p:nvSpPr>
        <p:spPr bwMode="auto">
          <a:xfrm>
            <a:off x="4724400" y="3059832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0" y="6128221"/>
            <a:ext cx="2160588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" name="ZoneTexte 10"/>
          <p:cNvSpPr txBox="1">
            <a:spLocks noChangeArrowheads="1"/>
          </p:cNvSpPr>
          <p:nvPr/>
        </p:nvSpPr>
        <p:spPr bwMode="auto">
          <a:xfrm>
            <a:off x="0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2420938" y="6128221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4697413" y="6128221"/>
            <a:ext cx="2160587" cy="2879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ZoneTexte 10"/>
          <p:cNvSpPr txBox="1">
            <a:spLocks noChangeArrowheads="1"/>
          </p:cNvSpPr>
          <p:nvPr/>
        </p:nvSpPr>
        <p:spPr bwMode="auto">
          <a:xfrm>
            <a:off x="2420888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sp>
        <p:nvSpPr>
          <p:cNvPr id="56" name="ZoneTexte 10"/>
          <p:cNvSpPr txBox="1">
            <a:spLocks noChangeArrowheads="1"/>
          </p:cNvSpPr>
          <p:nvPr/>
        </p:nvSpPr>
        <p:spPr bwMode="auto">
          <a:xfrm>
            <a:off x="4724400" y="6128221"/>
            <a:ext cx="2133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b="1" dirty="0">
                <a:latin typeface="Grenouille" panose="02000506000000020003" pitchFamily="2" charset="0"/>
              </a:rPr>
              <a:t>Joker</a:t>
            </a:r>
          </a:p>
          <a:p>
            <a:endParaRPr lang="fr-FR" sz="1400" dirty="0">
              <a:latin typeface="Jokerman" pitchFamily="82" charset="0"/>
            </a:endParaRPr>
          </a:p>
        </p:txBody>
      </p:sp>
      <p:pic>
        <p:nvPicPr>
          <p:cNvPr id="1026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1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55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73" y="702868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97" y="3762699"/>
            <a:ext cx="1213342" cy="134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530" y="3762699"/>
            <a:ext cx="1192316" cy="131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451" y="3762700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1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55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ttp://www.icoolpages.com/wp-content/uploads/2014/04/jaded_blossom_coloring_pages_of_owls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573" y="6831089"/>
            <a:ext cx="1334266" cy="147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ZoneTexte 65"/>
          <p:cNvSpPr txBox="1"/>
          <p:nvPr/>
        </p:nvSpPr>
        <p:spPr>
          <a:xfrm>
            <a:off x="2404007" y="2170572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aller sur l’ordinateur à l’accueil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747282" y="5211764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ne pas se faire interroger ou aller au tableau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-5656" y="8269282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faire copier ses devoirs par la maitresse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2457300" y="8305077"/>
            <a:ext cx="2060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choisir son joker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4719903" y="8305077"/>
            <a:ext cx="2060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Kristen ITC" pitchFamily="66" charset="0"/>
              </a:rPr>
              <a:t>Pour être le premier interrogé une journée</a:t>
            </a:r>
          </a:p>
        </p:txBody>
      </p:sp>
    </p:spTree>
    <p:extLst>
      <p:ext uri="{BB962C8B-B14F-4D97-AF65-F5344CB8AC3E}">
        <p14:creationId xmlns:p14="http://schemas.microsoft.com/office/powerpoint/2010/main" val="38772689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310</Words>
  <Application>Microsoft Office PowerPoint</Application>
  <PresentationFormat>Affichage à l'écran (4:3)</PresentationFormat>
  <Paragraphs>80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Grenouille</vt:lpstr>
      <vt:lpstr>Jokerman</vt:lpstr>
      <vt:lpstr>Kristen ITC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Alicia</dc:creator>
  <cp:lastModifiedBy>Sandrine Lebel</cp:lastModifiedBy>
  <cp:revision>10</cp:revision>
  <dcterms:created xsi:type="dcterms:W3CDTF">2012-08-16T20:45:27Z</dcterms:created>
  <dcterms:modified xsi:type="dcterms:W3CDTF">2017-11-05T20:33:23Z</dcterms:modified>
</cp:coreProperties>
</file>