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1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A878-E428-47D7-A9F0-5FFB3F1A9A7E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519F3-EDCD-46B1-8286-DE043AEFBD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poésies et de chants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Cahier de poésies et de chants</a:t>
            </a:r>
            <a:endParaRPr lang="fr-FR" sz="40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30" name="AutoShape 6" descr="data:image/png;base64,iVBORw0KGgoAAAANSUhEUgAAAlcAAAIsCAYAAADf3oyGAAAgAElEQVR4nOzdP2wj55k/8ClYqGDBQoUKFSxUsGDBQgULFSyIAwsWKlioYDG44w/gAQSOOLAgEAYT3AQ3yE0ug9xcPDkT8dieveMmtJe2GYe2ucnEN2czMTfHGIxBGwwwBmiAB0wxxRRTTPH9FcL7mhQprbTWrv7s8wGCsyWKorR74TfP+7zPI4AQQgghhFwb4aZfACGEEELIfULhihBCCCHkGlG4IoQQQgi5RhSuCCGEEEKuEYUrQgghhJBrROGKEEIIIeQaUbgihBBCCLlGFK4IIYQQQq4RhStCCCGEkGtE4YoQQggh5BpRuCKEEEIIuUYUrgghhBBCrhGFK0LIvRNFEXzfv+mXQQh5SVG4IoTcO7PZDKZpnvt513Vf2GshhLx8KFwRQu6VyWSCx48fo9VqYT6fYzQaYTKZYDAYwLIszOdziKKIJ0+eQNd1hGF40y+ZEHLPULgihNwbYRjCMAw8efIElUoFsixjPp+j2Wyi0WjAtm2Mx2NIkgTbttHr9W76JRNC7iEKV4SQeyOKIsiyjOVyiVarhVarBU3TIIoims0mZrMZRqMRms0mHj9+jGazedMvmRByD1G4IoTcO2EY8iNB4PSo8I9//CP//Gg0wltvvYV2u31TL5EQco9RuCKEEEIIuUYUrgghL6UgCNb+fbFYUA8WIeRaULgihNwrvV4Ptm0jCAJEUbT1MZZlwXEcAMB0OoXrulgulxiPxxuPdV0X0+mUbhUSQi6NwhUh5F4xTRP5fB6KoqBYLCKKIrTbbbRaLR6oRqMRfN9Hv99HvV5HvV7H559/zmdjBUGAxWIB13VRKpWgqiomk8kN/lSEkLuEwhUh5F7p9/vIZrMAgHK5jA8++AC5XA4AUKlUMJvN0Gg0UKvVYBgGWq0WgiCA7/s4Pj5GGIYQRRGVSgWj0Qi5XG7jCJEQQi5C4YoQcq/MZjMkEglomoZ8Pg/P81AoFGBZFgzDQKPRQKVSwWAwgO/7ODg4gO/7cF0XuVwO3W6XPx4Acrkcv3VICCGXQeGKEHKvLJdLHBwcYLlc8o95nofZbAYAaDabayMYdF2HqqqYz+fIZDJ48OABGo0G//xkMsHJycmL+wEIIXcehStCyL2TTCbP/dxisUCpVIKu66jX61AUBaIo8jU5vu+jXC5DkiT89Kc/haZpODo6eoGvnhBy11G4IoTcOxeFq1WapkGW5XOb1Q3DgK7rNKKBEHIlFK4IIffOZcPVs5hOp/A8j//7fD7nx46rIW02m507CoIQcr9RuCKE3Cuz2QzNZnPrzKrrUK/XoaoqXnvtNT4v680334Rpmuh0OhiNRvj1r38NVVUpXBHykqJwRQh5qXie951CT6vVwnA4xGQywXg8RqvVgu/70DQNjUYDkiQhCALoun6Nr5oQcpdQuCKE3FvL5XJjRpVpmufOrWI3Ci+iadrG17zzzjtot9sIggCz2QzvvfcehStCXmIUrggh91KxWIQgCOh0Ovxj/X4fqqpC13V8/fXXUFUVtm3DMAz88Y9/RLVaxePHj2EYxrnP2+124fv+i/gRCCF3FIUrQsi9ZJomBEHgvVfT6RSDwQA///nP0ev18PDhQ9RqNfzqV7+C4zgwDAOyLGM2m60FMkIIuSoKV4SQe6nf769VrqIoQq/Xw/vvv49+v48f//jHUFUV//Zv/8Z7qFRVxc9+9jOoqvrU58/n83Bd9zn/FISQu4jCFSHkXrJtG4IgQJblK30dW9h8kdlsBkEQMBgMvsMrJITcVxSuCCH3EgtXkiSd+5goitbW5ABAGIbo9/trs6zO6nQ6EAQBzWYTg8GA3z6cTqc4PDxENpuFJEnodrtr32s4HH63H4oQcidQuCKE3Avj8RiGYaDX62E0GmE+n0MQBDQaDQRBgF6vB8dx+ONnsxmy2Syy2Szy+TwPSLIsIx6PQ1EUGIaBRCIBQRDQ7/cRRRGOjo5wcHAAQRBQKBTQbrcRRRHCMMT+/j6azSaA04Z6drOQhbhms4kwDDEejzGbzTCdTjGZTNDv9+E4Dh0zEnJPULgihNx5rVYLu7u70DQNBwcHME0TrutCEAQcHBwgk8mgWCwiFovxSlWj0YBhGFgulxAEYW10QjKZRCwWQyaTged5qNVqODw85J9nzfKmafKPjcdjCIIARVEAAIqi8MDWbrcxn8/RbDZhWRaazSZeeeUVdDodvPHGG7Btm4aOEnKPULgihNxp0+kUgiDAsiwAgCiK6Pf7PFzt7u7CdV14ngdBEHizum3bKBaL8DwPyWQSmUyGPycLV6ySxI4BWfgxDINXsxj2/YrF4sZrHI/H+PLLL6GqKr7//e+jVqvh5z//ORzHwe9//3t873vfgyzLFx5FEkLuDgpXhJA7TZZlCILAB4OORiN4nsfDTrlc5o8VBAGVSmXjOXK5HHZ2dvi/p9Pptf2ErH+LhS1JkiAIAmzbXnseNlvrMqt3VqtU7KiQEHI/ULgihNxpoihCEISNwZ5RFG1Ukvb29tb+fTgcYjAYIJfLQRC+/a/DXC63Fq5YdWw+nwP4Nlydneg+m80Qj8dxfHz8nX4mGlJKyN1G4YoQcqfpun7uWARBEJDL5fi/J5NJ/u/NZhOiKELXdezu7kIQBCwWCwCb4SoIAgiCgF6vB+DbnivXdRGG4do6nWazCUEQMJlM1l6L67pwHGdrcLJtG/P5HMvlEvP5HMPhcO2IkK3VoZ4sQu4GCleEkDstDENkMhkkk0k0Gg3k83leYYrH42vhKpvNIpVKAQB2dnYwGo0AAKVSae3Yr1AoIJFI8K+zbRuxWAypVAqLxQKDwQCCIGA0GqFYLOLg4ABhGAI4XQwdj8dRq9XWXqfrushkMjBNE6ZpQtM0KIqC5XKJwWCA+XyOSqUC0zTR7/cxm80wmUwwmUxQrVbR6XSoJ4uQO4LCFSHkzouiCKqqwjCMtXEGyWQSiUSCV4tyuRz29vawXC6h6zrS6TRyuRxSqdRa5YodNbLAZFnWRrCJxWIwDANhGKJYLOKf//mfkc/nMRqNUCgU1kIdk06nMRqN0Gq1UCqVMBwO8f7776NSqaDX66FUKsHzPJimid/+9rcolUowTRO1Wg3T6fQ5/fYIIdeNwhUh5F5SFAXJZBKHh4fwfR+DwQCpVAqFQoEf7zGdTgexWAzFYhFvvvkmstksDg8PN3qqVrHjxOPjY/zd3/0dCoUCLMuCpmkol8tbbw0Wi0U4joMwDDGZTGDbNhzH4TcYJ5MJn6/1xhtv8OZ7z/NQr9ev8bdDCHmeKFwRQu411g912SO16XR66YbyxWLBjyALhQKA0+O/3d3drbf/tjW6R1HEw1Sn04EkSfw1sCNCRVHQaDQu9ZoIITePwhUh5M5gYSaKIj713Pd9zGYzXmXyPI8PCp3P5+h0OphOpxgOh3j8+DFvND8boDzP4w3jLDBdRbfbRT6f50eD24iieO7XB0GAbre71hwPfLtwmh1ZEkJuPwpXhJA7YzKZwDAM/OAHP4CiKOh2u3jjjTcwHA7R6/X4kRoLV5PJBJZl4eHDh+j3+xgMBvjVr34FALyx/OHDh+h2u3AcB4Zh4M9//jPG4zFs24ZlWc8UtLYJggCqqm7sMiSE3D8Urgghd8ZisYAkSXw0gaZp+Pzzz/HTn/6U9zu9++67Fy5IZk3qtm3DMAx89tlnmEwmkCQJX375JQaDAf7hH/6Bh6+bvKF3topFCLkbKFwRQu6U1X1+YRjCdV1+ky4MQwyHw0tVh2az2dqE9fl8jocPH/LlzuPxGJqmXanSNJvNNh6vqurawujLCsMQR0dHl34sIeT2oHBFCLkzwjB8pmO6KIrgui5s2+ZBbLlcbgz6vEipVMJoNIJlWXzcQxAEvLIVBAE0TQNwGtQ0TUO32936XOyI0LKsC4PRZSe9sxU/QRDw24iEkJtD4YoQcq81m03E43EIggBBEFAqlZ7peURRRLFYxHw+Ry6Xw3w+hyiKUBQFg8EAvu9DURS4rotCocCb6dnxIrsV6DgOFEWBZVlbwxcLXp1OB7lcDpZl8Z4ySZKwWCxQLBYhyzJarRZs20YqlYLruhBFEcPh8MIREoSQ54/CFSHkTmHHfovFAkEQ4JtvvsFkMuGBYjKZbFRu2Lqa1QXPq587a7lcbjyu1WqhXq/zifCGYcAwDCwWCyiKgkqlAsMwIMsy/2f2/Oyx7HPtdvvcm4O6rsNxHIxGI+RyOXieh0KhANd10W63oes6RFHEbDZDtVoF8O0YiGq1eu5NRULIi0PhihByp7RaLbz66qtotVp4/fXX8eabb8JxHPzsZz+DaZrQdX3ja2RZ5uFqtf/JsizeE2VZFn7zm9+g3W7jlVdegW3bfLgnABiGgWw2i0ajgV6vB8/zUC6X0Wq14Ps+kskkP7L0PA+ZTAZRFKHdbkOSJBQKBXQ6HQCnx5SHh4dr0+SZdruNdrvNK1FBEODk5ASWZUGSJEiShEqlwj+/XC5RLpfhOA5/TYSQm0XhihByp6xWmgaDAf77v/8bb731Fmzbxm9+8xsoirLxNYZh8HBlWRaA0wCk6zo0TYNpmlBVFZqmodPp4F//9V/x5Zdfrn0vtobmPKVSCdPpFIvFAqPRCI1GA/1+H41GA7IsQ5IkWJaF5XKJ6XTKQ9fqz8Kqb4PBAJ7n4fj4GOPxGPl8Hr/97W9hGAZEUUS9XsdoNOKPr9frqNfrPHgRQm4WhStCyJ1y9hjP9/21Y8Btt/v6/T4PV6uBBji94TedTrFcLuE4DoIgQBAEePjwIQaDAX+cbdsXDgFdLBZotVp47bXXoKoqJElaGwkRBAEkScJgMIAsy1AUBbIsAwBfBH3R86/a1rAeBAE6nc7Gah9CyItH4YoQcu/Zts3DFetTuqrxeLx1X+BZQRCg3W6fe1MQON1l2G63+UT4VqsFQRCQSqWe6bVt47ouf35CyItF4YoQcu+thqvLVofOGo1GSKVSz2WoaD6fhyAISCaTl3q853lb+7VWbTseZdg4CkLI80HhihBy762Gq8tUn7aZTqdPnbF12YXPZyWTSQiCgL29vQsfx8ZA7OzsQBAEpNNpOI6zNjg1DEN0Oh384Ac/4Ot82u02Op0Ov4lYqVTQ6XR4gz0h5HpRuCKE3HuTyYSHq1wud6Wv7fV6qNVqqFQq0DRto9/J933U63VkMhkIgsAHiQKngUzXdaiquta/xV6TaZpoNBr8tQmCgEQiAUEQ+HgFZjQaYW9vD4IgQFEUjMdjlMtlpNNpxONxjMdjAIDjOHAcB6+++ipM08Tbb78NURTx6quvwnVdmKYJSZLw5z//+cKjS0LIs6NwRQi5FxaLBXRdR7PZxGg0gmmavKF8Pp/z8HJ4eMi/Zj6fw7IsdDqdrf1JlmVhb28P5XKZH93l8/mN71utVnn1iVXGWB/V6n9YmImiCPv7+4jFYtjd3V17TLvdRr/f3whxh4eHG+HQ87yNwahRFKHf7+PNN99Ev9/HgwcPoGkafvGLX2A0GmE6nUJRFGiaxmdxEUKuF4UrQsidFgQB6vU6Dye7u7uIxWKIxWK8iuS67trnR6MRrzSx/zQajbXnDcMQ8XicN8CzIMMC0FmlUok//8nJCQRBQLlchm3bqFar5/ZUrb42Qdj+X8mLxYJ/vtls8o/ruo69vb1nWgk0nU5vdCk1IfcZhStCyJ1WKBR4qBmPx4iiiB+1sUqR7/sbVaRMJoPhcIharQZBELCzs7M2xoEFmtXZVqx6tbu7uzHBXRTFtecvFou8GrYajtjxHbMarhKJxNafcbVnbLVKtTob61l5nkdT3Qm5ZhSuCCF3Vrfb5aFjdb4TCyO2bfOPrQafw8NDHqRWjwzPTnfP5XKIx+P846v9Uf1+f+2xzWaTfy6ZTG6EL7bf8Oz3WA1X6XR668+5Gs729/e3HmE6jvPURdSDwYD/ntj6INd1N/rBgNPQtW1mGCHk6ShcEULuLFa12tnZWetRGo1GG6tuVsPV6nDP1arWycnJ2vP7vg/Lsvjg0na7zR/LBoAykiTxz23rZcpmsxuVsNXX+rRm+3Q6zR+3bR+iZVkoFAqQZRnHx8e896rRaPDKFNu7OBqNUK/XUa1W8dVXX631gvm+D9/3cXx8jFarRVUtQp4BhStCyJ3FRhIcHx+vfZzt9Fut8FzU1xSLxSAIArLZ7IXfj01S3zYva7VytVoxY3K53MaxHrB+5Hf251jV6XT44w4ODjYa3m3b5kNIRVHEcDjE0dER/3fP81Cr1dBoNKDrOur1OjzPQxAEKBQKCMMQlUoF5XIZo9EI+XyeerIIeUYUrgghd9LqUdnZZvRt2LHctnDFbvo9bYjn6kiHsyFptXK1LVwdHx9vrU5ddsBpGIZrTfhnm+rn8zl2dnZgmiay2SyWyyWy2SyGwyFkWYYsyxBFEaZp8kXTvu9jsVggl8uh3+/j6OiIP+/h4eFTjxkJIdtRuCKE3EmrvUpnj/O2YQFKEAQsFoutn4vFYhtf1+12oSgKTNOELMvnHuGthqttwzlZvxarJjGr4eppS5dnsxmfg3U2CC6XSxwcHGA8HvOq1mKx4L1hjUZj7bhS0zSoqgrXdZHNZtHtdteOLB3HudTvlRCyicIVIeROCsOQHwteZiffatXn7OqYVCq1UdUKggDFYpE//2o42xZudF0/tzEeAFRV5Q3pq1Yb6lfHLJxndezE2SXNF1XeXNfF8fExNE3ji6NFUcRsNkO/34fv+ygUCnwmlizLG0GQEHI5FK4IIXfW6viDbUdxq1jP07ZwVS6XN8IVCzGrzeOWZZ3bu2WaJv+4JEkb33/1a6fTKa8uLZfLjePNKIrWhqCuWiwW/IhzdSAqcHG4WqUoChRF2fr8AGAYBizL2hoSCSFPR+GKEHJnua7Lg0YikYCiKOj1eqhUKojH42sN2ReFKzbkkwUf4Ntq1tklx88argzDWPtaVVX559jPwPq4VkPjtjEJqyMhVudmnTfK4awwDDdGRZz1rHsSCSEUrgghd9xsNtuYtr6/v78xh4qNbdgWmFZX1bAKWKVSgSAIfEJ7EAR84Oi2/qzV3qmz4aperyMWi6FUKkHXdfR6vbWbjCxMsWM4VjVKpVL8+6/OnJrNZhsjIWazGVqt1tr4CULIzaBwRQi584IggGma6HQ6cBxn65DN1VEJZxu1V5vRWShbLpf8ht9qEzvr8zrbOzWdTs9tTB8MBhtN9KtYVetstS2TyeBv//Zvee/Xzs4On0nFGtsvGt9ACLkZFK4IIffedDpdOxY826u0WpE621g+m83Q7XZ5RYgtUGajE2q1Gh/MyT6+bT3ORXzfx/7+Pg9L0+kUzWYT8Xgcf//3f4/9/X1omoZ4PM77qthQ0nK5fA2/IULIdaJwRQi519hMp1QqhcPDQxQKhbX5TZlMBnt7ezg8PIQkSRgMBhsDOldZloWDgwMcHBzg5OQEkiThH//xHxGLxZBMJiGKIlqt1pVfp+M4a8EtkUjAMAzk83l+NKjrOu/LYhPbt02Df1a+72+t+jGKomztJyOErKNwRQi59T755BM+8HKxWFxbs3UURRvN7c9CUZRrGbgZRREmkwlGoxEPOeVyeWNIKuvvymQya2EoCIIrVcxW+b6PTCZz4dc3Go1LDWwl5GVH4YoQcquFYYj33nsPr732Gh49eoSPPvro3CAzn883PrZcLlEuly+syNxmiqIgkUig0+nA9310u13s7u4imUyuBcP5fI50Os37yebzORzHubAKx/i+j2w2i9lsxj8WBAEkSUKj0cB8Pr90oPU8D81m88pfR8h9QuGKEHIrhWEIRVHW3vCZbUFJVdW1G4Kz2QxRFCEMw41hm6tc133mas822wLefD7nS5FXFyF7nnep0GcYBvb29vgtxUKhsPU1i6KIZDKJVquFYrHIj0GZ6XSKfD6PbDa79jsJgmDtNmIURTg8PESz2cRsNsPe3h4WiwWiKMJ4PD5352AURUilUpBlGZPJBPv7+xc28hNyX1G4IoTcSlEU8SOxSqWCYrHIZzo5joNqtbo2OHR1BMHx8THa7TYKhQJ834fneVsDgaqqqNfrqFar5w7UDMPwqQNKVymKgna7jf/6r/+CrusYj8dot9vQNA2O46DX62E2m2EymaDZbF76ODEMw6cGQTbSgTXks+nvtm1jsVggkUjw75/JZHgY9TwPoiji+PgYvu/z1ULdbheLxQKGYSCKIhSLRezv7/OK2WKxQLlcxsnJCcIwhOM4EAQBjuNgOp1u7D8k5GVB4YoQcmuJooiDgwOEYYhut8tv0h0dHfFAMJ1OsVwuUa/X0Ww2+cTzKIrQ6/Xgui52d3cxn88RhiFarRYqlQqvsgyHQ/T7/XMrSFEU8Sbu+XyOIAgwn8+xWCygqiqWyyXG4zEPHKqqQlVVPH78GIZhoNvtQpZlfPzxx+j1elBVFY1GA5PJBK1W61qPK9m8LhYGgyCAIAiwLAutVmttfIQkSfznyufz6HQ6UFUVkiTx32G9Xl97ftM0+W3FKIqQTqcxGo343kIWyqjpnbzsKFwRQm6tZrPJxyaYponj42Poug5RFAGcNliPRiOUSiWoqop8Pg/gdA3M6toa1p+kKAoqlQpEUcR4PIYoivy5tjEMA/1+H6IoQtM0jEYjGIaBarUKTdN4iGg2m7y3yDTNtV4o3/dhGAbeffddtNttXr16//33oarq1mPEZ9VutyEIAr+tOBgM+NBUNsqB9WAVi0U+F4yNgBBFEYqiAABKpRISicTacSHr/wKAXq/HR0GcnJzAsiwAp0Ftd3eXeq3IS43CFSHk1jIMA4lEAicnJzg6OoLjOPA8D5lMhgclANjZ2YFlWby/p9vtri1zjsfjGI1GyOfzqNfrvAeKVbXO6wvSNA2z2YxXeXRd5//cbrehKArG4zFUVeXHdbZtb52SPp/P144mgyBY67+6DsPhkI9xyOVySCaTfIJ7FEU4OjpCqVRaG+/AFkqvrtFhrzeRSKyNlWDDVoFvZ4Othi/2dTs7OzykMWePZV3XRRiGaz11l2m+J+QuoHBFCLm1LMvaGPgJbDZgJxKJjXCQzWZ5T9H+/j4mkwmKxeLGMmJ2s+08bECo4zjwfR+O4/A+qeVyiV6vB0VReLhyXfeZqjbbAp5t22sVuKdhIxpM08RyudwIK+x4dbXPS1GUrfsWgdMwlUgk+M+2Gq7YYuttarUa9vf3175/s9nkx6Qff/wxut0uVFXFgwcP8Je//AW2bUPTtEv/rITcZhSuCCG3lm3bvMfnIq1WC7VaDZqm4a233kKlUuH9Q6yyNBqN0O/3kc/nYVkWHj16BFEU0e12kcvlnsvrHw6H/LjsIuw1AuCN4WEYYrFYnNvwPhqNtlaDBEG4UiP5ZDJBLBZDp9Phz8FuNfq+D0EQ0Ov1MJ/PUSgU+FgIViVj1bfZbAbf93n/mSAIa5cE2J+B4zh49OgRBoMBdF3HK6+8gh/+8If45ptvrnUgKiE3icIVIeTWmkwmlwpXANDv9zGfz9FsNjGdTtFoNDAYDDYeNxqNeO8Uu8n3LBPVL8O2baTTaT4age0F1DQN5XKZH4ktFgte5SkUChgMBigWi7wyxrDHKIoCRVFwcnKyVvFiYYgdBV6WpmlIpVKo1WpoNBr86LDb7WJ/fx+6rmO5XK69TuC0epXNZlGpVKAoCkqlEq8YJhKJtarb2eD05Zdfot1uIwxDeJ4H27Y3lm0TcldRuCKE3FqsAnIV8/kcsizzIHOeIAigqiofM/A8TCYTCIKAxWLBZ0yZpol6vc5HG0RRhFqthkqlgiAI+PLm+XyO8XiMYrEIAJBlGdVqlfeOsZEKZwmCsNHvdBnT6RTT6RTAaVO653kYj8fY29u7cIr9ZDLhTfnlcpl/3e7u7trR7XkLtQm5jyhcEUJuLTZK4LyhlVd5nlWs2rMtnFwnVkkaDocwDAOVSgXtdhv1ep1Pju90Ojg8PESr1cJsNkOlUuGVtPF4jKOjIywWC+zu7kLTNPT7fViWhaOjo63fM5lM8kb/Z6UoCsrlMnK53Lnzv7ZptVool8vI5/MbPXAXoYoVuW8oXBFCbq1ut4tms/md33zZ7b5er4cnT56g3+9D13W8++67+PLLL2Hb9kaj+3VhoxFUVeWLkWVZhiRJCIIAsiyvNdR7nsebwW3bRiaTgW3ba31h7ObfttuGbHn0Nrf1Nh4baRGGIXzfx3K5hO/78H0fmqZhsVhc+81KQp4nCleEkHtP0zTYto3BYIB3330X3W4Xpmni1VdfxQ9/+EMsFosr3cq7irM7AM8aDod8nc0XX3yBXq+HWq2GTqcDwzCQz+fx9ddf4+DgAFEUYT6fo9frwTRNPk5hVS6XQ6FQ4I97+PAhnjx5gocPH8K2bfzlL3/BcDi8FUd04/EYiqKg1WpBkiR88sknkGUZiqJA0zT0ej3oug5FUTZGPhBym1G4IoTce+wmHsNu5/3f//0fFosF3n///Uvd6nsW2WyW9zKdxzRNqKqKf/qnf4JlWVAUZaNaZ9s2Wq0WHj58CFVVoev6xggJ1lQuSRKGwyG63S6+/vprfPrpp3j8+DEePHiA999/Hw8ePABw2p+2XC7XgtZ0OsViscAXX3zBj2OXy+VzCTeDwQC9Xg+SJKHT6aDT6fBBpuPxGL/85S+hKAr+93//l99mJOQuoHBFCLn3bNu+sSOxQqFw6d2E4/EYuq5fOO/J8zw+Hf5pC6dX+56CIOC/AzaHy7ZttNttyLIMwzDw4YcfwjRNyLIMx3HwzjvvQNd1qKp6YfXtss4LaLZtYzab4csvv8RgMMDHH3/Mf7Z+v49Wq3Xh8m1CbhsKV4SQO4nNYtqGzbK6DURRvNLi5xdpOp1ClmW4roter4fXXnsN8/kchmHAtm0esizL2mj+Z7cCLyMIAiSTScRiMWpeJy8FCleEkBvnui4qlcqlqyNBEKw9PooiDIdD/u+u655b1YmiCLZtX+tOv/O4rgtZlofyHDgAACAASURBVK90pFUqlc5dx3PdzvaahWGI3/3ud2i1WlgsFoiiCKPRCK1Wa+1o0/d9HBwcXHqeVhAEyGazEAThud/QJOQ2oHBFCLkVcrkcms0mRFFEJpPhb/rL5ZIPt2THWa7rrh0x5XI5GIYBURQxHA4RhuG54enk5ASSJKFard7KPh5RFC8VMuv1Ov/nbT1dnU4HhULhwsXUvu9fuZK0XC5xeHiIk5OTrZ9nOxu3Ncw/60gNz/O+8zgOQl4kCleEkFshl8vxG3Hj8Rj7+/uIogiZTAaDwQDj8ZiPI7BtG+VyGaqqYrlc8gXCnU6HD+es1WoATodcrs6OEgQB0+mUP/a26PV6sCwLrVaL35Rjla/xeAxN09BsNnkVKZVKYTKZoN1uw7KsjWNQwzAgCAJisRiiKEIYhmi327xh/Fn2HwKnPWS1Wm3r7840TcTjcezu7uLg4ACj0eg73cJcLpfI5/OIxWJIJpOo1WowTZOCFrn1KFwRQm4FtjoFOJ3mnUgkMJ/P+YT2KIqQzWYRhiH29/cxm82Qz+cBAHt7e2v79JrNJiRJQhRFSKVSGI1GfAF0Op3mc5Vui9lsBlmWYds2JEmCZVk4OTmB53no9/sQRRGmaULTNN5cXigUAJyGqPN2CQqCAEEQ0O/3kclkkE6ncXJyglgshkwmsxGQOp0O0uk0kskkjo6Otlb/zgs2nU4HgiDwAabdbhexWGyjOf+yoS6KIqTTaezs7PBj0lQqhYODg6c28hNy0yhcEUJuhWaziVgshmaziXw+j1arhSiKkMvloGkaqtUqTNPEYDBAPB6HaZq8odowDOzt7fHbcKIoQhRFjEYjCIIAXdd58/tgMEAikXjmys3zMJlM0Gw2EYYhFEWBbdsoFouYTCawLAuFQgGmacI0TViWxQPXfD5HEAR8Rc5ZLFwJgoBms8k/Xq/XIQjC2r4/WZZ5ODIMA4VCAfF4fKNpPQxDPoR1NZwdHh5CEATevN/tdpFOp/ki6uPjY8TjcSQSiY2ANplM+K5Hpt/vQxAEHqCB02B8G49yCTmLwhUh5FaQJAm5XA7j8XitYuL7PizLwmQyAXD6ph2Pxze+PpPJ8KMxURRRqVTgOA4EQdio0BQKhY3ZVzdtMBhgNBpBURSYpomTkxN+VJjJZPDaa69B0zRMJhMsl0s0Gg1IkoQf//jHqNVqW/u0YrEYBEFAIpFYG0UxGAwgCAI/Zp1MJojFYmtT4IHTwLS6ZsfzPGSzWWSzWWQymbXHJ5NJCILA/wzY62Ta7TYEQdiosmmahkQigVKptBbmTNOEIAjIZDIATkPdtkXchNxGFK4IIbdCu93GwcHBUx/n+z4SiQRmsxlGoxE+//xzGIYBTdNwfHwM13VxcnKCarWKIAiwv7+P0WiE6XSKv/71r9B1ne/zu83OHn2dnREVRRE8z4NlWefOxTo4OFgLUQwLV+l0GgDQaDQgCMJG83u1WkUymeT/LooiEokEoijCbDaDIAi8Inh0dARBEM5tdGdhabWCNh6PEYvFeODKZrP8NQyHQ151oxuG5K6hcEUIuRW63e7aG/lFHMdBqVTiTd6s2lMqlTYeOx6PcXJywtessB4l1t91n5VKJQiCgGQyuVa50jQNgiDw39d54apYLPJgxsIU23XIju263S6Ab3uuzgtD7Huufo9cLserWWx/Ivt+rF/uosBGyG1F4YoQcivYto1EInHlr9M0Dbquo1QqPXWEgWEYMAwDx8fHlx6AeZex3qrVipHv+zy0sP6o0WiEWCyGVCrFj1Aty4IgCBgOhwC+7ckSBAHZbBaVSoVfGgC+bUA/Lwy1Wq21cOV5Hj+2TCaTKJVKaDab/PsB64Ft9ag4DMNzm9pns9nanDDLsqgBnrxwFK4IIbfC6s3Aqzq7H+8inufdqhEMV3F2vtfTSJIEQRAQj8f5f1gP1tkBoLqu8yPEXC6HWCy2Nt6BVcHK5fK53286nfLAdPZ1iqK41qDO+uG29cStOjk5gSAIfLQG+z6FQgGKomA6nWI4HMIwDD4gNooitFotPsbCdV34vo8wDKGqKmRZpsBFnisKV4SQW4H1AV12bc14PL6zIelZ2ba9VtlZFYYhr0Sxm5AsMCWTSXieh06ng263e26w6PV6EEURzWZzYwwDO8K7aCgpAJTL5Y0wBHxbuWJVLdu2ebi6aCI9a7bf2dnhgc33fWSzWT7Cgl1e+PWvf41KpQJd15HL5RCGIQzDwJdffsnne5XLZZqTRZ47CleEkFuh3+9jOp1e+o1P1/ULQ0IURS9kxc2L0ul00G63Ua/XeaVmMBigVqtBlmWMRiNIkgRN0/jUddZEvu125VWxcPS0iwDz+ZyHodU/n1qtthbOfN/n4eppR7Ss6sUGwQKnzfpsiKxlWTBNE2+99RZv7m+32+j1epAkCe+99x6faD8ajS69toeQZ0XhihBypwRBAF3XoaoqJEmCbdtoNBrodDpQVRXvvfcearUaXn/99XOrPHfNdDpFt9vF559/jna7DUmS4DgOqtUqJElCt9uF4zgwTROO4/Am89Xq0Het8rEKUjwe583xYRjy5vXRaMT/OZ/P8+GlwGnfE+vz2t3d5fO1WDVs9bYjW+WzWCxg2zafk3U22G2roHmeh2q1iv/8z/+EaZqoVCro9/v485//jEqlgvfeew+6rq+tDiLkeaBwRQi5U8bjMUzTxKuvvorBYIA33niDh6vxeAxVVaHrOr766ivoun7TL/famKYJ27ZhGAbq9Tosy4Ioimg0GpjP5/jiiy8giiLvKQJOAxELV6vN/tsa/9lA0tlsxsPT2cpgs9mEIAio1+sYjUbI5XKQZRnNZhN7e3uIxWIYDof89iFbfdPpdDCdTjd2IM7nc8TjcSSTSYxGI+i6jr29Pcznc+zu7iKRSCCXyyEIAn68yWy7Gbr6vJZlbdxaDIKAB1FCnicKV4SQO2c+n8O2bd5nY5omHj16xINBr9fDv//7v9+6QaHPw+qIBQBrIcZ1XR6uVifSs0nvDx48gK7r+Oyzz+A4DlqtFt577z18/vnncBwHiqLw4a2MqqpIJpNIpVKQZRme5yEejyOKIpTLZb4fURCESw39nE6nODo64jcGZ7MZX19k2zZf08NuKQKnFaqTk5NbNWWfkFUUrggh9xK7HfYyC8Nwa+VqMBhAlmV89tln6HQ6kCQJrutCVVXYto0f/ehHmEwmF/a1rdrd3V0byZBKpTYGl14F6x1jLMviVTFC7gIKV4SQe6Pf79MV+zNYuGKT1IHT/ih2sxA4rQR+8MEHkGUZX331Fb7++mt89NFHkCTpUpcCTk5OkM/noWka0uk0jo6OrjQy4izHcZBMJtFqtdBoNJBIJM5dTv1dLJfLtd8DIdeFwhUh5MaxOUSXsVgstt72CoIApVKJrtmfkUgk1gaGAqe9WNcdKtjNvOsa2rlcLqEoCjRNWwuGzFVW4ui6vnG8CZxW8BRF+U6vk5BtKFwRQm5csViELMtot9uo1Wq86sGGQq4GJk3T+Jv3YDBAtVrlwyLPs1gsUKlU0Gq1Xrrlv2yhMmsuvw/YwNnJZIJGo7F2hOi67loYYzctgdO/T/V6HY1G46mXHXRdR7PZRLPZpN4ucmUUrgghN06SJMTjcQyHQ3Q6HZRKJURRhHw+D1VVcXx8zI+nut0uOp0OAGB/fx/z+RySJCEIAn71Hji9VajrOm+0NgwD3W5348bafXd4eLi2xuZp6vX62jyp5+G8PwP2Gj3Pw3w+X6s2nV15E4vFUCgUsFwucXR0BMdxMBqN+OT2SqXCn0tRFCwWC3S7XRSLRSwWC7TbbTiOg2KxiDAMEUURdF3HaDTCcrnks8Ge9++C3E8UrgghN05VVRwcHAA4PbJKJpMYDAa8KbrT6cA0TXQ6HciyDFEUsVwucXBwwIMWcFoBs20b8/kcpVIJ7XYb3W4XtVrtqZPF75swDNFut3nlam9v71LznVqtFqrV6nf63k87Fjw5OUG73eZLtA3DQBiG6Ha7/Kju97//Pf+zdF0X9Xp97c/64OCAV6zY9PVCocArdEdHR/z/zmYzlMtl9Ho9JJNJ3nzvui4ymQyA0yGnw+EQ+Xye7z28T0NoyYtF4YoQcuO63S5ffVOtVtFoNLBYLJBKpTCdTvlS5qOjI1QqFWiahjAMoes6UqkUf55cLod+v49Go4GjoyPoug7XdTGdTrGzs3PhmpX7xnEcyLLMj0wnk8mleqEkSfpON/0AIJ1OX/j5UqmEwWCAVquFWq0GXdfxs5/9DKqq4qOPPoKmaXBdF4ZhQBRFfvy7ejyXy+WQyWQwHA6RTCYxm80gSRLq9Tr6/T5qtRomkwni8Tg0TeM9ZplMhh8J2raNZDKJMAyxs7ODZrPJ1y/VarULZ2kRchEKV4SQG2fbNvb399Hv9zEcDnllYTweQ5ZlPkYglUrx/hkmk8mg1+sBOH3D7Xa7qFaraDaba49rNps0mfsSFEXZGq6iKFob57BYLLYe77G1Np1Oh/fKqaqKer0O0zQRBAFEUeTPtVgssFwuoWkaptMp749joyAqlQqCIIBt22u9VeVyGdVqFZZlrb0uTdPQbrd5v97q4FHg9O9aKpVa+/xyudwYV+H7Pvb29l6qQE6uD4UrQsiNG4/HiMViT30c6wdaLpf46quvYBgGDMNAuVzGbDbD8fExTNNEt9tFLpdDFEWYTqdot9uYTqfY3d19AT/N3RKGIVRVRbPZhGmaME0TqVQKvV4PtVqNhwtRFCGKIu9BkmUZ6XQa1WoV+XwelUoFs9kM9XqdVyF930ev18Ph4SGiKEKhUAAAPldrVRRFGAwG+MUvfrEWgqfTKT788EOoqrrWlM+m018kCAIkEgksl0tMJhMMh0MMh0Ok02mMx2MoioKTkxPet8X2W/7lL3+BaZqo1WprgY6Qy6JwRQi5cWyS+NMEQYBmswlFUfDDH/4QlmVB0zTevLyK7R7sdrvQdR3dbhf7+/vP4+XfaY1GA41GA9PpFJIk8WXPqqqiVqvxAFMsFvl+weVyyW/ssflTrAGcfZxVrUzTxMHBAaIo4seShmFsHa8AnIa9bcNfz97YkyRp65/7WePxmB8VtlottNttFAqFjarbYrFAvV6HruuQZRm6rvPHr2J7Ec+iChdZReGKEHLj2CTxq8yoGgwGkCQJ1Wr1wq9bLBZoNBqoVqsXjmt4We3u7mI6nSIMQ0ynU5imib29PQCnQeLsEeHOzg5s2+aBmB3hJpNJuK7Ll0Wzj7P1OOwWJ3AawL7reAPDMHB8fHylr1FVFa1W69yAxHS7XSiKglqtxj/meR76/T6azSbG4zEsy8Knn36KdruN0WgEWZZhWdbWeVrk5UPhihByK+zs7GxdKMxEUXSlwZHX6btMG7/tEonE2iJj27b5Ea1lWfw2nSRJKJfL2NnZQbfb5eGK/W4ODw/5+ISzR7yapuHw8PBaX3en0/nOjfdXYVkWlsslDMOApmnQdR2vv/46bNvGK6+8wo+oaUMAAShcEUJugV6vh0wm89T+lvMWMc/nc3iex6slz8I0TfR6PSyXS0ynU7iuy/u6Hj9+jCiK4Ps+Op3OvXoDlSQJR0dHUFUVjuPwyhPw7W06x3FQrVYRRRF2d3dhmuZaE3gQBMhkMqjX6/A8j6/bYTOkwjDE3t7euUeBV8Wa4guFAq8URVG09TiR9d0xZy9EXBar7HW7XQyHQ9i2jTfeeAOO42C5XMI0TXz/+9+nyhUBQOGKEHIHjMdj9Pt9fi2f/Yc1YbOFw4qirFVhrqJer0OWZfzLv/wL+v0+FEXBo0eP+BwmNibgvIB3l7FRDcDpCAdBEDCdTjEcDpFIJPCHP/yBj004ODhAs9nkIWo4HMJ13bXqXjabRafTQbVaxf/7f/8P9Xod5XL5qVPRgdPjvmKxiFwu99Tju1Vs/IKqqvB9H+12G7PZDNPpFL7vQ1EUGIYB27YRRREfVCrL8rWFPprkThgKV4SQW4+tvJEkCYqiYDweo9FoQJIkGIYB0zT5G+W26sVlGIbBqx9BEPCm61arBcuyYBgGHMfZGPFw37DgGkURut3uRiWGBd12u43BYLA1ULiuC1mW8dvf/haSJGEymWxtIt9muVxif3//UhccVs1mM1SrVWiaxudatdttVKtVtNttiKKIMAzRaDTgOA7K5TLeffddug1IngsKV4SQW4/18hiGAV3X8fjxY9734rounjx5gu9973vQNO3Slauzx0jbqiTz+XwtECwWi2urcrws2u02Go3GlRZFs6nyV5mQHoYhHyIbhiFM04TneXwyv+M4sCwLoihCVVUeGuv1+nc6TiZkGwpXhJB7IYoivP/++xc2xTPj8Ri7u7t8RQpwPTfYyPVIp9MQBOHKS7a3rTjq9Xp4++230W63eRXtm2++Qbvdhmma/IgTOB1L8SyVySiKLtxBeJm/k+R+oXBFCLkXZrMZEonEpRqK5/M5stnsS7dv8HnxPG9tHAabkP6scrkcBEFYGxp6GeftRGTT2M++JrYaiT1mZ2cHxWLxSt/T8zxMp1M+RNV1XTiOg+FwiH6/jy+++AKiKMLzPOi6TvsKXxIUrgghL5xpmkin02uVo+9iNpthf39/602w5XJ5LfOHwjCE4zjodrv36rbgZbG5YqxhfDqd8qO+4XAIANB1HZZlbQwCZT1rl+2HY+HqKv1Q7Cbns4a66XQKQRAu3Ito2zZkWeY/LwDeA1ipVCBJEubzORqNBkzTxHg85sNsfd9Hq9WiI8iXBIUrQsgLt1gseNNyGIbo9Xo4OjpCMplEtVrdGl7G4zFs2976uVartTakkul2u4jFYhBFEdlsFvV6/ZkamD3Pw9HREdLpNCqVCrLZ7Eu31HcymeD4+Bjj8Rg/+clPIIoiLMvCF198wW9rsgXbbG2OqqrodrsoFotXmmBeKBQgCAJkWX7qY2ezGfr9/saAWDYeQRRFXi0KwxC2ba89lo1qkGUZgiBgZ2cH1WqV7zRkjymXy4jH46jX6zg6OkK1WuUN9OPxGK1WC5IkwbIsZLNZHujb7TZkWcZHH32EZrP5zBcuyN1C4YoQciMymQwEQUC1WkUmk4FlWVBVFYIgQJIk/ji2921nZwfxeBzJZPJSw0Rd18XOzg5OTk4AnFYmYrEYFosFb0xnNwCfplKprDVYHx8fn3sEdV+xWVayLGM6naJer0NVVbz++utoNptYLpeo1WqYz+dotVp49OgRTk5O4LouNE1bq/Ywi8UChmFAURQMBgNYlgXgtHdKEATe/8QqQGerj51OB5lMBtVqdePvjeM4OD4+5qt8HMdBPB6HIAgQBIGPhTAMAwcHB7yJfmdnB+12ey2AtdvttbA3mUwgCMLaY0ajER/7wKp6rIdvNpvxqe8Url4OFK4IITeChat4PL7WSH5wcIBEIgHgtGKQTqeRSqV4FUGSJOzt7a19Tb/fRzqdxv7+Pr/Nx3bksRUm3W6X3wjs9/tIpVJIJBJrPTC+76NUKmF3d3ftjZq98bK+ouPj45ey+Z0tXl7FVr88fvwYlmVBURQoioLPPvsMtVoNn3zyCbrd7toqGeA0sMTjcWQyGR6m2O+c/Xs2m0Umk8He3h7i8Th2d3fXfu/pdJr3ZR0eHmJnZ2cteFuWxf+OCYIAwzDg+z4ODw+RSCTWgg77+5JMJjd+RhbS2Pdii64JOQ+FK0LIjWBvWGeP11i/jeu66PV6GxUJ3/chCALv9xmNRtjZ2cFoNIIkSXzNymAw4G/Q27BjHiaKIhweHvLqSzwe583OLAhe9fbafXPeBYD5fI7/+Z//ga7ra5VANiaj3W6j1+vxj7MVOel0mgecbDbLlySzSpQgCBBFEVEU8arm6siMQqHAg66iKBAEYW2ZM5s2LwjC2m2+Vqu1UXli4erg4GDj5yuVShAEgS+xvghVpghA4YoQckPYG+jZasj+/j5isRiCIICu6xtvjGynHatQpVIp3oTc7Xb58EnP85BIJNaC2CoW4hjDMCAIAhzHQRAEODw8hKIoAIBmswlBEJDP56/1d3CXRFGEYrF4LRU7dsy6OrG9UCjwY0FJkjaqSKwKtfr3ZbFY8Bt4LBythmkWruLx+FqvHvt7tXobkYW3bfsK2ePPVs7Ocl0Xu7u7FLAIhStCyM1gb2Ys0ADfrl45Pj4G8G2f1OobniiKSKVSiKKI974IgoBMJoNisbi1QrHtDfPw8BCCIPBGaxa2dnd3kcvlUC6X+ZHhcrnkQe1Z1+vcdb7vX6kp/SIHBwcbQ0IXiwW/ScfC1WqQYkHpvBum7POrgWw0Gm096mNBbLUiyr7ntosKQRDwP/+nNdmfXVp9Gaqq0i3Ce4bCFSHkRrA3uEQiwRvVd3Z2kM1m14YusqqBKIrIZDI4PDzkn2fPwZrWz2JN2GePgIBv+6hYWNrZ2YEgCOc2y7PvxYLf06zu2gPAqzL32XA43BoSzn7saRPY2Z/5aihmoxLOBiU2RX84HEIQhLVww6qcu7u7a1/DQvy2cHXe0SernCUSiQtHcezs7Gz87PP5nG8EYI39LKh6nod0Os1HWDiOA1mW0el0zv0e5PajcEUIuRGsJyqXy2G5XKLT6Zz7ZstmLLXb7bUjF3aLa1tlimF9W2dDEXuDZ2GKVcAumqadSqXWvkaSJAwGA/5GOJlM4HkegiCA4zh8gfBoNFp7Q46iCJZl3asertlshp///OeYzWbwPA+LxQKDwQCTyQTVahVfffUVn0PGqobbxmcA28MVC0qr4alarWJvbw+5XA67u7v8z5AFW/Y1Z/cUso+v9mdpmrbxsbPy+fzG/K0wDNFsNtFoNDAajZBMJtFsNnFycgLf96GqKgzDQLVahe/7yGQyKJVKqFQqvBdtd3eXh/xUKoUwDGnn4R1H4YoQciPYMU4qlXrm52DHPhcNfgROb5XFYrG14MTCFevHOjo6giAIa43XZ7GeLnbzTZIkvkLll7/8JV+xwprrX3/9dfR6Pbiui3K5DNd10Wq18MEHH0CW5Xu1FsUwDD4w03EcvmSbDRBl86iAb0Px0dERv4E5HA75P7Mq4eqfaxRFa0GJhWb2O1xtXmcfOy9ceZ6HWCyGg4MDXlFcrYJGUQRJklCtVtfCPPv7tr+/z6txpmlClmWMRiOMx2Mkk0kMh0O0Wi10Oh2Mx2PMZjN+eSKXy6HT6cB1XR74V2+/ZrPZrWMryN1C4YoQciNYv9T+/j7/2GKxWBv46LouPM+D67q8WuR53tqRWzabXQtOvV4P8/kclmWhVqvBdV3e39XpdBAEAYrFIg4ODlAsFvmVevbmym6EsSGUy+US1WqVr3SJxWI8ELbbbYiiiGaziSdPnqDZbKLdbqNYLKLb7cLzPN7DI4oiGo0G2u02//h96rPp9/t49OgR2u02Hj16xMPVeDxGp9PBgwcPeAN7FEW8qX1nZweJRAKZTGYjXJ09AlwNTyygsXDc7/e3Vh/Zx9gxXBRFOD4+RjKZRKlU4jcUWRDL5/PwfR9HR0c4ODjYCNsshLNKU61WWzvyzWazmE6nkCQJsixjPp9DkiTeVF8ul/kwXFaZW/3/Adu2r21zAbk5FK4IITciCIKNqoJt21BVFT/60Y9gWRa63S50XYfrunj99dchyzJ0XV/bY+e6Lvb29pDJZHB8fIxUKoXf/e53yGazKBaLKBQK/I33abvqRFHEzs4ORFFEOp3mQanZbCIej8N1XRweHvI3/U6ns/U56/U6JpMJPv74YzQaDXz66adoNBowDAO2bePTTz+FLMsXVsnuG9d1N/rQBoMBTNPEYDBYC5qrVajVwaHs6M9xHB7Q4vE49vf3eehZDVLAt710bKyG7/vodrtbg20ymVybf3V8fIxms4lMJoNUKsUnsQvC6WBS4LR/K5fL8bVAuVwOjuPwiiYbFZFIJOC6LkRRRL/fx2KxQCaTgeu6SKfTGA6H/O9SoVDY6BEkdwuFK0LIjWDHPGxgKHDat6PrOnzf59frP/30Uzx48ACvvfYa3113tunc932Ypoler4coiqDrOiRJgud56PV6MAwDsVjsUktz2Zsce4NmVap+vw/P87C/v8+ns9u2vTZ3afVnG41GaLfbaDQaa2FwNBrhnXfeQaPR4G/4LyMWYM7eQJzNZigWi3yEAqsQdTodxONxxOPxtePEKIr4c7BbiPv7+2g0Guj3+3yA6GV6mDqdDu/1qlQqSKfT+Ju/+RtYloVCocCPgc8Gdc/z4Ps+fN9HKpXCYDBAq9XC8fExptMpdF3H0dER/uM//gOlUgmmaa4dN7KhpH/3d3+HUqmEer3+UlyAuM8oXBFCbgy73s6avYMg2Ghynk6na8c8rFH8IoPBALlcjvf57O3t8eOfq8pms7zZvlQqIZPJ8DdGtqSXPJ2maRgMBhiNRnBdF8PhEL1eD++99x48z8Nf//pXmKYJz/Ng2zZGo9HaUR7bX7gaVM9aLBawbRuz2Qzz+RwnJycYDAZXWrQ9Go34DkpWXVosFlgul1gsFiiXy0+ddwVsHyYaRdG5r3+5XGI4HELX9bW9hsDp+h821+3sz0tuJwpXhJAbw5rKWXgKguDa3jAGgwEKhQJKpdJ3ahBmO/Py+TwajcbacdJ8Pr9XTenPExsv0G638fDhQ3Q6HaiqCsuy8JOf/ARPnjx56rHtTahWqxBFEePxGM1mE7u7u1uDznU5GwTH4zHef/99vlJoMBig1+uh1+tB0zR88cUX0HWdBpfeMhSuCCE3hl3JXw0ovu9fqtLA/pc+uRtWj09938c777wDWZbxpz/9CZ988gk+/PDDaxs/4Ps+bxpfLBaYTCbPHNqjKIKmaSgUCqjVapdaGn6d2u02Pv/8c+i6jp///OeoVqswTROmaeLVV19FEAR8kwC5PShcEUJuTKFQ2Khcffjhh+j3+3AcB7Zt48MPP8SHH3641i8VRRG+/vprXumYzWYIggCz2QyLxQLVahXL5RK9Xm/rytr2PQAAIABJREFUm2oQBLwheZvrXMq8rZGbkWUZ9Xr92r7XbWZZ1kYT+Wq1hQ3ZPMs0zSv3pvX7fbRaLei6zo8jz5upddu5rovPP/8ctm3j7bffRrvdxi9+8Qssl0s8efIEb7zxBi2RvoUoXBFCXjhWDVhtQB4MBpjP5/j9738PSZIgSRLefvttfPDBB+h2u2v7ARVFgeM4ODk5gaqq6HQ66PV6EEURhmFAkiQ+q+hsFcz3fSyXS7RaLd44P5/P+RvwX//6V4iiiG+++Yb3AAGnvThXfYOez+coFotroWH1n23b3rr3cNXLftzTarWuVKFkt+yWyyWvgrJ+qRchDMML+8JWRVGEQqGAnZ2d73Rz9Co9ZeTFoHBFCHnhgiCAaZqwLIvfstqGVTp83197w9I0jQ/k1HUdzWYTsizzadiapuEPf/gDZFneqJawIZ/Hx8dotVqYzWaQJAmtVgu2bcNxHNTrdYxGo7UbW81mE/v7+7yxvVQqrVWkxuPxxvoXWZbXXnelUsHJyQmq1eql3kwlSUKpVIIoireyH+lFYDf0tgnDcCNYsIn/wGkFazgcvrCAGoYh8vn8pStJvu/z/4FBoxfuFwpXhJA7KQgCfosqCAJ8/PHH/PhosVig1+tBkqSNN9ZGowHXdVGv1yFJEgzDwPHxMSRJwmKxgGVZkCQJf/rTn9Z2z7HdcqVSCZ7noVar8T10siyjWCxClmXk83kesNg1/CiKYNs2HztRq9WwXC6hKAry+TwPCPP5HJqm8SNOQRDg+z4URXnhvT43yfM8tFotqKoKWZYhiiLq9TqWyyUMw0ClUoHjOOh0OvyigSzLGAwG2NnZwWw2g23/f/bOHsZx+07/LFSomELFFCpUqJhChQoVU6hQoULAqVChQjgoBx3A/0GFDtAdBJwKFQqYnHBhcoyjyxELJia8TI6OZYPnMLbiMIY24SWEo4sVWDFkQzFkgAa0gA5gwYIFCxbPvxjwl9G87M56Z3fn5fsBDM/qbfQ24MPvy/PYGAwGUBRlT/DGg+nXveUZhiF4nkepVHqmSlIURSSs7iAkrgiCeOVc5nn0ooiiCI7jsMgV27bx/vvvs+dh2zZ++MMfYjQasfvEYb9xa1DTNGSzWebsHc+N1et1LBYLLBYLlMtljMdjiKLIjExPD+/PZjMUi0UAJ8KqUqlAURQMh0MWVHzaRPO+EOf0xZ5j7XYbmqZBlmXM53MYhoFOpwPbtlmETOyEHxu8xu//WUajETMbjauKcVzPRXNhV6Xdbl8qrBzHQbFYBMdxKBaLWC6Xz5UrGQQBy1VMpVIYjUZXsighXh4krgiCeKnEZp9fffUVLMtic0+6ruPRo0cIwxC+78M0zRtVrYlFVFzNGgwGqNVq2G63SCQSWK1WiKIIuVwO2+0WtVoN5XKZVVWiKGLmljG6rjMx0Gq1UCwWMRgMMBwOAZxsU8ai4T7RaDTYZ69pGgRBwGw2gyAImE6nEASBidi4ehi/T6ezKpvN5oW2CbG4ms/naDQaSKVSLJS7VCqdE1ir1QqNRgPlchk8z194EhB//mdZLBY4ODhgsTqKoiCVSj3XEHq9XgfHcezvJ5/PI5vNku/VDYLEFUEQLxVZliFJEn74wx9CVVV85zvfgeM4GI/H0DQNDx48wHQ6feI2H7A/xPsyRFjsKJ/L5XB8fIxyuczakOPxmF0WV7ZSqdS5FfnpdIpkMslmguLqF3BScTm7ObhcLpFIJG6UyHwZLBYLdDodWJYFwzDQ6/Vg2zba7TYz+CyXy3BdF7VaDb7vYzgcYrPZoFwuQ9d1PHz4EIZhMPF1mnQ6zRzg6/U6+y41m01wHLc3axd/ZqVSCYPBAMViEel0+kK3/81mg+l0uieyYrf5eCh/NpuxoObNZoNer4fj42McHh6e2yoNgoAtesTE4dGn8wdLpRLZMdwwSFwRBPFSMQxjrzU2mUzwySefsK2wn/zkJ/joo48gSRJr24zHY0wmE3iexw5ei8WCbdvFVYN4UP5FiZFEInHpcPV2u92b78pmsxdWJ8rlMqt+qarKxNXx8fGFc0C1Wo3F7dxHZrMZs+aIvbLiOTTDMM59HpZlQRRFfP/734dhGBe+p3FG4WmhC5yEfp8WLtvtFgcHB8jn80wwRVGEfD6/13KMogg8zyOdTiOTyexVG+OB9fh5WpbFZqzCMGSh4qdb0ABYdE+hUEAqlWIC66JQ67P3JV49JK4Ignip2LZ9boDX9/29y8Iw3GvndDodTKdTfO9734Nt23jw4AG63S5EUWRDzqPRCO+//z6Gw+HXnpt5Gtls9soHMkmSUCwWEYYhVFWFqqoYDodQFAWVSgW73Y4NVq9WKyiKgnw+jzAMoSgKTNNkGXOnW13E1VgsFtB1/cJNwdi89vj4eO/yODA6Fi7xfNbZ6le/3z8nbuLlg7iyFM/KxZWriypowInY4jhur2rpui6bpYqfb3z/06HW1Aa8uZC4IgjipbLdbp958FYQBFaNWi6XmE6nrALwxhtvQBRFCIKAx48fYzgcvrDV+3w+/0xVAkmS0G63sVqt0Ol0IMsyVFW9dI5KlmUWtdLtdpldxekWEPH8NBoNcByHo6OjPSEeBzdXq1UAJ3N1HMeh1Wrt3b/VaiGfzwM42WxMJBLI5XJwXRebzWavUqWqKjiOQyKRuDAqSVGUc+Kr3W6D4ziYpgnXddFqtZjADsOQVcPa7fZ1vi3ENULiiiCIG0scmDsej88JsvV6DcMw9kwj//CHP0BV1Rcmrsrl8td2VOd5HrIso1KpXKni0G63oSjK3nD3aXa73b3cJLwKsWCKDUTP0u/3WfXn9KxSuVwGx3Es5Nu2bSQSib0qVXxZHNUTt+k4jkM6nUalUtkbeo+iiImhsyINODlxOH1dEAQ4ODhgbctCoYBGo7E3BxYLNo7jLpz9Il49JK4IgnghXNWlGjhpq1y0wh6bhE6n0xtxEGm1Wpe2d55GFEVYr9fPJPziWJ+LcF33qUPM2+32TreOoijCaDRilhrz+ZwNik+nU3z00Ufse+O6LjRNQxiGTNDEFaVCoYBMJsN8zM4awXIch06ng263i2Qyudd6jqtMsSXERcQ2HolE4tznET+XeIZrsViw53aZeI6d3ePnRdw8SFwRBHHtmKaJfD7PBMDpiBfP8/aE13Q6ZdcHQcCsCBzHeeLvGI/HGA6HrMrwMmg2m6hWqxe2d14m2+0Wf/nLX5gZaRRFME0TQRBA13W2YRabaG42G8iyfCe3DlutFgRBgCiKzAtL0zQMh0M8fvwYr7/+Our1Ot544w3mLXV6KHy9XkMURUiSdKmAVxQF5XIZjUbjnLM+z/PgOA6VSuWJzzO2Tzhb+Twrrk7PVD3pe7ZcLi8cyiduBiSuCIK4dmJPqG63i+VyiUwmA8/zYJrmuTgXz/OYeeNoNMJgMMB0OoVpmtB1nc2VRFGEyWSC3W6H+XyO4+NjBEFw7U7blzGbzTAajaBp2rmDXlyVugjP89gafhAEWK1W54Tjszh6W5bFvMIKhQLa7Ta+/PJLqKrKZrZWqxWr+tm2jfF4DMMwXtig/6uE53ms12t4noflconRaATf9yFJEh49eoTxeAxZlvHll18ye494turw8PC5f78oihcOx58lnsU6ODjY+7xjcRVXRD3PY+LqaScYrVbrwk1D4tVD4oogiGtnt9vtefscHx/Dtu09f6BqtYowDFGr1aDrOqtEnR72nk6n7KDTarXgOA5arRbm8zkODw9vTKhxFEUolUpQVRWiKGI+n2M8HmO9XmO1WmG73bLsw48//hi2bbOIm8lkAkEQnnogjRFFEavVisWtiKKIR48eQVEU9Ho99n71ej2MRiMsl0v4vn9n20dn/dA8z8PHH38MVVVZhXS5XOLdd9+FYRgA9qtDz0vcxksmk3vfx3hG8HSlNm7lxc8jdpGPRVdsNRFfdvq1+b6PKIoQhiET9/HriIfriZsDiSuCIF4IyWQSnU4HjuMw08RyuQzbtmGaJgaDAbMZkCQJjuPAdV0cHBwwc05N01Cr1eC6LpLJJDMaBU429+Kh4ptAHH1Sr9dRr9cRhiFkWUaj0YAkSej1elitVqxV2m63WVvzKiHOMUEQYDKZ4Msvv0S9Xocsy3jjjTdgGAaq1Sr+4R/+Aa7rshDqwWAASZK+9qzYTUdV1WeuyMXRQk9rvV2VXq/H3PuDIECv10Ov12ObgMlkErPZjG0fxpUmURTZ5+/7PhNni8WCbSB6ngfLsnB4eIjHjx8zJ/k4kzKRSCCRSDz3ayCuFxJXBEG8ELLZLJuFiQ9gu90OnU6HnaGPRqNzg8CiKDIhoGkaqtUqHMdBJpPZu91isTi3Sv8qaTQaUFUVm80G6/UaiqIgDENWidvtduh2u1gsFiy+BTipep21ZgiCgFXxnqVlGN/3NL7vw7KsZxJwd53TrbfrGPiPogj9fh+JRALJZBI8z2O32yGVSsF1XZTLZYxGI7bld5kR7Wkcx0E2m2WVqel0ivF4jH6/j9lsxgRVJpPZ22YkbgYkrgiCeCEUi0VMJpMn3mY+n+Po6AjAyZzWbDbDZrNBMplEEARot9toNBp4/PgxUqkUPM9j4mW5XKJSqbDW46smPqCeJXYSFwSBGYYul0tmLDoej9Htds+1OAVBQKFQeFlP/14RBAETV2cNbZ/3cU9/jolEAlEUsfSAarWKo6OjZ2pnn17+EASBVb2CIGBtwZe51EFcDRJXBEG8EMrl8pXO0BVFQbfbxTvvvIN+vw9Zllk75DSz2Yx5P/X7fQwGA/A8z7L8XjWCIDyxxWSa5oUhwpZl7W1TxkiShIODg2t7fpZl7Xkl3XdicfUivz+1Wg3tdhumaaLZbLLtRODEZuO0d5vnedhut9hsNvjTn/7ELt9sNqw6a9s2CoUCFEWBqqpIp9PPFQBNvDhIXBEE8UJoNBrPNBPl+z663S5zJn8S/X6ftUhuSlvwKvYRz0JsF3Bdr6/dbl84d+V53jO3Hu8Csa9V/F3zfR+r1erCtupisWCD5GeDmV3XvfT9i6IIqqqC53kIgrBX2YytIx48eABFUfDRRx/BsiwIgoC3334bf/zjHzGfzzEajfZE+3q9Rq/XQ7fbZYPxxM2DxBVBEC+EdrvNAoqfxumDzlUP9LdFEDyLmeppYnF1UTXM933our7XEj0dUrxer5nvVRiGsCwLuVwOuVxurwXZarVQq9VQr9fv3Tr/2UBl4KTaKooifvOb32A0GmEymWCz2cBxHAyHQ0ynU7z33nvYbrcwTRNffPEFBEH4WtUvRVHYYoJlWRgOh8xCQlVVfPe732XpBDflBIK4OiSuCIK4drbbLarVKur1+pUMDofD4aXX3faIl8uqcHF7KBY6qqqiUqmgXq9D0zQmrjRNQ6vVQr1eZwfZZrOJ+XyOTCbDjDFN02R5c5VKhUX17HY7aJqGw8ND1Go11oqaTqfgOI4FRd+3lmFsd3D68ykWixBFkdljKIqCTqcDwzAwHo+xWCygKAo+/PBD9Pt9/PGPf9yrBu52O5Z5+TQMw9gTzpvNBh988AFkWWaxPR988AFEUbw1JxLEXyFxRRDEtRMEwZXCmWNH8dFoBMMwsFqtMJ1Ooes6NE3DF198gU6ng8lkcuFc0k3G930oigJRFGGaJkzTZEakpmmy7bHlconJZIJUKsUqFZqmwbIscByHYrEI13WRTqeZAKpWq7BtG51Ohw29+74PjuNQKBRYter0Flk2m90L+tV1nVXG7tvB23EclEolcByHXC7HxD3P8+y9iJ3veZ6H53lYrVbo9XqQJAkffPABxuMxvvrqKwiCwKxD1uv1lee4bNu+EZFOxIuBxBVBEK+MyWSC1WoFQRCg6zocxwHP8xiPx+xMXlVVTKfTa93qehksFgtWAYmd0uOWj6ZpGI/HmM1mcBwHlUqFCZ/FYoHlcsk2weIDdaFQQLfbBXAiSj3Pw3g8Ziv5YRjuVWJiR/CYbDa7ZyS62+2YF9l9YrFYgOd5tNttqKoKwzCYyLkolHu328FxHPT7fWYhAoD5tfX7fWbncPYzuA5uyjYs8WyQuCII4toJggClUgnNZvOJt/N9H4ZhQBRFWJaFn/3sZ+j3+/jBD37A3M3j9szTQopvKsvlEvP5HJvNBr/73e+wWCwQRRHm8zkePnyIxWKBbDZ7LsYnFldxxa5cLjNvrDhSJzaljKuEZwe0OY5jbdnYd+w0o9GIsulOUa/Xr1RxfRLXGUcT+3HRzNXtg8QVQRAvhHa7jVar9dyP4zgO1uv1nRYAzWYTxWKRxZsAf41VicVVo9FAuVxGEAQoFotQVRWNRgMcxzGLB47jIMsye9xEIsEqX7lcjm2sxW2sKIqQzWYvrNjcN6Ioem5hBZy851dd5ABOtg0v+72xwDZNk1XHgiBAp9NBq9WCbdt3Moz7LkDiiiCIF4IgCCiXy8/1GMvl8l4Yabqui0KhgFwuh1qthu12y8Kv44H1wWCAo6MjbDYbltEYh/7G4iqVSrED+2QyQbVaZT5IzWYT3W4XiqKgWCyyubjxeIx0On3uOTmOc+lM0E3JdLxOzm51brdbhGGIMAzZ+3DR67ZtG4qiMFuEWKxut1vous5OCjzPQ71eR7FYZJUt27ZxdHTEciCPj49RrVYRRRFEUUShUADHceh0Omyxo9FooNPpIIoiZDKZO33ScZshcUUQxAvhMnEVO0vHB4XdbsdCdrfbLZut8n0fgiAglUpBFEWEYYggCNBqtdDr9djq+l0hDMO9A3ycfxfPRPV6PRwcHGA2m2E6naLb7UIURZZp99VXXyGdTrNq4dkh9clkgmw2i8Vigb/5m79BrVbD0dERG5w/je/7+PDDD2FZFqIowmq1wm63w2KxwFdffYV+v4//+7//g2EYd+YzMAwDsizj4cOHmE6nmM1m+I//+A/87//+L/7nf/4HpmlCUZQ9wdlut1Eul6HrOlseyOfzODw8RKPRQLVaZdFGpmliOBxiPp8jmUyyTUGe58FxHAaDAaIowtHREZuzusiOI5vNYjAYsFgj4mZC4oogiGthvV6j1Wqh2WxCURSMx2NkMhkoioJKpcIMNuPtv0wmA9/3sdvtUCgUmOfS8fExptMpHMdBu93G4eEhE2Lj8Ri1Wg1hGN7ZIOIY0zSh6zp834frulBVlbXzTjOZTGBZFr773e9C1/UnbqDFm5kffvghBEHAYrGAqqqoVqt7t4sje+JgYVmWmS2ApmkQBAHr9XqvBXnbiStQn332GebzOQRBwGeffYa33nqLBWzrus4EcLwwEFeUarUagJPZuFwuhyiKoGkaEokEOzGIbRU4jmPD8TzP4/DwkFXFKpUKJEkCABb8fFrAlsvlG5WpSVwMiSuCIJ6b+Ix7Op3Csiy2EcdxHCaTCRRFYcPY/X4f8/kcpVKJObiXy2UcHx8jiiIoisI251RVZdmDwMkAdtwmvIutqZdFFEXodrtotVpoNBrnWkuiKOKTTz6Bqqr45je/iUajgXfffReyLEPTNEiSBMuy7pTxqOu6e3Yfm80GP//5z9lJwWq1YhVW4KSqlEwmzz1OuVxmFdvZbHZhOPTp9i3P83vf8djNHQBkWT5XVYznsJ6W20m8WkhcEQTx3MzncxwcHLChYNd1oWkam+UxDGPPcwk4mQGKRVS5XGYHFMuy2MFJEASUSiV2nzjU2TTNl/Cq7je+77PZrzAM8fHHH7P21Gazwfvvv3+njEfjXL+rYhjGhcLptLiaz+dsJm65XKJWq6HRaCCRSLDvviAIe38bw+GQVWU1TbswX7LVaiGfzz/zayReHiSuCIJ4bubzORKJxF6rYjKZMA8m27bZz7quo9VqIZPJsHmUOOA2fqzj42MAF89tDYdDFIvFF/6abiKnq3W0JfZqiaII+XwejUYDiqKwVl6tVmPf2XgpwbZt1Go1trmZTqeZgBIEAYeHh+xxO50OUqkUZrMZE3DxwkM8Y+W6LhKJBHlg3WBIXBEEcS0Ui0W0222Mx+M9E0zgZOuP4zgEQcCEUzwMDJy0QuKDjW3bSKVSsCwLmqahVCphOp2ywW7f93FwcMA25O4qURRBEAQYhoHlconVaoXZbAbbtpmp6m63w5///Oc9c8sXjaqqd/69vyq+77MMwniBIJ6hio1eOY5jRriVSgW1Wm1PXI3HY/a3Efu+xSI6DEMkk0k4joPZbIZ//ud/RrVaxWw229s6JG4eJK4IgrgWwjCEpmlsRiWeN1mtVnu2AoIgYDAYoFwuo1gswvM8dLtdVCoVACeVq/jg4nkeUqkUXNfFN77xDfA8j9FohHq9zioFd5lOp4PxeAxVVTGZTNDtdvHWW29hsVhA0zQMh0OYpnlp3MrXWdNfrVZPNH+t1+vUlr2E1WqFer3OhFM8a3h28F8URVSrVXz7299Gs9lEq9W6MKA7foxcLodGo4G//du/xWq1giRJKJVKL1VUE88GiSuCIF4IsixjPB6z/EBN0/YO9uv1GqIo4s0334QgCJcKBMMw0G638eabb0LXdZimiVqtdi+qJ2fNKMfjMSzLwoMHDzCbzaBpGn75y19eKDQty0IikcByucRms4Gmaee8nM6y3W7RaDT2bBzG4zE6nc6efcaTsG0b7XYbmqbd+tDtF00URc+09TccDqHrOtuapY3BmwuJK4IgbgVhGGIwGKDX611rdttN5iKrg81msydyXNc9N1Qdw3EcGo0Gut0u+v0+8vk8O6B3Oh1mWnn68WLjTOBEWMUVxXw+j8ePH7Nt0NOctidIpVLwPA+dTocZaxLXh2VZmE6nJKxuOCSuCIIgbiiXtYquSjKZ3Nsqi4OgJUlivkyWZTGbDMuyWBRPGIZotVrsuuVyyS6L43J2ux0b4F4ul2yJIYoi1h4miPsIiSuCIF4onufRWfYrIp/PMxEVhiHbXCuXy2wuaLVaoVqtIgxDtkjQarXgOA4kSUIymdyrjHW7XXbfRqMBQRAgyzIEQWBbbGcrW/eZxWKBxWLBHPijKMJ6vcZyucTHH3/MWrDr9frSCiRx+yBxRRDEC2O5XOLg4ODORKTcNmq1GhKJBERRRLfbRS6XA3Ayx3Z0dITFYoFarcZaTRzHQRRFTKdT5ioeZ9/FxNWseJON53kYhsFai+12mzmU3yeCIIAkSej3+3uXm6YJwzDwrW99C7Is4+2332ZzU5ZlwTAMSJIESZIoJ/AOQeKKIIgXSrxm/qys1+tLh9yJq8HzPEqlEgzDYIIpZjKZoNfrsUgdXdfBcdw5UWQYxp5A5nmeubpzHHdursr3fRweHj5x3ir+HXetUjMYDJh3W4xt25AkiWUB/vCHP2SB2e+//z6+9a1vYbVaQdO0524DEzcHElcEQbxQzgbPXsRFUTayLGM4HLLrlsslJEmiA9Az0O/3WbXqacRZeXFwdhAE2O12CMMQuVwOqqpiu92iWCwin8/D930cHR2xjUbf95m302AwYO1IVVVhmiZ2ux3m8zlc18UXX3wBXdfx0UcfIQxD5u/0dUT4TWI4HJ5zTnddd8+6Ina7VxQFQRAgiiIsl0uoqrpXuYqjpIjbCYkrgiCulSiKoKoqFEXBdrtFJpNhQ9TxwVoQBFb9WC6XyGazbL1c0zTM53OWNxgfkAuFArbb7Z0PbL5OzkarPI3xeIxyuYxmswlVVdFoNNBoNNBsNiEIAovDiStPjuMgl8uh2+3ie9/7HhqNBgqFAkzTZHl5g8EAo9EIDx48YC2wDz74AJqmQdM0jMdj/Pa3v4Uoii/kPXiZXPR+u677tYb7m83muRZjGIYXhncTNw8SVwRBXCvdbhfj8RiiKMJ1XWSzWWb62e12EQQBWq0WRFFkszzZbBbD4RBBELBom+FwyA4u8/kcmUyGVUeIqyHL8jOJK+BkA9D3fei6DsuyWLXqstw93/ex2+0QRRF6vR48z0Ov12M2ErEHVxRFCMMQiqLg0aNHGA6HmE6nePDgARzH2Zvruo1EUQRZlpHJZC683nEciKLIqlPL5RLdbhfr9Rrr9RqapmG73SIIAqiqimw2i3w+j+FwCOBEpB0dHWE0GqFWq1H0zQ2HxBVBENdKKpVCGIbYbrcIwxBHR0eYzWZ7gczAySxP7KGUzWaZ4WRc8eB5nrWc4hy3yWTycl/MLWcymbAIomcliiKIooh2u31lw9bY8PW0c/hFLuKu6+4ZjO52O9aOvE3IsoxqtcoqrpqmgeM4SJKEarXK8jI3mw2azSYURWFeY77vo1gsolwuo1qtotfroVKpIAgC2LaNdDqNVqvFfld8PXCyVHBRK524OZC4IgjiWjktlACgXC7Dtm0sFgvk83lst1t0Oh00Gg02n5LL5WDbNvs5iiL0+33IsswGqWezGcslJK7G6XzHV8V6vb6T1cY4A9PzPKiquieu4hZqPG/oeR6q1Sqba4sXNcrlMjKZzF4OYSyastnsXjVvMBggm83euy3M2wqJK4IgrpXZbIZyuYzBYIAoilAul2GaJmsRWpbFHMPjllW5XMZkMsF6vUa/32fRLoPBAP1+H++88w7W6zUKhQJFqlyRMAzR6XSQSqVYa+lp7Ha7l5JXNxwOb71IaLfbbDNwu93C8zwmruKqLcdx53IYDw8P2XzZab8xYH/5I5vN7sUfLZdLJBKJe5NOcNshcUUQxAtjt9uh2WyycOF6vY7NZgPXdbFYLFCtVvHGG2+g0Wic24zyfR+VSgWdTgf/8i//AkEQ0Gq1bmX76FUQRRGbhboqYRg+MbQ5JgiC52rR8jz/1JxDADfajLTdbqNare5dFlcKY4HEcRw0TUMURRiNRuB5HgcHBxgMBgCASqWy935nMhl28pDNZs8J3W63y9rmxM2GxBVBEDeeeED+bJAxcX0sFgvsdjuUy2WsVitEUYT5fA7TNOH7PmRZZmHMsiyjXq/D930IggBRFK/U+ttut1gul+B5HovFAtvtFr7vQ9M0+L4PRVEwm82g6zqCr9U1AAAgAElEQVRWqxWOj4+xWCwwnU4hiiJrHd8ETNNEKpXCYrFgodZnxdXR0RFkWYYkSRiNRmwGMa5W8Ty/N4eYy+WY2Mrn85AkCZPJBLquAzg5WTk4OCD/t1sAiSuCIJ4b2uK73QiCwERNOp2GKIpQVRWTyQSdTge73Q75fB6u66Lb7cK2bSZ0S6XSlapQ8X1lWcZgMIAoimg2m1gsFphMJhiNRkyoDQYDBEHAhEf8O29aK1HTNNTrdYiiiCiKsFqtWMQQcNL2EwQBpmmiUqlgMBgglUoxcdXpdFAqlQCc5DrKsswqV71eD91ul7noq6qK2WyGVquFTqfzSl4vcXVIXBEE8Vw4jgOO4yio9xbTaDSYcKlUKliv10xw1Wo12LbNWmDtdhu2bbO5oeFweCVbANM0WZtPEATYto1ms4ndbgdRFMHzPFRVZY7mm82GiavNZsM2724yw+GQbccuFgsUi0W0Wi34vg/f95nBaqlUwuuvv45qtcqCsc+yWq2Yjck//uM/YjQaodPpYDgcotvtvuRXRjwrJK4Ignhuksnkc7ds4lks4uXjOA5GoxHztHJdFzzPYzAYoNlswrZt1Go1hGEIURTx+eefo9/vs6rMVYxdwzBkQkwQBFiWhVqthtdffx2KooDneWiaBsMwYJomHMcBz/OQJAlvv/02Eyl3Bc/z9kKbY4IggO/7iKIIURTB8zwsFgsIgoDFYoFSqUR/J7cAElcEQTw32Wz2ubeYOp3OS9lUIy7H8zwYhoHtdsu8rVzXxW9+85tz2YSGYeC1117DZDJhhqGnGY1GaDQae8IhZjabYbfbwbIsJjAMw8CvfvWrPeGw2WxgGAar1txFb6flcomf/OQneP/99/Gd73wHb775Jv7rv/7rnJC0bRvj8ZiE1S2BxBVBEM/NZeIqPjjGB0XHcaCqKhuWjl2/HcdBoVBglgzAXy0d4nYRcTO5LHx5Npt97dDus9zlmb54q/Orr77Cp59+iiAI8Mknn9zZ13tfIHFFEMQzI8syarUayuUyPM9DNptFu91Gs9lEpVJh7Qye5zEcDlnbaD6fI5VKoVarod/vI51Os22xXC6HXq/HhFgul4NpmtA0jQJsXyKe5zGfppjVagXf9/H48WMmpsIwfOIge7w5d1Hl6uuw3W6ZhcFdI/57Ie4OJK4IgngmptMpstkswjBk8RylUgm5XA6e5+H4+Bi6riMIAjQaDSyXS3AcB9/34bouOI7DeDxm94sH4bPZ7F5479HR0Z0I871tuK4LQRDw2muvQZIk/O53v4Ou6xiPx/jss8/wi1/8ArquQ5KkJwqnWFxdl32CoigoFArnLg+C4NZUeRzHuTBKSNf1SwfbidsJiSuCIJ6JTqfDKgjx/Ee5XGYu4JVKZc+PKnaqtm2biav4ftVqlbUTz7YWJUlCOp2+k3M2N5kwDNHtdrFarWCaJn75y19iOp3CNE38+c9/hiAIUFWV+TtdRiyqL7uNZVl7FcnFYoF+v8/czm3bZtWc+XyORqPBDDjjdvJ4PEahUGD2BC974H29XuPg4AC+77Mh/NOcFn3xBmaMpmkYDodPzW2cz+fo9/uYTqcs9Jm4+ZC4Igjimeh2u3uBssCJuIpX5XmeZw7cnU4H3W6XxYDE4ir28jk9xH5WXMVhzTTk/vI5XTGMogi2bWM0GuG3v/0tm5d77bXX9iwYHMdBo9FArVbDcDhkn7UgCCx0OBbVsSlsuVxmv2u1WiGdTqPT6aBcLqPZbKJYLAI4qVoVi0UcHh6ytqTneUgkEpjNZnAc55V5Px0eHqJer2M6nbJ4ps1mg1qthmazyaq0URRhNpshCAI2Y+j7PjqdDhzHQbfbZWIsfowoipBKpeD7Plqt1o3z+SIuh8QVQRDPxGq1QiaTgSiKrFrVarXYXFW/30er1cJ4PIYsy6xyFQunuJoRRRGazSbK5TKCIEC1WoWqquB5ng2167qOXC73Sl7nfSUMw3N5eE9js9kgkUjAtm0sl0u02232uafTacznc9RqNebPNBqNMBqNMJlMkEwmmajIZrNIpVLYbrcIggAcx7HqFc/ze9EvcTDyZDJBEASvTHhks1n2d8DzPDNHjZcwYq+uTqcDXdfR6XQwnU5xdHTE7BZc12UtT03TIAgCarUaew82mw1VcG8ZJK4Ignhmttsti0UBTkwoj4+PAZwYROZyOXz66afo9Xro9XpIpVLMdTuRSEBVVQRBgNVqxR5TlmU0m02sViv83d/9HSqVCqbTKTiOowPLDSf+zIG/2jkAJ0I6Fh7dbhf5fB7ASRVnu92yuaw4LzJejIhJpVKsrViv11klKyafz184hwWAeUW9aMrlMqrVKjzPQ7FYxGw2Q7vdhiiK2G63qNVqrIo3GAygKArCMEQ2m2UnEZvNBul0GsBJvmCr1WKt92azeSUfMeJmQeKKIIjnYrvdQtM0OI6DIAiYy/bpA5tlWTAMAz/+8Y+hadqF6/tRFLH8wP/3//4f80G67OBJ3Bx4nj8XYgyAtQWBEwGWyWQA/LXVqOs6OI5j7cXYeiMml8ux687m8AF/HZq/KGtPUZQLxVUs6K9LeMWt0E6nw0RlEARotVrodrssczCbze7d7/R3e7lcIpVKAcDeTCJwIlZTqRTNW90ySFwRBHHjiGdQeJ4n08RbgCRJODg4YBXG+P8HBwdMXMmyDI47OeQ0m01IkoR+v7/XMj4rruJFiSiKwPM8s/k4PQRer9dRqVT2no9lWfjOd74DSZLw0UcfYTKZoN/vQ9d19Ho9fPTRR9fmncbzPPr9/hNvs9vtkEwm4fs+drsddrsdttstcrkclsslNE1DJpPBer1GPp/HbDaD53nwfR/L5RKdTofNbhG3AxJXBEFcG6vV6ko5c8TdIgxDVKtVHB0doVwusy3AbDbL2luapjFLjsPDQ8zncxiGcU5cxRWw5XLJxJbneRBFEcfHxzBNE8ViEcvlErvdDvP5nM0lxYiiiJ///OfQNA0ffvghBoMBm/H68Y9/jC+//PJCV/mvgyAIV8o91HUdPM9DlmW0220WLTSfz/e2HOPNyMFgwB5bVdWnCjjiZkHiiiCIa8M0TfR6vVf9NIhXQDyYHQ+ne56HdDrN5qwmkwk4joMkSVgul+j1ehiPx+A4Du12G6vVCo1Gg80enfWucl0XBwcHmM1m4Hkef//3f49CocCc4E9bPkRRhPV6jcVigU8//RSWZeFPf/oToijCarXCZDJh807Py3g8RqPReKb79Pt9aJr2VFEmSRJ0XWcB18TtgcQVQRDXhm3bF87ePIkoishA8Q4yn8+h6zpWqxWiKIIkSedm8YCTFp5pmnjrrbcgSdITfZ9msxl6vR4TWK7rwrZtHB4evjKHc13Xz82CPY0oipjVwtM4LViJ2wOJK4IgnpswDBEEAWzbPnegWSwWMAwDURSxbMHVasUyByVJQjabhWmaiKIInU4HgiBQ5A3xRARBYHNY8bbhs3CZYDm7xeo4zqVO9PESRjab3bvP1+G0wehpwjCkqtUthMQVQRDPxXQ6RavVwvHxMXOsHgwGTGR1u11IkgRJkgCcrNcPh0O0220sFgtMp1PWOprP5yiVSlitVnRAIa4N27YhSRLa7TZ0XYfv+yiVSpBlGdPpFJvNBoqiMIPPIAggSRLG4zG+/PJLuK6LKIoQBAEmkwkkSYLrugjDEOv1+rk2D33fx2w2Q7/fh23bWK1WrOqn6zpmsxkMw4Cu69cWJUS8eEhcEQTxXBSLRWab4LouDg8PAZx4EG23W2w2G1iWhVqtBuBk1TyKIqiqCk3T9qpdQRAgnU7ThiCxRxiGV/Y6i2932u7DsiwcHh7umZLGNgg8z6PZbCIMQ2iahm63i/F4jFarxWJ4DMPAcDjEcDhEr9djCQPXwXg8xm63gyAIe/Nog8EAlmXh3XffZQ751B68PZC4IgjiuSgUCkwMua7L/HzK5TKWyyVkWUar1WIHs3gdfzqdQpIkOI6DarXKzv4lSWJO3sTdJQzDSysx6/UajuMgDENsNhv8+c9/PteaW6/XmM/nUFUVv//972GaJpbLJf7whz/AMAwsFgtsNhvMZjOWKnA213I8HrO2taqq+Pzzz5moms/nEEURtm1D0zR2EuG67rV+P1erFbMeEUUR//3f/41+v49vfvObrIrVbrcxmUyg6/q1/V7ixULiiiCI58KyLNTrdYzHY7ZmD5xE4nz44YdoNBpQFIVFl6TTaXiex2I+4haNpmn42c9+hs1mw6JBiLtNsVhk3wPDMJjYWSwWWK1W6PV6mEwm+P3vf4/pdIrtdov5fA5BEDCZTPDo0SMMh0P87Gc/g6ZpbGjeMAwWjPyTn/wEu90O+XweHMexWb6z3lgA2MxfLLa63S7m8zkLT55MJhiPx8+UYxhXaJ+Vs99/27apVX6LIHFFEMS1sVgsUK/Xsdvt0O/3WUTOcrlErVbD22+/jVardc6hvd/vo9/v45/+6Z8gyzIqlQq1QO4B5XIZm80G7XYb7XYbu90ODx48QLVahSzL6Ha7rHqjqirq9TpEUYSiKDAMA0EQ7AkX27ZhWRY0TcN6vYZhGHj33Xcxm81QLpfBcRwLAn9SpIzv+5hMJhd6tk0mE+bEfhVSqRRtw95DSFwRBHFjMAwDkiTRpuA9oVwuYzqdwvM8bDYbGIYBz/OY8PE8D71eD7ZtYzwes2pT7NgehuE5v6qzs1nxv2NxFW/lNZvNFz7bF2cKPinCyfd92La9ZyRK3H5IXBEEQRCvhFardeHliqLANE0MBgN0u124rgvP86DrOgzDwGAweOYw40qlsieunka8IXiW9XoNSZKu1KKLg8dTqRQ0TYOu63uPqSgKkskkjo+PkclkoKoq26olbjckrgiCuDKiKKLRaFx5c4sgnkSv17swxBs4qU7FNglncRznid5Wy+USs9mMxeMAJ0KO4zgWxxPbLpw1H12v10in0zg+PkYymdxrAVqWhVwuB47jIMsyXNdlFbFkMskCpHVdZ9uJ8X88z0NRFPa3Y1kWc6ePnzPHcTBN86pvH3GDIXFFEMSV0TSNeVIRxPMiy/LXMgC9jMVigaOjIxwcHCCXyyGZTLJKFc/z4DgOlUoF3W4XBwcH4DgO2Wx2r5pUKBSgKAqiKEI+n0cqldoTYHE1Kp/PI51Oo9lsYjqdIpPJsE3ZWECpqsp+x1mazSY4jmMB0rquXzhkT9xOSFwRBHFlptMpDg4Onvtx4s1BgrgqpwXQRbNS2+0WqVQK6XSaVcPy+TwbYB8MBqyKdHx8DN/32WWnh+KLxSLLx4yvHw6H7HrbttnjnBZD/X4fHMftObXHYdUXiatarbZXSdvtdrTEcYcgcUUQxJWJDyxXIQiCC9uHu90OHMdhPp+z6+fzOTqdDmazGRmIEiyL0HEcrFYrbLdbLJdLLJdLOI6D+XyOIAiYQS0ADIdDcByH0WjEHqdcLjPhJAgCOI7DwcEBEzGx+DkdvOw4DprNJhaLBbv+9EB6/DeQSCT2WpaKooDjuL0B+ziY+qLswdFoxIQXtdnvHiSuCIJ4IvGmlmEY7MCy3W6hKAo7S4+NDuOKwG63Q6lUwnA4RKfTQaFQYMaO8Rl7v9+H67pwXZe1XhqNxqU5bsT9ot1uYzQaQRRF/OIXv0C328WDBw+wXq8hyzJ6vR7efPNNZkRaLBbBcdyee7rjOGwLLxZXp4PFZ7PZE7f54u/76WrtYrG4sBoVC7HTA/Px77xIXO12OySTyT17COLuQOKKIIhLEUUR5XIZtm2j1WqxodtSqQRRFNlBaTQawTAMtFot1lKJDyzT6RSLxQLFYhEA9gQaAJimiVQqhSiKrjVWhLjdxILD932EYQhRFPGrX/0KDx48gK7rEEURs9kMsiwDAHNgv0ycS5J0TuisVqtL23anr08kEuyy2F4hnU7v3TYeUL9IXDWbzSc+p7NzX8Tth8QVQRCXkk6nWWVA0zR2YFkul+xnz/MQBAGWyyUEQcDx8TGAkwNLqVQCcHJAis/+Y3EVH0w8z0MymfxaLtbE3eWias5yudxrxW02G1Y9jR3YL9u2iytLp8VV/B1OJpN7t0ulUnubfhzHsQpYfJ+z7fHNZgOO4/aiceK2YLwReBGFQoG2BO8gJK4IgriUs22W0+IqDENWKYidsnmeRyaTAXAiruIDWRRF7GB00dzWeDxGLpd7Sa+KuA086xZhXCU67Z213W7ZPFMsrmLxD4B9h+Pv43w+B8dx7IRiMpmw60/nZ14kruJZwnw+zwRf/Dvj52Sa5jmvK8Mw2P2IuwOJK4IgLqVSqWA4HLIIG8/zwHEcO/Alk0k4joNyuQzHcdDr9dhBZzwe71UJMpkMJpMJlsslkskkPM/DeDwGcHKQS6fTdPZOfG3CMMTx8TETUI1GA4eHh+eEztkWYCyUdrsdZFneay3GYuu0uDotyE5bNEiShIODA2SzWVa9iu9fq9UQBAEODg5weHh4LrA69s66TlsK4tVC4oogiEvZ7XZoNptot9usHcNxHDNWzGQysG0b7XYbvV4PtVqNtVg0TWNzKdPpFKqqYrPZIIoiHB4eYrFYoNPpQFVV6LqOwWDwxPYJQVyF0WiETqcDURT3XNTj4fVkMrm3kRq3AF3XRRAEKBQKyGQyaDabrNV4WlwBYB5ZsQjzfR/D4fBCw9N0Oo3Dw0NEUYQgCNBqtfBv//ZvaLVaaDQaLIeT4zh2skHcfkhcEQRxZUzTRKlUwmw2w3w+R71eZ6vv2+0W6/Ua+Xweoiii3W5f6uYehzN3Oh184xvfQK/Xg6qqbBieIK4Tz/OYgOE4jtk3rNdr5qSeyWRYJWo+n0PXdQRBgHQ6zewaxuMxXNdl94mH6Z9EbLnQ6/WgKAoymQwajQa63S5yuRwEQWBVNYq+uTuQuCII4oVwVe+eZrOJyWSCer1+pbw2ggBONlkv4qJtwdVqBUEQIMsyaz3H4c+iKMJxnEu39WazGQRBwGQywQcffIB8Po/hcAjLss5F51xEFEVQFAWVSgWNRgO2beP4+Biu62K1WsFxHAwGg3O+WcTthsQVQRCvlDAMmSkkQVwFy7IwGo2g6zoWiwUsy4Ioivj1r38NQRDw3nvvsZy/m0i9XmctQMuycHBwQNuydwwSVwRBEMStIYoijMdj/OhHP4Ku6/j0008hyzI0TYMkSZAkCZ9//jl0XX8pz+XrVJs8zwPP8zg8PEShUKBFjjsIiSuCIF4YYRhSnA1x7Xieh8VigcVigU8//RSWZWE2myEMQziOA0VR2KLEfD5/5sfXdR2+759r+3meB8MwEEURptMpHj9+fM741rIsZpBL3F9IXBEE8VxEUbQXbHsaVVX34kYI4mWiado524OzxI7qnudhtVqxWSxZltHpdDCfzzEajaBpGtbrNabTKcbjMWazGX73u99BFEX4vg9d1/HrX/8auq6zgXni/kLiiiCIPbrdLnq9HsIwhG3bTx0y73a7zEsobtmcXYO/DFVVIQgCnekT14rjOBBFEYqioNvtQtd1zGYz9Ho9eJ6HWq2GwWCAjz/+GMfHx9hsNmi327AsC2EYYjAYQBRFNJtNKIqC6XQKSZLQarUgyzIcx2GiLLYhGY/H+Pzzz8Hz/Kt98cSNgMQVQRB7aJqGo6MjdiDJZrMIwxBBEKDRaKBare6tjO92OxYN0u/3MRgMMJvNMBwOsV6voWkaE09RFLFWy3g8RrPZxGKxoAMSca202214nodf/epXUBSF/Xs0GrGcTNd1oWkac08fjUashSiKIjRNY0sWtm0jiiLU63XmV8XzPDzPQ7lcRqvVQhAE8H0fg8HgqScLpzdpL9pu/Pzzz/HFF1/Q9uwthsQVQRB7xJ47cTXq+PgYpmmC53nmaRWLos1mg0ajgUqlgt1uh3K5DEEQWCTOfD7H0dERgBMR1mg0UKvV4LoueJ5Ht9vFdrulgwhxrUiSBF3X8ejRI1a9kiQJ3W4Xmqah0Whgs9lAURQMBgNMp1Nst1vms6Zp2oWtvcViAV3XIQgCWq0WHj9+jCiK4LouFEXBgwcP0Ol02N8OcOLpNplM4LouZrMZgiCAbduYz+ewLIu5sodhCMMwvtaMGHHzIHFFEMQesZN1PKgbx3UUi0WoqgoAaDQaWC6XaDQaaLfbqNfrmM/nkCSJVbqAk6Dd2KW93W6j1WqB53mYpskCcuOqF0FcN8vlEo7jYDKZYLfbYbVaYTKZYDKZsNusVis8fPgQw+GQVWSn0+kTrRHm8/mFFaf1en0uwmY0GsE0Tfz7v/87TNPEW2+9hVarhf/8z//EarWCqqqQJAmmaWIwGFzZH4642ZC4Ighij/V6DY7jUCwWUalU0G63EUUR5vM5CoUC2u02q2AdHBxAURRmwBiGIfL5PDswnQ5pzmazEARh7+BRLpcvNYMkiJfJdrtl3+PZbHZtPlmnq2Dz+RzL5RKapuFPf/oTZFmGKIoQRZG1LWn+8G5A4oogiD222y04jrvQv8fzvL319HQ6zXIGYwzDQC6XA3Airg4PDxEEAfL5PBRF2butbdtIp9OXumMTxG3HNM29NiEAtnUYbzL6vo8//OEP0DSNKrl3BBJXBEGcg+O4p66wAyctj2azCcdxMJvN0Gq14DgOkskkdrsd2xxcr9eQZRm1Wg2LxQIffPAB2u02ptMpMpnMuVYKQdwGLhNC8/kc/X6f/UxzVPcPElcEQZzj4ODgSuIKOGl7qKqKhw8fYj6fYzqdIp/PXzg7ous6FEXBhx9+CMuyYJomCoUCDbQTr5QgCJ7ZJX06nbL2+FmWyyW1u+85JK4IgjjH0dHR3tDvVdhsNuj1emi320+tRHmeh8FggHa7jdls9jxPlSCem9VqxZY44u/l6dmn5XK59532fX9PWK3Xa1SrVbRarT2bkssYDodoNpvo9XpwHOd6XwxxIyBxRRDEOcrlMgXJEvcKjuOQz+exWq0wHo/RaDQAAIPBAM1mE51Oh7X6AGAymbATg0qlAkVRMJvNoGkaZrMZqtUqE2SbzQayLDMbhtMbtLQdeDchcUUQxB7z+Ry5XA7VapWZKD4LZ/PYCOI2cHh4yMSTbds4ODiA67rgOI4tXOTzeQAns4bj8RiVSgWe56FSqaDb7e49XrwlG/u/aZqG4XCI2WyGRCJBrfA7DokrgiD2+DqCKiYMQ7z33nv4/PPP4TgOPvvsMxiGQRtQxI0nn8+jVCohiiKIoohqtQrP85BMJuG6LrbbLUqlEsIwRDKZBM/z4Hkeu90OhmGwJQ7gRFBxHAfP8zAcDpHL5SAIAsbjMQAgl8vtVcGIuweJK4Igro3tdotHjx7Btm386Ec/wl/+8he8/fbb51bRCeKmUS6XUSgU0Gg0wPM8XNcFcGItUigU0Gq1sN1usVgsLrQqqVarGAwGAMAqXq7rolKpoNPp7N02rozRScfdhcQVQRAEce+J0wOehu/7SCQSLMEgxnEcpFIpRFGEzWYDjuMwn89ZgsFZKpXKlYbfidsJiSuCIJ4b3/fPeflYlsXaIARx0+l2u6hWq1e6bb/fR6vVgiiK+OlPf4parQbTNJFKpVjOoGEY2Gw2WK1WyGazMAwDgiBAEATUajWMx2MKLL/DkLgiCOKJDIdD5k8Ve1+FYbjXFpEkCWEYwvM8iKIIRVEu3IKK51lUVaWYD+JGIQjClcUVcOJztVgsMBqNsF6vYVnWpf5um80Gk8kEURSB53lmMno2sYC4O5C4IgjiiWiahmw2i91uh1KpBM/z0Gg0oCgKRFFEFEWQZRmO42A0GmEymcAwDDiOw87MDcOAruuYTqcYDAaYTCa0gk7cKDRNY7FNz4LruqySdVFk1FkURUG/37/UgJS4G5C4IgjiiZimiePjYwBAsVhkMTdRFKHdbkNRFPR6PXS7Xei6zgSV67rgeR6O46Ber4PneazXa+RyOcoSJG4chmEgm82+6qdB3BFIXBEE8UTm8zkymQx6vR40TUMURej1euj3+9hsNmi1WphOpwBO2n7FYhGbzQa2baNer2M0GkEQBPZ47Xb7md3fCeJF4nkeOp0Ojo6OoOv6q346xB2AxBVBEAD+GkJ7trXhui6KxeKl9xuNRlAUBa7rwrZtKIoCQRBgGAZarRYsy0Kn04HrulitVrBtG7Va7YW+FoJ4FsIwfGo11fd9iKJIJrnElSBxRRD3kCiK0O/38e6778IwDMznc/z2t7+FJEl49OgRVqsV3nnnHTiOgzAMcXR09MTHiofdBUGALMvnVsw1TcNkMoEsy0x0EcRtI5vNPnNLe7fbURv8HkLiiiDuKcPhEB999BEmkwl+8IMfYLfbQVVVqKqK0WiETz/9lLX74tiPpzGZTKAoyqUHk9lsBlmW6eyfeOVEUfTMoiebzTJz0avS6XT2PLFoS/Z+QOKKIO4pqqqyn3e7HWzbhqqq8H0f6/Uab7/9NubzOTzPY4G2BHFXmE6nFwqd9Xq992/f97FYLLDdblEsFrFarVgg8263gyiKsCwLQRCg3W5jsVgwQWXbNo6OjtDv9+H7PkajEURRRLPZfCmvkXh1kLgiiHuKZVlXut12u4XnedTaIO4Ms9kMDx8+hCiKrEIbt6xFUcQnn3wCSZKY/Yiu69A0DeVyGbVaDTzPYzqdQtd1zGYz1i7keR6VSgW73Y65spfLZTiOw35eLpdXsmwgbjckrgiCYPT7/WcyUiSI28h4PMYvfvELKIqCn/70pxgMBqwl/vrrr2O73UJRFKiqCkEQEAQBXNdFuVzGbDaDpmksRxA4CWKOrUc0TWOXAcDx8TETU6PRiOYN7wkkrgiCYMiyjHK5/NyPQ3MlxE3G931sNhssFgt8/PHHmEwmeO+99xCGIdbrNUzThCRJmEwmaLfbiKIIYRiC53kYhgHTNMHzPEsuyGQycBwHgiAwcVUoFBAEAcrlMjabDTabDaIoQi6Xw263e7VvAPHCIXFFEAQjdmN/HsIwRCqVuqZnRDlzC7gAACAASURBVBCvjiiKMBwOMRqNsNvtwPM8ZFmGbdtoNBr49re/jeFwiGw2y7Zl49vKsozNZoNutwtN09DtdiHLMkRRpMzNewCJK4IgGE8SV7vdDkEQADgRUI7jsK2/01E2juOA4zjMZjN2vSzLaLfbUFX1mbetCOJFIYripdfFvm8xYRhCkiTM53PMZjOoqsq+96Zp4sc//jEkScJsNtu733a7ZXE3pmliMBiQUek9gMQVQdxjwjCEKIro9XpQVRWWZSGRSGA+n6PX67FB3Hj2JG5pxIO+3W4XtVoNhUKBDfe2Wi1wHAfLsuD7PizLYvMntVqNCTSCeJWsViuMRiO4rovdbof1eg3bttl/o9EIjuOwv4HnJQgCjMdjElb3BBJXBHGPaTab6Pf7WC6XGAwGsG0bHMeh1WpB0zQUCgUAYI7rjUaDDfLyPI9UKoXNZoPpdMpc1+PHiNF1HYeHh4iiiGZNiBuBqqpYLBbo9/sYDAbYbreQJAn9fh+macK2bUynU0iSRJ5sxNeCxBVB3FOCIEAymcRqtWJtvlgYua6L+XwOjuOYBYPv+xgOh2ybkOd5tvm0Xq9ZO1HTNBwcHLDf43keDg4OoCjKS36FBHExs9kMtm1jMBhAURQ8fPgQtVoNr732GpbLJR49egRBEPDOO+/s+cERxFUhcUUQ9xTP88Bx3F41ab1eM3Hlui77eb1eYzgcolwus2pWv99n1artdot0Og3gxKX97NzWaDRirUGCuCnsdjtst1tEUQTP8/b8p1arFUzTfKp57nK5ZEkGBBFD4oog7jGlUgntdhuWZcFxnD1BFUUROI7Der1GPp9n81mxcBIEgdk2+L6PRCIBwzBg2zay2SxWqxU6nQ6Ak9mubDZLByHilXN6+eKqjMdjzOfzC68bDAYQBOE5nxVx1yBxRRD3mCAIMBqNIMsywjCE7/tsGB0AOI7DZDLBYDBAu91GqVRi4mo8HrPMQcuysFwuEQQBoihCMpnEer1Gp9PBv/7rv7J5lm63+8peK0Gs12tkMhmYpgnXdaFp2lPnAFVV3bNOWC6X6HQ60DTtSpFQ0+kUnU4H0+mUnNnvESSuCIJgaJqGTqcD13VhWRY6nQ5s22bXb7db8DzPNgxHo9GFj6PrOhqNBr7//e9jOBxCVVW2jk4Qr5JSqYRisYh2u43RaISjoyNEUQTf99nma7PZ3Ktwxaa4QRDg4OAAruvuDb+PRiNm3XB6ccNxHKRSKURRhGq1SuLqHkHiiiCIF0q328VwOES326V8QuKVUy6Xkclk2L8PDw/hOA46nQ56vR6Ak5a3JEkAgFarhU6nA0EQsFwuWas8Dm82DAOlUgkAmECr1+ssJieeRYxvT9wPSFwRBEEQ94ZWq8WWK8IwRCKRwHK5xPHxMZudkmUZsixD13UUCgVMp1NUKhU2OzgcDtnjTadTHB0dATg5kWg2mxiNRsxDK5FIwDTNl/46iVcLiSuCIC5k/v/ZO38YRfIz/VdA0AFBBwQEHRAQEBAQdEBAQIB0BEhHQIB0BHUWukOnCrCELLSquwo4ubwqe7GM7bJU8tbajFzrZc+1Hjxm1qyPlevW5Vu8x67wqvYnVsISK1VQAUEFFVTw/ILW97vFn/43f3Z6pr8fCWmmh6aBaaqeet/nfV7bPmhjBEFA2ygMxsuIKIqIxWIol8sol8uo1+sALkRSLpeDoigoFovwfR/NZhP5fB7z+ZzmXY1GI8Tjcfr36FaDdDqNVquF5XJJw3K73S6dsGXcH5i4YjDuEa7rIp1OY7VaYTgcYrFY0H8jI+nkz+Qq3vd9upDWcZxLH1tVVfR6vZ3HZDDuGr1eD6lUCpvN5mAV03w+h2ma9HPQaDRQq9UOHiOfz1P/YFRcpVKpg72B2+0WiUSCTcreM5i4YjDuGefn5yiXy1gul8hms/B9H51OB51OBzzPY7vdwvd9qKoKz/MgSRJUVYWmafjyyy/B8zydkhoOh1gul5jNZqjX65jNZs9sXQiD8TzQdR2JROJG9zUMA2dnZwjDELZtw3EcaJoGVVWRy+XgeR6azSaKxSKWyyVtCwKgOwhN04QgCGxS9p7BxBWDcc8ol8v06jqfz+Pjjz/eiVeYzWZoNBpYLBZot9uQZRk8z9PvLxaLWK/X6Pf7GI1G4Hketm1T3wmDcZcZj8c765muQ5IklEolDAYDNBoNCIJAvVj7+L6Per2OWq2GR48eodlsotlsYjAYMHF1z2DiisG4Z/A8j0wmg16vh0KhgDAMUSqVMBwO0Wg04HkeYrEYBoMBHMeB53lIJpN0HD2Xy2GxWCCbzUIURRrVUCwWYRjGC3xlDMb1kBVPT7JAvNVqYTKZoF6v36hCSwJ6S6US26t5z2DiisG4Z0iSBEmSqFgCLnwhlmXRINFYLLZjWichoMCFuLJtG9lsdme8fD6f4/z8/Jt7IQzGE7BcLukWgtsSBAEmk8mN86o8z8NkMmHLn+8hTFwxGPcMRVGubVGQoNAHDx6g2+1C13Xkcjk4jgNd17FYLKBpGlqtFgaDATRNg6IodE0Og3FXIVsInsZgvl+FCsMQq9UKYRjCcRx6YcKmau8vTFwxGPcMksJ+HbZtY7PZoN/vQ9O0o/vTFosFttstRFGEZVlHJ6sYjLsEyaAajUb0a9vt9lYhn7quQ1VV/OIXv4Cu6/jkk0+wWCwgSRIeP36Mzz//HLZtQ1GUKydsGa8uTFwxGPeM8Xh8KxFk2zbdNXgZq9UKhmGwK3XGS8tVy5eJl5BUp0ajEVRVxYcffgjTNKEoCjabDWRZhmEY+Pd//3es12vIsswqufcUJq4YjHuGruvIZrMHV9RBEECW5aPf8yT+FAbjLkMM7ZqmYTaboVqtQtM0jEYj9Pt9CIKAwWAAy7LQaDTw4YcfQtd16k+0bZs+luM4ePToEbrdLr744gt8+eWX+POf/4xOp8P8VvcUJq4YjHvGcrk8uJper9dYLBYQBAGO49B0dnJy6XQ6O34rBuNlRpIkxONxOI4DURQRBAEEQYAkSbBtG81mE5IkwXVd6LqObrcLz/NocOhyudwRV4T9yi2r5N5fmLhiMO4hq9UK7Xab+k5IW6Pb7UJRFNi2DUmSqJmdtEyiO9UYjJeVaBzDfD7HF198Qado33//fXQ6HciyjNVqBcdxoCgKXn/9dbrYeR8Ws8DYh4krBuOekkqlqLgaj8f44osv0Ol0IEkSDMOAIAjodruYzWZ48OABfvKTn6DX67ETCeOlx3EccBxHNw3chPV6fen94/E481YxdmDiisG4p0T3o0WJjpFHTxiff/45ZrPZTqtjPB5faQRmMO4i6/UaHMfRANzrCMPw0tBRItTm8zm9j+/7EEURnU7naBue8erDxBWDcU8pFos3FkaXnRza7TYajcaOIFNVFbIs74SUMhgvGsuyMB6PMZvNqLiaTCZwHAemadL7GYaBdruNSqVCf+9rtRry+Twsy8L5+TkKhQJ834emaTg/PwfHcWg0GlSsVatVSJKE1WqFXC7HxNU9hIkrBuOe4Ps+RqMRDMPAer1GsVhEu92G4zg7a2t6vR7q9TpUVQUAmKaJWCwGy7JQLpdRLpcRhiH6/T7S6TQymQw0TQMAdDodCIKA+XyORqPxQl4ng7FPs9lEuVymv9ue54HjOKRSKbRaLSSTSRoqmsvlEIYhCoUC9RiapgmO45DJZLDdblEqlejng/i3ohO1HMdB1/VLje+MVx8mrhiMe0AQBMhkMuj3+6hUKlgsFuB5Hqenp+h0Ojg/P6f+q3w+j/V6jZOTE+qv4jgOuVwOvu+jXC7T3Cue5w+WOkuSBMdxmDeLcSdYLBbgOA6bzQae56HZbAK4+J0mK51KpRLdWjCdTjGZTNDpdOhyZiKgyD5BURTp/YnwilZqM5kMqtXqN/YaGXcPJq4YjHsAWV8DXLQ9PM8Dz/MoFAoALkQSSW2fz+fwPA+np6e0XcJxHP2zIAg0D6tcLtMTFHDRJsxkMqwNwrgz6LqOs7Ozg69zHEcrrjzPH4ghWZaRTCYBfC2uiICSZZleVOi6Do7jdryIhmFQHxbjfsLEFYNxD+j1egcnD0EQUCwWAVzk/pB/X61W0HUdiUQCuq4DwM4uNkmSaLtk37fleR4SicSOh4XBeJGMx2MauxCF4zg60BH9LLRaLdTrdaRSKcRiMQAXfi2O4+jCZl3Xkc/n6Z857vBUWiqV2DqoewwTVwzGPcCyLCSTSbiui/V6jSAIIIoiPaH0ej0Ui0U4joNKpYLJZIJkMkmFUyqVokJL13WUy2V4nkeNu7PZjI6pq6pKq2QMxosmDEPk83mUy2V0u11arUqlUvT3W5IkZDIZOI6D8/NzAEC/36eiiUwEEsO6KIr0IsK2beq5ymQymE6nAC7WRsViMdYev6cwccVg3BNkWUaxWIQoigjDEJIkURGk6zoymQyWyyXy+Tz6/T4SicSOuBoMBgAuTOuj0Qi+70NRFPA8j8lkgm9961sYDodYrVaIxWL0Kp/BeNEEQYDhcLjTpkulUrRaOxgMkEgksFqt0O12UalU0Gg0qGhyXZea1AEcRDgkk0lMJhMYhoF/+7d/Qz6fh23biMfjN457YLxaMHHFYNxDfN9HrVZDsVhEGIZoNpsolUpYLpfYbrdwXZeeZN58800Ui0U6HRXFdV1ks1nU63W0Wi0oioJ+v4+zs7NbBTQyGN8kpmmi2+1iPB5ju92i2+1iMBjsmNJd10Wr1YKqqjS9/bLVT2SSVhAEfOtb38JqtYJt20gkEmwv5z2FiSsGg3Ell4Un7jOZTKAoChRFYcGijDvJZYMWZBnzs0BVVXQ6HZTLZQyHw2fymIyXDyauGAzGM2O5XLKKFeOFMxqNYFkWFosFttstlsslZrMZ/vSnPwG4GLwgcSKEaKTIVTiOc+19PM9jE7P3HCauGAwGg/FK0W63oes6FEXBm2++CV3X0e/3MRwOoes6Hj58eDDRSoY7gIsKl+d5CMOQrq/xfR+e56FcLsN1Xdi2DdM04XneN/3yGC8BTFwxGPeY+XzOYhMYrxxRf+BqtcLvf/97yLKM+XyO3/3ud/j444/R7/exXC7R6/WgaRoKhQJ6vR5GoxH6/T5arRbW6zVKpRJ6vR46nQ7G4zGq1SrCMES5XIZt26xCxTgKE1cMxj1mNpvR8NDbcFMfFoPxIiCTrVGixnIytCEIAtbrNRVRQRCA53l4ngdZlmEYBiqVCoCLtuF6vabtQ0EQ2GobxqUwccVg3GNms9lOO+Sm7H8Pu3pnvIwYhgFRFLFcLunvdKlUgizLtLXI8zwVXZ9//jmazSZ0XadbDhiMYzBxxWDcQ3zfx3q9xnK5RKFQQBiG2G63AC7CD/v9PoIgwGKxgKIomM1mUBQFYRii2+3i9PQU4/EYYRiiVqtBkiQazshg3DWiEQv7kCosz/PYbDbodrt0S8FgMECn04HruvQCotfr4T//8z/R6/WeqOrLuB8wccVg3DMMw0Cz2US5XKYLmkVRpIGigiBA13W6GuTk5ASKoqDb7WI6nWK9XiOdTgO48LPk83lsNhuWRM24cwRBgFKphHw+/0yrq77vYzwe32hykHE/YeKKwbhnFAoFrFYrWJaF9XpNl9MWCgWs12ua+VMqlQCALqXVdR2yLMOyLLrwOQgCpNPpS8MVGYwXjSRJdKXN0+L7/pVVMAaDwMQVg3HPKBQKVAyFYUjFVaVSgWVZNI06k8kAAE5PTwFc+LO63S71p/i+jzAMYZom6vX6i3kxDMY1aJpGf4efFkmS0Ol0nsljMV5tmLhiMO4Ztm2j0WhAURQAF5UpYth9//33Ua/XIcsyUqkUgIsdbK7r0hF1z/Nwfn4OwzDwve99D7ZtI51OswlCxp1E13W6gPkmrFarS1uItVoN1Wp1px04HA5Rr9cxGo1YgC6DwsQVg3GPWS6XEAQBnudBFEWMRiMAFwnTrVYLo9EIoigetEL6/T663S4kScJoNKKVLAbjRbPdbqHrOgzDwGQyoeLKdV0Mh0O65iYIArRaLZRKJYiiCABYLBZIpVKQZRnNZhO5XA6iKGK73YLneZyeniKbzdIFzqZpIpVKIQgClMvlncXQjPsNE1cMxiuOpmmoVqvPxXA+m82oD4vBeNH4vo90Ok0n+TRNg2ma4DgO2WwWiqLg5OQE2+0W6/Wafi44jqOt8lqtBo7jMBwOsdlsEI/HEYYhgIsIkmj8QnQQZDqdfvMvmHFnYeKKwXjFmc1miMfjL/ppMBjPncFgQNvZk8kEpmliNpuB4zh6AcBxHMbjMYCLypPrukgmk7RNzvM88vk8fcyTkxPa7stmszueK8MwwHEcq1gxDmDiisF4xVmtVuA47ql3oJXLZTYpxbjTNJtNVKvVna8RcUV8UolEgq7HIXlvmUwGkiQBuBBXtVqNfv/Z2RlmsxmAC/8huR9wMRCSy+UOfiaDwcQVg/GKs16vwXHczvqPyyALao8Rj8cxGo3ovzuOA0EQMBqNbvTYDMbzRlEUmsFGsG0bHMftVJ8kScJisUC5XIYoijg5OaHtPp7ndzYQnJ+f0/2bZP9g9HNiWdaOeGMwACauGIxXkvl8DkVRMBwOqbiaz+fQdZ22R1arFVqtFs29AoB6vY56vQ5RFJHP59Hv97FardBsNsFxHBqNBpbLJXzfRyKRgOM46HQ6mEwmL/LlMhgALszs2WwWhUIBlUoFjuPQ339SfSoWi+h0Ouj3++h0OvB9H9lsloqrbrdLxdVqtaI+qyAI0Gg00Ol0IEkSyuUy/bmlUolFNDB2YOKKcScgJ/d9eJ5nyd+3xDRNZLNZ2LaNSqWC7XYLjuOQyWSgqioSiQSCIIBhGFAUBbIs0+W0ZLJqMBjA8zyageV53s4JirQa1+s185sw7hRBEGC9XtPKEqlcEU9VPp9HLpfDF198AUmSIAgCCoUCCoUCLMtCr9fD2dkZgiA4aKWPRiPkcjksl0v84z/+I0qlEorFIiRJeqIdnYxXFyauGM8FTdPoifg6TNPc2WLvOA7dc2ea5qWZM67rsnbUEQqFAvWUkJFxjuNgGAb9s2VZCMMQtm1jNBrRkEVd15FIJOh0FBlhJ1f/RAQHQXDgP2Ew7iKmaWI4HGK73dLq7b530HEcGIaB999/H5Ik0c/HMXRdR6fTgWEY0HUdtm2D5/mdYxiDwcQV47nQ7XbRaDTQbrdRqVTodI7jOGi32xgOh/S+0TF+URTR7XbRbDZhWdal6ybG4zGq1SpEUWQLg/dIpVLUI0LgOI5+LZlMwjRNhGGI4XCIbre7s+KGTFsBF2be9Xp91LdlmiZOT0+f6c42BuNFsFwub+2Z8n0fnU4HrVaL5mQxGAQmrhjPhV6vh3g8js1mA8dxkM1m4XkecrkcVqsVut0urUp1Oh00m02EYYhUKoXlconRaITtdotCoUCrL4qioF6vw3Vd8DwPWZYxnU5plYtxQbPZRL1ep1fqwMUKG/I+ZjIZ6LqOVqtFW4NEOJHJKkKhUIAsy7S1uFqt0O/3acsll8vRdguD8bJi2zattC+XS1qtdV2XhoiOx2N2rGHcGCauGM+FaHtpPp8jm81iNpvR/JjhcAhVVdHr9SAIAniex3K5RLlcRrvdpo9Tq9VgGAZmsxk90ZMFwiS8j7GL7/toNptoNBqwbRvARTWLiKBisQhFUdDr9cDzPHiep+KKTD4RYaYoCg1XzOVyGI/HEEURP/7xjzEYDKCqKl3izGC8jPR6PTx8+BDtdhuqqkKWZTx8+BCdTgeapkFRFGw2G/T7/UtbhQzGPkxcMZ4Ls9kMsVgM1WoVhUIBo9EIQRBQgVSr1eD7PnK5HNrtNvXyrFYrnJ6e0ivEYrEIXddpe3G5XCIIAgRBgEwmQ9uNlxEEAbrd7nN/vXeZ2WyGYrEITdOwWq1Qq9WogHVdF67rIpfLodPp4LXXXkOlUjnqZRuPxygWi2g0Gmg0GpBlGcPhkBl5GXee7XYLy7KODsf0ej18/PHH0DQN3//+9yEIAh48eABVVaGqKjRNw0cffYRer/cCnjnjZYWJK8ZzwbZtxGKxg68HQbDjocrn89R8TRAEAbIsA7gQV4PBgHq4opimiVKpdO1ziY5MXwXzbuHG/qlWq4XhcIharUYrWwzGXWWz2VyZ9ea6LhaLBebzOTabDf73f/+X5mKtViuMRiM2vMG4FUxcMQ4Iw/CpTcrEAH0do9EIpVIJuq7jl7/8JRqNBjRNQ6lUwmKxoL4qx3GQTqcxHo/xzjvvoNlswjTNowKOMJvNaE6NbdvwPA+LxQKDwQBBEEAURRiGgfF4TFuWm80GkiSh1+uxNPIIrusiDEP4vo/tdgvf9/Hf//3fzIPCeGk4PT2lbfInYTgcXhoZw2Dsw8QV44Bms3njNO+r/o14d67Dtm3Ytg1JkrBarSDL8tESvOM4dFcY2Rt2md9nOBxiNBrBMAwUCgUMh0N0Oh1Mp1MoioLJZIJqtYrFYoFWq4X1ek0rY8Vi8alXxbxqmKaJ999/H7/85S/x6NEj/OIXv7hx1AaDcRdIpVLX2giuolgs7kzhep6H0WhELzwYjChMXDEOIDkv19FqteifLcs6EFvxePxWOVRkMmcwGFx5sArDEIqiQJKkS8WbIAh0tJp4giqVCmzbRqfTgaqq4HkeYRhCEASs12uawmyaJvr9/o2f932ATB36vo/VaoXtdssqe4w7z3w+h23b2G63SKVS0HWdprYDFxX2TqcDQRAAAIvFAufn51gsFuB5nkYsiKKIeDyOSqWC+XyO7XaLTCYDy7JQKBTYZ4FxABNXDIphGOj3++j1euj1elBVFZvNhsYmyLKMVquFZrOJTz/9FNlsFtPpFIPBAIZh7GRXARdXis86vXsymWC1WuHLL7/Exx9/DNd1jx7YSHvPcRyUy2X4vo9KpYLXX38dnU4HoiiC53msVisaKthsNmk44L6/a184+r5Pq1vEm/GysdlsjlYfdV1n8QqMlx6Sg1epVLBarZDNZpFOpyGKIs7OzhCGIXq9HmzbRqlUoiG7uVwO6XQa6/WaCi0AVJwBF5aDRCJB/8xg7MPEFQPAhWmz0+nAtm3oug5VVVGr1RAEAZbLJarVKnRdx2AwgK7rmM/ntCI0HA6pAZ0wmUxohehZMhqNsFqt8Lvf/Q4PHjzAw4cPrxVwlmVhs9nQg6Tv+/jwww8xnU53xIVt23j77behKMqBuBBFEYqi4A9/+APG4zFs24ZlWZBlGX/84x+xXq/x+eefX1lNe55st1v0er0be0KWyyXNFgMuWhxEpK7X6yu9KdHVIgzGXWSxWODs7AwAaDo72SkIXFTVF4sFnSIUBIFW4skQDXCxfouIrpOTEyqkPM9DPB4/COtlMAhMXDEAXFQxeJ6H4zjQdR26roPnecxmM/T7fRSLRUynU+i6jvF4DE3TUC6XsVgsEAQBqtXqN5LUTVp9YRju3PYhq12exDt1TDhIkgRN0/DOO+9gPB5DlmV8+eWXUBSFZuGsVqsXNq4dhiEKhQJNty8Wi/REQKqP5CQBXIhf8r7Zto1isQhRFOnzv2yfY7fbRbvdpr8bDMZdxDCMgxw8sgMQuKhCTSYT+L4PXddRrVZRq9Xo/UiFKnqBGIvFdi46FEVhWXuMS2HiikGxbRuO40CWZaiqikajgcePH8MwDJRKJbz55ptQFIXu/pNlGZIkQRRFtNvtgwrSeDy+1HN1k+oOyWC6LcRfwXEcXd/ytOxX5qbTKX7729/SkM3ZbIaHDx++0DUY1WoVyWQS2+0Wk8kE+Xwe2+0W6XQai8UCkiTRE4WiKOB5Hp7nUW/JYrHAarXCYDBAOp1GEARwXReCIFDRdXJyQgU4M/Ey7iqe5+H09BTT6RSTyQRBEKBWq1FxRTY/kKEWnudpJZ6E7AIXF1WlUgm+7yOdTsO2bZrYHgQBzs7ObuRPZdw/mLhi3JjLWkGmaULTtJ2TreM4eO+996DrOj3ZbzYbTKdTfPHFFxAEAV9++SU0TTv6uCRm4Umyp5bLJWKxGDiOe2ZXloPB4EAQ+r6/89yDIHih0QSCINAE/Mlkgmw2i8lkQncFWpaFdrtNJyVJm7ff7yObzR5UsgCgXq/TuAzf95HP51neD+OlYD6fQ5IkOiHI8zzq9TqACwHV6/XoRUalUqG/81Eje7/fp55KnuepBeK73/0uer0eOp0O+zwwjsLE1T1nu91eWYEIgoB6lm6K7/tQVRWGYWAwGOCtt96CLMt49OgRTTwmsQvHxNNyucTp6SkKhcITtxrn8zlarda9CgaVJAmxWAyCIKBQKGAwGMDzPGSzWYxGI2rsbbVaKJfLGI/H8DyPXpWPRiMAFwbdVCqFMAxxcnKCXq9Hr84nkwkSiQTLt2K8VLiui16vB8Mw6FRy1C9FPheqqtKhln1WqxUajQa63S5ee+01GIZBV+QwGPswcXUPGI/H9EQ6m80QBAEcx8F0OsUHH3xABYxt2zuG6G63i9PTU3Ach0qlcqufqSgK/vSnP2E8HqPdbqPVauHnP/85NE2jUQe/+tWvDtpolmUhHo/TRc+X4fs+xuMxXf78PHFdF7qu3/nyv67ryOfzWCwWO2LYdV0Mh0PaYiVTkVGGwyHOz88BfC2uPM8Dx3EH05CVSoVNEzLuNf1+H6IosqoV41KYuLoHkPbPf/zHf9B9WaPRCKIo4vHjx3jrrbcwHA4hSdJOFWs4HKJUKoHjOJycnNCvk6tAnuchCMKlxuZomncYhvh//+//0Taa67r405/+dPC9yWSStqAuQ9M02vYjz42Egz6JR+syfN9HtVqlP4d4uMiV71VEBd+zjqO4DMMwaAvwKiaTCc7PzxEEAabTKfr9PmzbRiKRgOu66Pf7EAQBruuiVqtBVVXM53P83//9H736v+lKIQbjm2KxWCCTyRz4IxmMFwETV/eA6XRKRQypYnz00UcQRRF/+MMfoOs6Pvjgg6MrX3iep8KCrQe9YwAAIABJREFUZEKdnJzsCA6O4y4tjXueB1EUUSqVUCwW0Wq1rmwp2bZ9ZZtSVVUqqEi0giAISCaTiMfjzyzMLwxDFItFcByHYrEI13URBAFyuRySyeSOuCBidb1ewzRNeJ4Hy7JgWRZM06Svyfd9GIbx3MTWbDZDMpm80X3JMuzf/va3GA6HGA6HSKfTB/832+0WnU4Hg8EA3/nOdzCZTDAYDA5ywBiMu0AqlXpmbbpvYvqZ8erCxNU9YD6fH1SINpvNzkne931Mp9MDYRMVV8ViEbFYDK1WC47jIAxDtFotWtHZPzEvl0skk8kDIfakEzbb7RbxeBwcx+20tRzHAcdx9IrVdV0sl0tomoZut0tHrG+DYRj0+UbHr3u9HmKx2M6yYkmSYBgGfvCDH8AwDLz11ltot9v4yU9+AsdxoKoqFEWBaZrodrvPbcqOvA+3wfM8dLtdCIKAyWRy5X2n0yl6vR5arRZbD8S4k6RSKXS73WfyWNlsliWvM54YJq7uAZvN5onbZVFxxXHcQcXCdV36b9GD2nq9psJKFEUEQUBXy8TjcZyenh49cJGx6Hw+j0ajsdMenE6n9GdF19PwPL9jfjcMA4lEgt43uqYniqZpqFQqyGQy1MxNEASBfn9USJ2dnR20BDVNo2JxuVxSYffpp59CURQ6lfTFF1+g1+s909ZlFOKRYjDuK6lUCs1m86kfJwgCxGKxnYvAMAyhqipkWcZqtWJRJIwrYUdixpU0m80dcXUsM+rs7IxWtva/L51OHxyERFE8EGPARVsrHo8jl8uh0+mA47idqtNwOKTPg+wCAy6mePY9WrPZjN53v8oShiGazSZisRgajQYKhQI4jttZ6hoVldGvR4UWwTTNg/fFdV2a5A5cHKw/++wzDIfD59Zu0HUdiUTimafiMxh3Fd/3MZlMYNs2giBAsVhEvV6nU87ks+a6LprNJmq1Gh3aURQFp6encF0X9XodpVIJruvSqBJyTCNTha1WCzzPY7lcIpfLsS0FjCth4uoeEYbhQbXoOmN2v9+nIiMejx+9DwnszGQyAC6EBPFl8Tx/cP/JZHLwb9vtlvqmyAGRHODIc7Ztmz4X8rMuIyqu9le5EJFGrnBd18XJycnORGS326Xf3263r/xZ+1OWL4qnvZJerVZXrr1hMO4S8/kcqVQKiqIgmUzC932Uy2XqiSQXacDFcW46nUIUReqXJJXeZDKJ+XwOQRDo/dfrNTiO27FTpFIpqKoKx3HYdgLGtTBx9QohiiIsy4Ku6ztTeeSkS76+Wq2gqiqWy+VRc7mmaTTnJeo9isViR39u1JNFfuaxChNB1/WDdh3xbpEQTODiypLjOLoQOggCpNNp+thXVWii4ip6IPR9n8ZLRBdNZ7PZnde3WCx2phFfFe/FZeuCgIsTCln7sdlsEIYh1us1vZo3DIO2PRmMF010nQ25MGo0GlRo6bpOp2cdx0G/34dpmuA4jh73oscRTdPo8Yd8/qO+1PPz81tH0jDuL0xcvUJIkoRqtUoXkQ4GAwwGA3o1RrxBtVoN6/Uas9mMrkAhewMnkwl6vR5thVmWtdMWJCdfQtQHRZadAqCVK5KdRAjDkFakSLk9WulKp9M0STmTyRx4ngaDAf15JOjyGNEWYjQskAg7juNQLpfB8zzK5TJOT08P0tyjMQzHKnBPy1UBrtPpdOfv++/7Vcznc0ynU2rsJ1+zLAsff/wxbWHO53P677IswzAMtFotDAYDTCYTury71+thOBzCsix0Op3n5hljMG7DycnJzjEEwM4aG3JhGIUcz8hnIHrxNRqNqBgjF2fRdj8RZqy6y7gJTFy9QqiqCp7nsVgs0Gw2Ua1W4Xke2u02DMMAz/MYDAbo9Xp0XLler8PzPJyfn6PdbmOz2ewIIlIej7YGydWc7/vUrxSPx3dOurIs0++JmkJ7vR44jkOpVKJfIwctUh2rVquQJAmj0eig/B6GIXK5HL1/tPoUJSrCoqPZUcFEzK+apmEymdCl0IToGp2Tk5MnSiUPggC2bdNU+uiVMBG+kiTRK20iamezGc3TUlWVnkRIJASJRzjGbDaDpml4/fXXYRgGfvazn0GSJEiShE8++QQPHjyAIAiQJInmkHW7XXz88cfo9/vo9XoYjUZot9sQRRH9fh9vv/02TNPcifVgMF4kyWTyIMyWDLcAXwskEj/D8zzN7SPHpOgF43w+RyKR2PnefS9lpVJBtVp9vi+M8UrAxNUrxHg8Rq1WQ7/fx3a7heM4dM2MJEk7V3mFQoFmOdm2vXPAEEWRnuTDMDyIUti/JRKJo2P89XqdVqNEUaSVqFqttmMGjQqxmyw+dhyHVrqy2ezR+0iSRB8zmqJMngPHcTfySZHW5P5zW6/XO0b55XIJz/Pw5Zdf0te2Wq2wWq1QLpepmIsKOMMwoCgKVFXFz372M2iaBlmWYZomarUaHj16hHa7TSMvFosF6vU63n33XZTL5Svbe/1+H0EQYLlcwjRNzGYzDAYDvP/++9A0DePxeEe8kr2I0+kU0+kUi8UC7733HkajEcIwRBAEGA6HeO211y4VtAzGN8lgMEAymYQoitR+0G63afVpuVzSz3kqlcJms6HtPvJ7f3JyQi9STNPEyckJ+v0+tTYsFgvkcjl67CTffxc8loy7DRNXrxC2bV/avrJtG+12G++88w4kSYIgCPjoo4/Q7/exXq9Rr9eh6zp+85vfYDAY7PihSLYUx3FwHAfdbhfFYhHVahXD4fDSqZkwDCEIwk7LT5blA1EQFUKXxSbsE41K2G+hAbuCLXp1S8z3++3GywjDkE5DJpNJ2n6YzWbo9Xp44403YBgGVFXFT3/6U3z22Wd4++23MR6PaVwEMfDvB3zOZjOUSiVomoYgCKAoCiaTCQRBoO06kilFRDMRvb1e79LnT6pgUTzPg2ma9P+KrA+6bV4Vm5Bi3CUsy8J4PKa/l6Io4uTkBJ7n0ar7YDDAaDRCvV6nU8iGYSAIgp1crP0A41wuB1VVYVkW/uVf/gWFQgGTyQTJZPIguoXB2IeJq1eI1WpFt74fw/M8fPXVV5BlGd1udycSIAgCeJ6HwWAAWZYPpmSIIDkWxXAdvu9feVKOTiTeNKNms9nQlh1pA0SJequiQiObzR5tV14FSYXnuK+DSheLBTRNg+d5cF0XiqLg0aNHGI1GeOONN/DJJ5+g1+sB2PWlRd/zxWJxdDcZqTL9+te/Rq/Xw69+9SuMRiP87W9/oy07kp91jO12ezQFfrvdsituxiuL67qQJAmDwQBhGELXdSiKcnARoigK+v0+vvvd76Lb7V56HHAcB7VaDYIg4J//+Z+x2WwwnU5xdnbGhjoY18LE1StEGIbPZefb+fk5FQc3OahEvVdBEOzkRB0jGrEQnRa8jsuCPoGvvV1EXBFRQ6YSr5s2jBKGIRWYpOWwXq8PWqHL5ZKKyKjAIe2J/efpuu7RaUoCGTLYF6YkpPS2xvJ8Pr+TRcZgvOpEK7Pz+fyJLg6BiwEZQRBQLpfpJDWDcRVMXL1CzOdzqKr6RMbrqyA79qJeBRL7QFpyi8WC+nYmkwl834emaXAcZ+f5hGEITdMOWnnECxXNuSL3J9WWIAgwm81oLEI0boG04Hzfx3A43DG9RycZo0Juv0rmui59rpvNBpZlUWHTbrd3vFrktd6E6FBAtCJI2rHfBNvtlrZmGYxXBd/3IcsyRqMRNpsNgiCgFzBkKMSyLBiGAc/zdtp+juNgOBzeuDW+3W7ZvkHGjWHiinEttVrtoMUmiiKGwyHa7Tbeffdd2k60bRuKokDXdZimib/97W/geR7r9RqyLGM6naLf7x+0pyzLot4sIpS22y1KpRL9flI9isVi1D9EWoNEKM3nc+pP0nWd5jRFD6qk4nVyckKrP5Zl4fT0FLPZDOPxmD4uMcJG875uOy0XFVfRWIhvEiJET05OLr1PEAQwDAOCIFBPCoNx1yF7TVutFjqdDqbTKc1lI0M+juPANE0YhoHRaATTNGnaOvs9ZzwPmLi6h9i2favyeDStnIirwWAAQRDQarVg2zY6nQ50XUe1WoVhGHBdl5rreZ5Hu92GoijwPA/VavXopJuu61TU5PN5xONxnJ2dwbZtNJtNFAoFGIaBeDxOfVZEcEXba8cETDQ8MwgCVCoVcByH09NT2vYkU4xnZ2fodrvUaK8oClar1a29WoRoqOpN86pIDtmx/6f5fA5FUQ4WKG82G6zX64M2ouM41MhL3iue53fyelzXxfn5OU5PT+l7TbLGGIy7zPn5Ob2g63a7UBQFs9kMlUoFi8WCDoqMx2Pouo5CoYDZbIbJZLKzo5TBeJYwcfUSQdLVbwKZ1DtmJJdl+Wh0wmVEp/mIf0rX9aMTM41GA6vVCh999BEEQcBnn30GQRDQ6/VoiCWpYB3DcRw0m000m00oikIFEVlzAYBmdQVBQCcZZ7MZwjCEbdsQRRHr9RrT6RS2bcM0TWiaRr1K5EpV13Uq/Mj7QUQUESn1ep1Ws/YnBo9hWRY1ukfztfZ9XmT32TEP22AwwNnZGRWAJASWUKvVaFK9aZpwHGfHqB/1VZEcsuit3W5jMBjsCDNSnSSGfc/zcHJycvCzGYy7xrHWOqlkrVYrTKdTCIKA4XAIwzDofsHZbPZMljwzGMdg4uolYjAYoFAowLZttFqtHYGyWCx2TtS6rtNMpc1mA57n0e12rxRVQRBAEAR0u90dYRDNeiLTbbPZ7GgVxvd9TKdTaJqGTqdDxV0YhjBNEz//+c8hiuKtp22KxeLBVSYJCm00GgBAfRWyLNPK2htvvIHJZIIf/vCHdBryKkgLL5pHFYYhFSmXZTzNZjOkUinEYjFkMhnE43Gcnp7SfyfvH8/zaLVatAUai8UOKkikOhYNTN0Xo2SxdKlUQjKZRKlUwmQyoSGJRPhGR9TJc9gnCAJaMSQtz+l0imQy+cz9ewzGs+aylTSLxQKWZUGW5Z04lvV6jcViQatcBBKoS/A8D77vY7vdUp/nbaNLGPcXJq5eImazGU5OTiCKIrbbLdLpNE3XJi26aNgdqfyQFPLRaITlcol+v0/zpFzXhSzLNMW40Wjs7JgDdmMNyBLj1Wp1ZUk9CIKjFZ4wDJ8oK0kURSQSCVqBEkURsVgMpVJpJ7tpuVxiOBzinXfeoTsSl8slPv74Y7zxxhu0MnPV887lcsjn8xiPx7BtG6VSCbFY7GhsAnBRbYvFYojH49RMy/P8TtJ9IpGg72EqlYJt2zSCIjrhScQVEUdk6nE/LDXa5svlcvQ9IGn3+1fz0erjPtG2JZmE8jzvldmnyHi14Xn+ymPKZYJo/8JhvV6j1+vh9ddfp9sS+v0+Pv30U7z99tswDAP9fp9lvTFuBBNXLxGkZUVag6lUCuv1GrFYDGEYYrvdolKpYLPZoFKpwDAMaJqGdrtNqzvAhViSJIlWZFarFQRBgGmaR/f1RcUV8VEtl8ujWUrPE13XaTsslUrdumVF3qPr8H0fnU4HJycniMViOD8/vzI0kLTviPAELsRMtD1HvGHRNUHk/zMWi+08r06nQ7N0SDuS47idk0RULEWrgI7jgOMOdzoS39zZ2dnR10CWWbPVHoyXiSAI6B7NpyUMQ3S7XXz11VewLAuqquKjjz7CO++8g+9973uYTqeXZssxGPswcfUS4fs+rUpomkbNxufn5zBNE91uF8PhEJIkIZvN0vR1x3EQj8epOVqSJDSbTdr66ff7sCwLQRAgnU4f5LhEIw+exwLjy9gXQp7nwfM8bLfbG6WrPwuuu0r1fZ+2+KJThCTBnUDEVfT9i04RXrYMdj6fH70PafMdM5wfq1CRNiLJ6donOrTAAhIZ95VoJt92u8Vf/vIXetz86quvWDI748YwcfWSEY/HMRgMdlaZuK6LXq9HT+6tVutABImiSCsrkiSB53kYhnFQ4ZhMJsjlcjtfi07KPYm4Wi6XGI1GN56UIzSbTQwGA1iWBdM0Yds2PvjgA6iqiul0Csdx8Oc//xmyLD+XceroY242m6NXx1Hxc9VzIBW36PsX3dt4WUSD53n0PlG/HKlcHQtdvUpcXRYi6roubV1e5mFhMF5lgiBgGwwYzwwmrl4yUqnUtTlLs9mMenTI9BrZ+L7dbiEIAjqdDlzXpaZl27YxHo9hWRay2exO9YJUzJ5UXBFD/G2/t9PpYDgc0rHpTqeDr776CqqqQpIkdLtdrNfrHVPqk0DEG5k4JFWx8XiM7XaL0WiEzz//fKeSNh6PsVgsdqp6Vx2YSRDrftstmUyC47idAQJivJckaceIHhWnRFwdq0SRXYhRsXeduAKwk+XFTjKMV4HLbADz+ZzuFGQwngdMXL1kEKP1dei6jna7jdFoRBeXHvPbWJYFQRAwnU7R6XSgqir1YRGi1ZN0Og2e5y+NUjgGqe7cdux5f7JvOp3i17/+NVRVxXK5hGVZePz48bUm9euYzWaQZRmdTgfdbpeKuXa7jbfeegu6ruOjjz6iu8pM06TidLvd0km7q9ZiEHG1LzBJMj0xy69WK5ydnaFQKIDn+Z2IhWibkYirWCx28LPIhGG0dUraftd5qkjmFxtRZ9wl5vP5ravToiheOh1NsvkYjOcFE1cvGcVi8VbtNdd10e120Wq1rvUpdbtd6tsCvk5IJyf3s7MzZLNZ5HK5W6WUE2/RbffaybJ84Hnan0Lcnz4kMRW3YbVaoVqtwjRNuirDMAy6k7DdbsOyLPzwhz+k2WHdbvdgNU4mk6GtQ1IJJBBxtf8ekIgHIq7q9TqSyST996iwjU4rRocM9iGZVZVKhYpgUgEjbWDDMFAoFA7akdEk92dhEmYwnpbFYoFEIoHRaITxeAxJknb8h0EQYL1e7xwX9m0I8/kc1WoVrVbrRhl/lmWhWq2i3W6/sK0KjJcbJq5eMniev7V36UkJggCj0QiLxWIn9+m2EHH1TaR9t1qtHXFyE7bb7UHMAgkBfe+992gYoeM4UFUVjx49oqt+yPeXy2VaSUomk4jH4zutvkajcVRc7Ve0isUiYrEYnQyMerqiz5FELuyLK1VVcXp6ilwuB57n6f+bZVk0tgEASqUSCoXCgb8O+Lqadl0mGIPxTZFKpZBOp+keQWJncF0X+XwePM+jWCzSC4IwDDGbzegFUDKZxHQ6xXA4hKZpGI/HaLVadOKZTB2STQ6np6eYz+e06s9g3BYmrl4iFosFyuUyWq3WQUXHMIxvbILuthBxddmk2rMkn8+D47ij63Wm0yl4nken08F6vd5ZLRNdnxNltVodRE54nne0LUq8YP1+/6DqQ9pyp6enO/lR1Wp1R1wtFgukUikkEgkUCgWkUimaQh8VV1GvV9RXoijKpdN+5HHI/ReLBeLxOAzDQDqdRr1eh+d5aLVarDXIuFPkcrmdC4FkMonZbIZGo0Hbe4Zh0KGdWq2GwWBA2+BkaIR89lzXpXs2wzBEuVyGoihoNpt0yTlZ/MxgPAlMXL0ikNC7qyDG7zAMv7GDRhAEdCruuooSWUdBKkUETdOQy+VQKpUAXFRhyO4/IjLH4zHa7TYVEGdnZzv+IsMwEIvFoKoqhsMhstksNbS6rvtcr06JKCZiiOwm9H1/p+1KBBa56ibLk0l1K5fLodlswnGcnfwrslLnOojAq9VqmEwmyOfz+Nd//VcaxxGPx6HrOjRN+8ZjNxiMq6jVajSDj4gfx3FQLpchiiIAoN/vQ5ZlmKaJs7MzqKpKp2krlQrdRwp8fcHn+z5UVUU6ncZgMKD3LxaLO+G+DMZtYeLqJcdxHAwGA7z77rtotVp0uk6SJHz11VdoNBoQRRGfffYZyuUylsslncLb9y6RfVtkUk2SpCtN2scwDAPFYhGpVArlcpm2MIkQcBwH7XYbmUxmJ3RzvV4jk8lQIZJOp+nz8zwPpVIJJycnkCQJyWQSgiAgHo/TihPxWFw27ZZMJukEped5ODs7OzpJdKziRVp0rus+0fqLTqeDZrMJQRB2WrrVahWNRgOyLF9p2LVtm+5A1HUd3/nOd5BKpejj3XQJdxAEkCQJiUQCyWQSzWYTb775Jm1VapoG27apWf62//cMxvOi2+3She35fJ4eO+bzOdLpNDqdDl28LggCstnsToXYcRycnJxQr6ht2+C4ix2itVoNxWJx57O9WCxwcnLyjQclM14dmLh6yeF5HpvNBr///e/R7/fRbDbheR76/T5msxnq9TpWqxV0Xacp7ZIk7bQQW60WnXg7drtplUtVVTrVRtbzEDMoSQAn1SOyvoU8j+l0inQ6DeDrSIBoxAKJEojH49Tr1Gw2d/b3AV+LuP22KWnJARdi6bIW6mQygaqq+O1vfwtN07BarejXHj9+TNuERIi8CFzXfWa5XiS2g4hKx3FwenrKktoZdwpJkpBKpeD7/sFne71e74igdrt91EvYbrdphttyuaTHtkajQaviURqNxtGl0AzGTWDi6iVHURQMh0P88Y9/hKZpaLVaUFWVVjWIqZlEDYzHY2w2m52qkSzLKBaLNHOJ3PL5/I2N7MQEGjWtl0oleqVIEspJ5YZ4hkhrjqyeUBQFi8UCHLe7c4+Iq2g2DcnPilZuyKTbPsSkTVpyl7FcLiFJEn73u9/BMAz86Ec/gmmaUBQFX3zxBX70ox/ReItXYYkr2T2ZSqVQrVZxcnJy7a42BuObpt/v33hQxbZtxONx6o389NNP0ev1YNs2PTZIkoRarYbhcIjxeIzT01OEYYjJZILFYoFer4fJZIJ4PP48XxbjFYaJq5eE61pSjuNgMplA0zT8/e9/x3Q6xS9/+cudiS/LsqDrOkRRPLojiwgYcrvNVRsps0ezY2zbpidpIq6IECL3P+brOWaAFwThIKWctAGJgCOxBceM82RJctR3cYz9pdWr1QoffPABBoMBPvjgA3z22Wf0fb5N1lf08aJ/vk7s3ZRjYug2bT3HcTAcDrFYLI62RhmMF4mu60cvmi7DNE1Uq1WoqopWqwVd1zGbzQ4q3QRN01CtVjEcDtFut6GqKgzDuPXkMYNBYOLqJcDzPGQymZ3R/qdhPp8fFWpkci0aGHpTiNC5LPWYTPGRdtyx7Kvtdov5fE7/LRp6SnxAUdM+iSOIZm5d9rzDMKTVq6syurbb7dGoi6h/gzz/Y4RhSA/m0+kUvu9TY/pqtcJ6vcZsNoOmaXAcZ8f3RaIeooJrvV5fK5I2mw1tofq+T6uNx74vDEO2O5Dx0kEq3U9SUSXZfTzP32hwpdvtQtd11Ov1GwU2MxjHYOLqJaFSqTxVErnjONdWWkigZfR2U0ge02V76cjEGznxkyoTEULz+RypVAr1ep2mhHMcR0UgEVdR4UPah9FpOdLOvOo5Pu8poGKxiO12S03onudBURSoqkp9cYvFAn/961/p0ECv14Msy5hMJgcnkEQiAVEUUa1WaeaYIAjo9/sALgSY53nwfR+VSgWqquK9996DaZrUL0fex1qtBtM0D3K9GIy7jOM44Dju4CLnKnzf34kduc332rbNYhgYTwUTVy8JPM8/1S4sWZYPTqjz+XznAFKpVA7E1W2uFEulEjWsL5dL9Ho9ekAj4ipaNTo5OaEerUKhQJPVwzCk/i9SIZJlGRy3u4PPdV1wHIdsNkvbhclkEul0GmEYolqtHhizyWt8nrvz6vU6JEmisQ/9fh/z+Rzn5+dYLBaYz+fo9XpYr9eQJAmFQgGz2Qye5x1tkyYSCTiOQ0VRqVSC7/uQJAnr9ZrGV3z++efIZDJUSJGqINlRaNs20un0MzXEMxjfBKSafZtK0lVVX1a9ZTxvmLi6w2y3W1qV4HkezWZzJ6MqDEMoigJRFOH7Ph0rnk6n6Pf7aLfb8H0fw+EQ6XQa5+fntCzO8zwkSUKz2aQHoH3PFcdxBxNx+we31WpFBZjnebS1mE6nd6b9iKiJrpIgAZnAxcRiNpulz51MLxKhQNqOUYGYzWYhSRJtvwEXEz7Em6FpGgqFAv72t79hNpths9nQVuJtlj2T15XL5W5kYm+1WkfbhjzPw7ZtGIaBZrMJ27ahaRoEQYBlWZhMJuB5/uBnZLNZCIKAer2O6XSKZrOJ4XCIZrOJv/71r8jlctA0DUEQoFqt0v/jYrGIv//970gmk1BVFev1GrIs01wgBuNlIDrsctNVNLZt49GjRxAEgU73fvbZZ5AkCe+++y4EQYDneZAkiS0pZzwXmLi6owyHQ1rNIdN/ZGny2dkZNpsNLMtCv9+nC4eBC+N3IpGgJ3BiaCfijECqN6ZpUgMz2T8XvUVbbiRLyjAMvP7669A0jd6uglSR9g3sxOQuyzKCIKDmU1VVaWuQTDeSeIbrIgJGoxF93uv1GtlsFv/wD/+AYrGIs7MzrFYrcBy3My15HdF26U1EmSRJR6csSZui1+vttDeDIIDruuj1ehBF8cBQXiwWYVkWbXEEQYDZbIYgCDCfz3dasZvNhv69WCzik08+2fGuhWGI8/NzVrlivNL0+3261op83lRVhSiK0DSNXqSxCw3G84KJqztKMpmE4zhYLpeYTCaQJIku3a1UKhgMBgjDEKPRCIZh0IBMSZLoyZVURcj3RA8kpOoThUzURW/R+yyXSywWC3zwwQf4r//6LziOQ83ZV0HWStTrdWpob7Va4Hkeg8HgaIneMAyUSiV0u1386Ec/wvn5OQ3RvA5JkmgsxGg0otODgiBQ7wZZTn0dJA2a3G7i13rW+8iq1eqVJvx6vQ5ZlvHTn/4Usizj/PwcrutiMpnAdV2IoohOp4M333yTthCvyuhiMQyMu8h6vcZ4PKYXLvufic1mQ6u+tm3j888/hyzLGAwGME0T3/ve96CqKmzbhmma+P73v49Op8OmYxnPBSau7iDE7B09yUmSRD00PM9ToUSqV2RkWJIkWh0yTZMGhxaLxR2hNJlMkEgkdqbVognn5Ea+/0Xi+/5THQBTqRQ2mw222y31Yd308aa4ElK3AAAgAElEQVTT6c77cZNx8M1m80wP2DzP38hrMhwOoarqpQuXZ7MZDXAFLgSsbdvUe/fRRx9hNBrRv9u2/VQLuxmMZwn5LM7nc+plfPjwIV5//XWMRiOYpnmr+BHP81gCO+O5wcTVHSWTydDVJiRxnYirbrcLnuehaRp6vR56vR6d7IuKq/l8jkwmg9VqBZ7n0e/3MRqNqB+ILCslHBNX0agE4OLqMdpScl2XCpe//vWv9Oue5z2RwNB1HfP5HL/5zW/w5z//GZZlPfXUzmKxQK1WQy6XQ6/Xu9XzIlOKTzJB+ayQJOlGFbvbIssyDMPAaDTCD37wA3z66acYDofQdR2yLEPTNHZVz7gzEFP7bDbDer2mVfSHDx/SaeibVqQBHJ3MZTCeFUxc3VHIFBgxq+u6TttbkiShXq/DNE3U63W0Wi160tc0jQoisszZ930MBgMIgoDpdIpvf/vb6PV6GA6HO+LpJpWrTqeDfr+PX//611BVFfP5HI8fP0a/38eDBw+wXC7xP//zPztLlW+DaZrwPA+PHz+GZVmYzWYvdLKn0Wg8c3Hlui4sy7rRaLjv+wcerWdF9Cp/vV7jww8/hKZpWK/XsCwLmqa9Ein0jFeH/TiWp+Hs7OyFrbBivPowcfWSIMsy2u02nZyRJIlWdHzfB8/zePPNN9Fut49GNvi+j0ajgVarhW9/+9swTROqqu6ksB8TV/seI0mSMBqN8Je//AWWZaHb7cL3fSiKgsFggNdeew2e5x1NgL8Jd+1kHs3ciu4nfBKGwyFqtRrds8hxHDKZDDqdzgvJ1JnP56wyxXipuEpcrdfrHZsD8WgBF8e/6LGFDLaIokhDe13XRaVSAc/zdCCGwXhSmLi6h4xGI8iyjHq9vnPAOSauiFGeQIIrCcvlEo8ePYKiKNhut1itVnj48OFTZXLdlOVyidFo9FwFWVQIEc8VSVZfr9dYr9fXVujCMKSLqi+7keDTTqezs5+RwbivhGGIfr+PVqtFL9bIxK6u6zROAQCdBEyn03RoRlEUxGIxDAYD5PN5JBIJWJaF8XiMWq1GJ5VJFEOlUqEG91wuxy48GE8FE1cMymQyOTjp75/oR6PRztXhk+C6LsbjMQaDAd3hdZPyfBAEMAyDppWTLKx4PH6p8dp1XSwWC5imidVqdaMKked5NAT1KkFEbmdnZ5e+J2EY0gM5ubVaLUwmE6xWK4xGIyrgogLsWRMEwTPbY8hgfBPUajU0Gg2sVitqX0gkEjg5OYGqqigWi3Swh+d5TKdTtNttOlVNPFr5fB5hGEIURRpUHPVvEbLZLNrtNl1VxWA8DUxc3TG22+0La42RmIJjFZVnhaZpVBQda0FeVQVaLpeXCpz9OIjRaERT4a+7L3DxvheLxUuf22W3RCKBfD5/aW4UWThNbrlc7uA++6Z5cgIALkTRbTKpNE07OgFl2/alq4kYjLsGET9E5JBJZ7IiC7io8pLjk+d5WCwW0DSNTvSSxyDBo7qu08XtlmWB43ZDkpvNJk5PT5nJnfFMYOLqjjGbza6s4tx2NJ5kZNVqNRiGAc/z6CLo/QA9snvvJh6j+XxOy/M3rYiQrfSxWAy5XA6dTgfNZvNgOvGycvx6vYYgCGi328jlcjvfFw0FVRTlSkFEWntRlsvljYWVoihYLBbXejJc18XJycnO95I1PVF836f/nkqldl5/rVZDp9PBYrFAv9/f+ZlBEOxUzKbT6U4Mg6IodGntVWy3WwiCAEmS2Gg6405w2aLmVCpFp6ElSaJDPmEYwrIsWm32PO+gOjWZTOj9yeNHP0+bzQanp6dPtcOVwSAwcXWHmE6nePDgARRFwWq1gmEYWK1W6Pf7UFUVs9kMoijCMIwrJ2Ycx0G5XKb7+aK3ZDKJUqkEjjtcskwORvu36PLTdruNs7Ozg/tcl3i+Xq8Rj8dp+4sQBMGBaTyaCn8Z+6t6yGvZF1aZTAaSJB0851KpdPCY4/EY0+mU7vlTVfXo+3HTBbBkH2L0dkw4Rtux+0JIkiSk02m64JlUvkjIarVapVfmQRDQxP3xeIxCoYAgCMDzPP2/I6KSTAQCFyGkqqpC1/UbrxdhMJ4nm80GsViMCiNSvc1kMlRcDQYDuj6rXC6j3+/T6d75fE7zAslnarlcIh6PY7vd0ir9er3Gcrmkjy/LMpLJJPNbMZ4aJq7uCMvlEoZhwLIsas5cLpcQRRHdbheGYeDjjz+m62eOVRiIAXS/WnJ6eopEInFwoifp7YTLxNVkMjkqFPZvV0UmDIdDer99UzxZWRNttV3n69oXV7FYjK7T4bgLH1a0Auh53oHAui7igVzd7t9uOkVEVv4cE6pRiAiOTm4SBoPBjijjOA5ffvklbV+EYYhSqYQwDFEul6FpGv19IQusyYkjFosBuKg6Ej8LEeIk8oPBuCv0+30kEgmUSiWax1csFunnhFyUBEGAZDKJ5XJJt0yQzz7HfW0DIEvPdV2H7/uIx+OwLAvVapUumfd9H6enp+wig/HUMHF1RyBxBp999hlUVaWLSlutFjqdDubzOT755BN0u12MRqOjUQf7/h6O49DtduG6LsIwhGmatHrEcdzBY1wmrvaFjyRJEAQBmUxm599qtdqlry/a/tuvum232wNBeF0lrN1uX/k8j1X2ut3uzn321//sc5m4uqkIOeb52m9HBkGAUqmERqNx9Gp5PB7TK/H5fE6T+BOJBFarFWzbRrPZxHQ6RSKRQL/fhyzL8H0fiUSCruEJw5CKu1qthkqlQitZo9EIiUSC7Rtk3DnIsYv8OZfL0c8A2Tc6Go2wXC4hSRK9GJEkCV999RXi8TitlO9f2DQaDbqC65/+6Z9QKBQgiiLy+fytFrszGMdg4uqO4fs+TT0HLsrj0cmV5XKJx48fH3h3bNs+OJEfW0oabZsdEyBXCZZUKrVT7dlfDROLxS6dxotO3kUN2wTSqozerprs0zTt0ud5WcbW/jTksdZglMvEVfT1E4IgoDk7RKQce023Wc8BfP3/2m630Wq16Ps/m81QrVbR6XQQBMHOeiSCruu0jUhaJJvNBqlU6uD/vlQqHVQUGYy7BElhJ5VjIqr2MU0T8/kcDx48wGQyuXRAaLvdYjAYQNM08DyPIAiwWCyQyWTY2ifGU8PE1StAGIZIp9M7J/HLpvyiguE24oqs0dlnv+J0mRnU8zzamozFYuh0OjvttWM5UFcJkcvE1VW7EPcrc9ftCTRN8+DxicF/Op3ixz/+MSaTCfr9PiRJwo9//GOYpkmvkPfN+pcJy6sgz/m6NulkMkE6nQZwIdCDIIDv+0in07Btm4o0y7JQr9epAA2CAJ7nwbZt+v0MxsuAZVm3WndzFY7jgOd51Gq1nYsmBuNJYeLqFWC/gsRxh8ZoQlRcHbtP1LcUrUhdZuL+/+ydQYgj55n+ddChDzr0QQcddNChWUTosL2ggxZkEIsCDas/iKCAWARbYUVQgghiV2FFqN0iq01EEIliy47WEePyRmZlpxIrsezIWZkoE+GpZLS27JWDxtSQMtRABYqlDgWpQx2e/6H5PldJJbW6Z3qme/z9QGBPq9WSWl311Ps+7/Ou33+9euJmNBp5vF/u9Hc/87jb+L6OX+BpIODNrfHjIi0+v59B/B6GYeDDDz/Eu+++C1mWsVgscPfuXbz++utUhPr51A4PDy8UtUEmCffxeXEcB47j0Gg0UKlUUCqVUCwW0e/3qcEXOEunTiaTqFQqeOmll5DP5+n7z2DcFFar1c5jhPt++yw+ZzAeJexo+hTgt/9uW0vNLa78YgH8xNX6Cpxd949Go/RrpmluPA/LsugkpPtrfgIxl8tt/bl+wue8Nh+AjQiHXQddv6XNfjlV21AUZaOyR1p8FyEQ2PRqnUelUsFsNsPp6enOqpckSRgOh+j1ehd+XgzGk8CyLAyHQ9y9exfFYhGj0YhOyA6HQ+i6jkajAUEQsFqtaEvdNE3UarXHsj2CwWDi6objOI7HpH5e9ci2bcRiMSQSCV8Ds5+42jU5k0wmN+5PqlyqqlJD9TpkmodUU/zM9GTM2g8/cbWPOEilUp7v2RVp4Seudr23fvgZ7y9avQqHw+dW5NZZrVYYDAZ7pemTCAoG4yZQLBYxn8/xxhtv4Pj4GM1mkwqrXC5HbRKGYaBer0MURfT7fRiGgdPTUza4wXgsMHF1QzBN03eazE+UnDcFB2DrAcZPXO3yPvmZtlVVxXA4xGAwoBWURqOBu3fvolqt4pVXXkGpVMLHH38Mnueh6/rWScVt+Ikr9+sm75VlWTSyANic4Ns1FeQnri5a3VFV1TecdN/HcRwH0WjUEw7KYHyWIZV027ZRKBQwHo8hiiJEUUQymYSqqvQiqFQqQRRFjMdjOI6DSqVCdw8yGFcJE1fXCNKisW0bsizTsLvxeIy7d+/SKsRsNqNtIr99gLuqMefhJ652Pd563lQgcJYf1Wq1oOs6ut0uTXIXRRGCIKDVakEQBFiWRScaTdP0FSHb8Jvkc4srSZIgSRJ+9rOfQZIkWilbF4O7hCjP8xs/gwQYXoT1CAhSldtnz+FkMkG3292agr/uGXN7s9hJhPE0Mp1O0Wg0YBgGEokEptMpqtUqGo0GTk9PsVgskMlkYBgGRFGELMvgeR6NRgOiKLL2N+OxwMTVNaJSqUAURTQaDUiSBFEUIUkS6vU63nzzTfrfPM/TypNfBcfPS7UvfpUov118BL8pv+FwiNVqhY8//hj9fh/PPvssxuMxXn75ZYiiCEVRMB6P8R//8R8e/4OfsNvHO+YnlIgQJeKD/H+5XN5bXPlVrvapCq5j2/ZG6/ayj+WGXIm3222MRiPM53OMRiP88Ic/xHA4xHg8xnw+x2uvvfZQgpvBuI6QpeyqqtLjhKZpeP/99zc8iuPxGK+99hpardZDHR8ZjH1h4uoaIQgCFEWBZVm0+nP//n3wPI9f/vKXePbZZzGZTDAYDKhHxm+P3sOctP0qUbsezy8S4bwTua7rGI1GGAwGeOWVVzCdTuneQb8Wox9+4qpUKp37+tx5W5cRV/us5vFjNpttCKyDg4O9PFG7qFQqGAwG6Pf7WCwWqFQq+P3vf4/RaIRut4tqtYr333//0s+bwWAwGBeHiatrhCiKnpOtbdt47733MJlMPCnFw+GQmsb9RIZfeOi+XFRc+VXOtmVd6bq+YSg/77bNyO33undNF257vrtS5f2E68MsdfVL0H9YL9V6YOpwOMStW7dw69YtOoL+6quvsoBQBoPBeIwwcXWNmM1me/lw3JAcJPdtW4DoPuwSV4ZhwHEcWJZF93D5iSu/CtJqtfLs9js8PPT1WK3fthnOZ7PZxn1TqdS5r299j+Gu6T+/1/YwU3W6rm+85qOjo4eaXvITTevDDyRUlMF4mljfXuFGFEUkEonH/IwYjE9h4uqGsGt0388ntS0C4Tx2iauXXnoJw+EQ7XYbP/nJT7BYLHzX7qxXuizL8vip3J4x4Ex0+L2GXa0+v+nCWCx27utbLpd7t+b8xNVF19es47fM+SpadpqmbQ1+ZTCuE/P5/MLVdl3XkcvlPMdFwzCox9IwjHPjS0zTZMvKGVcGE1fXiE6ng/F4DE3TsFgsoCgK7t+/j8FgAFmW4TgOTNNEv9/3iJPFYrFxwk6n077RDcDZgWdbJcPPZ1SpVDbu5zgO3ad33v3djxmPx7c+p/UVPtt+NnB5ceX3fZPJBLPZbONA6ycc19t4s9kMJycnyOVy6PV651aIdF3fCBZdf0+2xW740ev1MJ/PN/692WwyEzvjRjCfzxEIBCDLMorFIpLJpEcYzWYztNttz8WCJEmeKj/P8ygUCp7VTrvodDrIZDIoFAosVJRxJTBxdY0ol8toNBro9Xro9XpoNpt49dVXIUkSOp0OnQrzq3QUCgXf9iCJIADOqhntdhuhUAihUMi3GuYnrnbFDyiKcq73yR00umv3n99r2Hag1HX9UuIK8J9K9KuS+f0M927AXq+30ebbx5PlFyxKglpt20YymYQoimi322g0GlT0WZaF2WxGhddyuaSVNMuyUKlUUK1Wd4a+WpaFcrmMWq3GgkMZ1wJywROPx2GaJkajEd1z2e12kU6n0ev1kE6n6YDLarVCvV6HqqowDAPBYBCKotCLDUmScHx8TC88FEVBrVajU4TBYBDT6RSDwYBNDzKuBCaurhHNZhO2bdOlu81mE3fu3KE5Ua1WC7PZzLeEbhgGIpGIr2iIRqMevxPxJ/lVWS4qroDNfX3rIsddkdq1HNjP7L5r0fF6BSgYDO58nrPZbCNElNxCoZBvBSgej3vu537v12MdyOs7r+rktxbHLew4jkM0GoUsy6jX62g2mzQYsd1u0/dE13U0m01omoZerweO4yDLMsbjsWedDbmfYRhotVqo1+uYTCYXTn1nMK4C27YRCHxqJ1itVggEAjAMA4eHh1T8kGqspmlIJpNYrVY4PT2l4sq9K5UINuDs2HhycoLVakU9lqFQiA15MK4UJq6uEX4VKUVRPGGQJNvFD9u2wXHcTqN4MBhEqVTa6jXodDqPXFytT935LYz2q+asi5l1/CpQ25hOp5735eTkhFZ5ZFneaoxdX77s3l84nU4Rj8cxGAwwGAzoffZZsrwuJN3vGc/z9CQgiiI4jkO9Xqcnn3w+T1d5rFYrupzZvfdQkiSUy2U4jkNPRDzPo9vt7mX8ZzAeJ9FoFKlUCo7jQBRF2iqPRqMQRRGO4yCbzdILjkgkAkEQ6AVEoVDwtNeJuDIMA81mk96fXJhUq1VEo1E26MG4Mpi4ukbM5/NHYrDs9/sblZHDw0NwHHduajfxP1ykGrOe37QurhzHwfHxsec++XwePM+jWq1ubdOd12a7iLgSBAEHBwcoFApb0879WPddHRwc+N7P7eVaLpe08shxHDiOQ6fT8byHfqntxEPS7XZxcHCATqeD09NTSJKE0WiEXC6HyWQCjuOwXC4RCoXQbDYhyzJs20Y8HqctQVEUkcvlMJ1OEYlE0Gq16OcrFouxliDjWnF8fIx4PI5kMolMJkOryLIsIx6PI5VK0YuyTCazYS/QNA2Hh4d0kIdEtaiqimKxuLF83rIsRKNRlv/GuDKYuLrBnHfVpWnaXlUUN9t2/NVqta3fsy5y/LxPiqKgVCptiD5yOz09vXA6vN/915OZCbquX2hZMsGyrI3n7CdM3GuIfvrTn26IyUDgbMiAiOf1SIhAIED9cf1+H+l0GrPZzFNRm06nkCQJjuNAlmVEo1HPcxgOhzSGQxRFFAoF6j1xMxgMkM1mL/xeMBhXRTqd3nu1FMdxG2IJOKv4kqosEVer1QrVatU3lqHX620dsGEwHhYmrq4hy+WSGjXdLBYL+jVFUTaMy2Si8GF/9jbxsw2/ClI0GkWhUNioxGmahkajgUqlgnQ6jdPTU4xGIwD+0QfFYhGqqkJV1Q0xedHA08uy/nMSicRGjhTxZoXDYZRKJQQCZz6u9QlIIhaJr8R9Ix6o6XR6rjnftm0cHR1huVxiNBrRSdNIJIIHDx6g2WxCEAQ8ePAAsVgMiqJgMpmg3W7T+7GWCOO6kMvl9goBBs6Oc6FQCMvlEjzPYzgcIp/PYzweU99lq9VCq9WCLMtYrVY4PDzEfD5Ho9HAdDpFLpejWXkXzRZkMPaBiatryHQ6BcdxqFQq+O1vf4tOp0O9QfP5HPV6HbPZDM1mkwZ5vvrqq+j3+1srN+exXC7RaDRwcnLiK662LTsdj8e+a2vI7SItOL8l1OstueVyCeBMnLinEN3tz0eNaZobAwGxWAz9fh+9Xo9WqaLRKN5++23q7SKv3b0AulAo0Mddf+6kFbJarfaOlRAEAYvFAoIgYDKZIJVKbQhaRVEgCAI++ugjdDodjEYjjz+LwXjSbKtGbWM2m0EQBMznc1SrVVrV3TYwM5/PIQgCZFlGqVSigx/hcJhdZDCuBCauriFkCqZSqeBnP/sZFVfkaqtSqcAwDNRqNXQ6HbRaLfzhD3/Y2bo7j22+p2AwiFqttnF1R7w86/c/Pj5GuVzGaDS6cIil4zhIJBK+zyMUCuH4+Biz2QzVanXDtB8OhxGLxa5s4/1kMtna0iS3brdLq2+RSIR+r2ma1JfmTrtfr/S5VxydN/m4TrvdRr1eP9dT12w2Ua/XLy3CGYyroF6vX1rwt1ot8DxPBzzOo9vtol6vI5PJeKJqGIxHCRNX1xBN0zzBdqQSwXEcPvnkEwwGA3Q6HfA8jx/+8IeYTCb47W9/u9fi4m2IoohGowFRFCFJEmRZhiAIWytPZNqGhPYNh0NaVXoYHMdBr9eDIAgQBAGSJHkS1Emb7eDgAJlMBp1OZ+uk36OGTB6l02kqtKLRKEqlEjXSkkXW6yuIVquVZ3eke7owENhcdh0IsD9NxmeHVqu1d06dHxcdBGLJ7Iyrhh3Bryl+QknTNEynU/R6PY/okWUZkiQ91MLmm0Kj0QDP849NUG1D13Usl8sNj9tkMkEgsHvPIfFLEWEVj8c9jzMYDFAqlXaGgbr585//zKaeGDeadruNcDh8IRsBg3GdYeLqGmIYxkNVoXaxzV9gWRbq9fql99F1u92tZnrHcR7aaH8VlEqlrYuhLwuZUgoGg74tCsdxUKlUqLCKRCKXmmJ08+c//3nvJbWsDcK4biyXS/R6PUwmk63TzcQCwWDcFJi4uoE4jnPhiAXgrGW1LZWYLEK9zOMCwLe//W0qzJbLJUzTpFONoihiNBphsVhcqytTQRD22kPmRtd13xBUgntykORLEWRZ9oSHhsNh31T4y/D5z3/e8/9//OMfAQC3b9/2/Ptf/dVfYbFY4L//+7/xr//6r2xSinEjqNfrF/5bJbALCsaTgImrG0ij0aCGZ0mS0Gq1PL4kABv/PxqNPD4uXddRLBY9fqFdOI6DZrOJfD6PXq9H/VWyLKPZbOIHP/gBGo0G3nzzTbRaLUynU5yentLVPYvFYmdlTNf1x+6DIHEFbgzDoJUkVVWhaRosy6LvZ6/Xo8ZZx3HQarXQ6/U8VSrTNJHL5TamGN3/n8vlNn5HF0WWZRQKBXzta1/D5z//efz93/89vvnNb+LrX/86vvCFL+B3v/sd/vIv/xKFQgFf+MIXMBgM8Bd/8RfQdR2JRAKDwYCKMAbjOuNOV78o614uVVWZ54px5TBxdQMhrafT01O0222USiUaCqnrOtLpNM2Qch9E3FlR6XSa7qw7PT2FqqrodDqe0E7TND2p4aT1lE6nqUgaDocQRRG3bt2CLMs0X0YURdRqNbTbbdy6dQvj8RjT6ZRmWrlRFAXhcPix7LqbTqfgeR71eh2iKCKZTEIQBNpyqNfr9P0QRREnJycolUpIpVJQVRWlUokKI0mSUK/XIUnSRgXIcRxIkuTZZRgKhXBycgKO4x7Jwf2LX/wiXn/9ddy+fRuf+9zn8Oc//xl//dd/DV3X8fWvfx1f//rX8cwzz0DXdfzN3/wNZFnGM888AwD4whe+wHxajGuNbdtYLBbQNI1uOzBNkx57FosFeJ6n1fB6vY7RaIRWqwVBEGDbNmq1Gp3SdRwH3W4X1WoV5XL5WlXRGU8fTFzdQEgAJYkdIP9vmiYymQxtRbVaLbo+plaroVwu06C+WCyGZrMJXdeh6zps20YikaAmarJuJZVKwTAMVKtVOgG3PhVoGAZmsxkWiwVGoxHG4zFEUcRwOIRt27SV9u1vf3tjKo4QjUYfaiWLYRi+wm2dk5MTWJaFTqcDURSRTqfp6hjgbGpSEARafSNmc7I6SBRF+r6Px+O99vRZlkVX1DxKvvGNb6BYLOL111/H5z73OQBnbb8vfvGL+OIXv4gvfelLeOaZZ3D79m0888wzeOutt5BOp/HNb34Tf/zjH+n+QgbjumGaJhKJBN2tKYoiIpEIarUa/ZsslUpQVZXuCBRFEYeHh5hOp8jn87TlTo6NwNmF4Xg8Zq1CxpXDxNUNhGyRJyf5yWSCYDAIy7IQDoepgOl0OnT3HDnoEBFRKpVwdHTkOeGTg5njOAiHw+h2uygWixiNRhgOh56gy8uwy98Ti8W2Cq99kCRpI+GZtPQItm17WgTj8ZiGepKdgYPBABzHoVarQVVVKkDq9Tqd1HS3ElOp1GPd07f+mmRZxv/93//h9PQUr7/+Ok5PT/HSSy/hH/7hH/D//t//w9/+7d/i9u3b9L3P5XL4u7/7O3zpS19i4opxbel2u7QNKEkSrTIDZxdIZE+mqqqIxWKYz+cQRRH5fB7AWRux3+9D0zRPrEm9Xt87CZ7BeBiYuLqhRCIRHBwcgOd5JJNJKrR4nkcmk0G/36dVp3q9jlgshvF4TL1BZNGpuw0Yi8XoyohAIIBOp4P5fE4n/TKZzCM9MBEvE6ma+YmrTqdDlx7ruk7TlYfDIRqNBhzHwWg0QiaTQSwWo6bX4XCIbDaLSqXiMcKShdHD4RDT6RSZTIa+9l/96le02sdxHFRVpa3QWq0GQRAwHA5Rr9chCAIMw4Asy490T59pmjuNu0T0Pgy6ruMb3/gGfvzjHz/U4zAYV0Wr1fJ4rEiVGTg7Dg2HQ0wmEwiCgHA4jNFoBFEUacp7t9tFu92GqqqeQF/DMBCLxViILuPKYeLqhhKLxajHYP1AQUJGSSm8XC77LigVBMHz70RckTU065ODi8UCBwcHOw9MoiiiUqng9PQU6XSaXkmu02g0kM1mkUwmsVqtkE6nkUgkwHEcjo6OqGep3++jWCxSQVGpVHB0dIRGowGO49DpdGjb0l2JOTk5Qb/fx3g89mRiuSctO50OTk5O6AH3nXfeoWGqiUQCb731Fn1/SLXINE2k02nwPI+vfvWraDabvsnS0+kUqVSKVoz2iVuwbdvTziDveb/fp61by7J2xloYhoHBYIDVasXWejBuLJqmIR6Po16vYzKZ0NVOAFAsFjEYDJBKpWhLn9gQyDGA53kUCgXYto3Dw0NMJmWRGhMAACAASURBVBOaA9huty9tjmcw9oWJqxtKKpXae4v8cDikbUMyDTedTqFpGg4ODmhEwuHhITWNhkIhjMdjOI4DTdOwXC6h6zoymczO5cg8z3sCMv1aZovFAoeHh7Btm/q+0uk0rQDFYjFMJhPouo5ut4ter0dbAjz/6eb7wWBA23rVatWzty+Xy+39/mwzl2+LpSAVt0ajgWazicFg4Hu/QCDgEZHu5zMcDsFxHNrttmftjVsITiYTHB8fYzwe4/j4GIqiwLbtrQGqpmni6OiIhpA+6gwvBuNxYlkWNa93Oh16zDg9PUWtVsN8PqcbEwqFAn784x/TKpX7b7pQKKDVauHLX/4ystks2u02a4kzrhwmrm4oFxEPwFn1KpPJoFgs4lvf+hYqlQqazSZisRim0+mGH2owGOD4+Bj5fB6SJIHjONpSOy/glOM4Kq78hIDbP0HIZrM0KiKZTNIWoa7r6HQ61CslCAJ93dPplB4kOY7zvB+yLCMYDF46t2tfdk39kfU4pPUZCASo6Z+IpXq9Tlu6qqqC4zj6PuRyOZRKJdi2jXa7TatmRESSaahisQjDMNDv9xEKhQCcXZ2zyhXjaYFUbB3H2YgwIRXdbXs1HcfBfD7HL37xC/T7fdTrdYzH48fxtBmfYZi4uqFcdIu8m1KpBF3XMZ1OkUgkzk1Pn81m1L+QTCbPXQ6cz+epuPKLV5BlGaFQCJZlefYmEpGRy+XonsN6vY5isUhzvQRBoD6p5XKJeDwOy7LA8zzK5TJUVaVCsVwuP9HyfywW81TTAoEAhsMhTk9PqUB1m+YTiQRWqxXy+TyWyyWq1SpisZjn91OpVFCpVACcmXNJ7EWn06ERHWwS6vJomsbev2vCeiudVNEdx/Ecgy6y/WGxWDzx1VmMzwZMXN1QKpXKpUvbpmmiXq+D5/m98pYcx0Gn00GlUjlXWAHeytW2lRXE11SpVGDbNkqlEvVncRwHQRBQrVbRaDRoVg1w1h4gVa9Op4NGowFFUdDv95HL5TAYDPC1r30Nw+GQTkmeR6fTuZIWWjqdRjgcprsfQ6EQfe+JQCRrPWazGQKBAK0OGoYBVVURDAY9QwfFYpFW6A4PD5FIJFCv12lmTzKZvLToZnwaQcJ4PMxmM9RqNd9hlmaziW63S7P03nvvPZpt9dprr+GTTz6BLMtoNBrMoM64djBxdUMhXoPriCAIVFztUzkyDAOFQgGFQgGmaSKbzdJ2mCzLkGUZR0dH+N73vodKpUKFiRvTNJFKpVCpVPCVr3wFPM9DkiQasbCN+XxOAz4fdRstn88jHo9TQUSM6iQ3K5VKUaO+KIqekXFCo9GgBn/grH2azWahqioCgcBGtpeiKLT9yLg4iqLsvafRzaOcGP2sEY1GfbdEiKKIbreLd955B5Ik4V/+5V9ooCgZPFEUhWb5MRjXCSaubiCKoiCTyeD4+PihsqEA7DwwXXaJs1tcPeoqwHm78CzLwng8RqfTAc/znqqPH51Ohz7XR90OIgJqH0jlat0jRrLLiEckm83S5P1QKORbGSwUChfy4z2NXCZ9m0ySrq9LURQFg8EAjuPQKqmmaRgOhzQKJBQKUaFbrVbRbDZ37qBkfIo7QsXNaDTy/D0sFgu88847aDQaUFUVH3zwAabTKQRBoD4sURQfy6YHBuM8mLi6gTyK1Sm2bdPx5Ol0CkVRMJ/PMRqNMBgM8Jvf/IbmOl00JNMtrp5UdW21Wu3VKigUCjv9YX641wLtolarbZyod5FOp1GtVtHpdPBf//VfdL1RNpuFIAiYz+fodruYTCZ00pIkTrdaLdRqNZyenqLX612q+vK0YJomut0unaw0TRPL5RKffPIJWq0WFEXxbBlYLBYoFos4PT3Fxx9/jFAohFqtRoVxuVyGKIr0QiQcDqNWq6FSqWAymWA2myEajQI4uyA5Pj6GqqqsergnsVjM92JgMpn4+qPWPVbu/89kMhvL6W3b3tgqwWBcNUxcfUbpdDpQFAW1Wg2tVgv37t0Dz/NoNpuYTCb4zW9+g36/j1artVdGk5vrIK72JZFI0Od63slQ0zRkMhmEQiEEAgGaC2ZZlq8AbbVaFxJXtm2j1WphMpnQK3ASkLpttc9gMECv14NpmjQcdT2A8bPEYrFAu92m+yIXiwUGgwEajQYGgwFEUdz4TOfzeciyjMlkAsdxEAwGYds20uk0lsslFEXBbDajeWaxWAymaWI0GtH9nOT37DgOotHoIzuZk1b1ZavINwGSb+dHv99Hp9OhF5STyQSVSgWmaUKWZYiiCNM0ab5bOBzG8fExnbhVVRXxeBw8zyObzbJqIuOxwcTVU8p8Pt9ZXVEUBZPJBPV6Hd1uF88//zxd+6IoCu7cuYNqtYrXXnvt3NbaOr1e76HEFWnDdDod9Pt930od8VoUCgWEQqGN1HJiIp9OpxteKsMwsFwuIUkSDg8P6XONxWI4OjpCLBbbaCutVitEIhEEAgEUCgUMBgPUajWEQiHk83lfH5goiud6vna9BxzHoVQqbVyJb6NaraJSqaBUKj2S6uZNRNd1jMdjCIKAdruNfr+Pb37zm2i327TC98orr3iyyTKZjOf3TbxvxWIR0+kU/X4fjUaDCqhYLAZd1yHLMqrVKlRV9bR/B4MBisXihZ97p9PBYDCgRm1N03Dv3j30ej3cvn0bjuPAsiwMBoO9KqfXEcMwwHEc0uk0jo+PacYdGcwgOW0A6PteKpXodK1hGNRukM/nUSwWPdPP4XCYCisANNAYOGvTs3gSxuOCiaunlFqttreHiBy0AXgOPqZpYjab+V41a5rmWafjFmD9fp8KlvX2FJmC2zY+PZ/PEQwG6RVoIBBAPB7fOJn0+33E43EcHBwgEAh44hncIaaBQACpVIr+PMMw6Pes35LJJHieR7fb9fw8x3Hoc4nFYvQ9cv+7n8eHRCMwnizuzzTJQ3L/fmezGfL5PA3HPTg4oIuBB4MBcrkcRFGk4ioej0NRFIxGI1QqFRiGQbPZnnvuOSiKguPj4408pvPgeR7tdhutVgu9Xg+tVgu3b9+mq1xI3Ma+Yvs6QvLyAHgS14PBIN3dSbYijEYjcByHyWSCQCBAj0OxWAwnJydwHAeyLHuqwyS4l1Aul3F0dPS4Xh6DQWFH/qcUsrh0HyzL8pTl5/P51is8WZaRSCQQDAY9oiQQCNATFhEVZAoPOAu1dLfg4vH4xs8gJm1igjcMg1aWtlUCYrEYAoEAIpEIRqMRwuEwQqEQisUiKpUK/XnuytZ4PMZ0OsVisfCIq23eMvfrcb9PhmEgGo1unRQjE4AXGTpQFAUffvgh7t+/j3v37uHjjz9mfpHHiKIoyOVyWK1WqFarEEWR+qdyuRwkSUI+n9/w8/E8j1qthn/6p39Cs9lEPp+/cHXJHQdi2zZEUcT7778PQRAgSRJu3bqFO3fuoFarPZLX+iQ4ODjAcDgEAPr3ViwWqdAiq7fcF19kMpZ4ImOxGBXC5GuEQCDgudAjgyJ+04gMxlXCxNVThOM41FfSbDbRaDTo0mNJkuhUTbvdBs/zNLeq3W4jHo9jtVrRUEoSVOmm0+lQUZVOpzEajWgGlbv95RYjgUCAVncymQxOT0/pv69fgZNYBPfPdmdm+VXiyGOTG7kCJqRSKd8KGsH9vdsM7UQkrU8/zudzOrm3jq7r6PV6W0252xiPx/jDH/6AX//615hMJnj11Vfx85//fO/vZzxZRqMR2u32paZ4RVHcEGSkhU0wTdOze/Km4Sd0OI6j1Spy7FBVFZZlodFooFqtemJH3OKKbD4gHrpAILBxUVkqlXz3fzIYVwkTV08RxLPR7XYhiiJyuRy63S4kSaJBfEQ8FQoFrFYr1Go1LJdLmiRer9chiuJG205VVdpOSyaTnqrTycmJpzS/Lq4CgQCq1Sp9TNK2Wy/XW5aFg4MDxONxerAcDAY7Yx2y2azn56xHE/A8T8WfXzXuouLKbwH2o8RttCbvF/OJwLfF5q4ePUnBsa+/jezFOz4+9p1kVVX1wsMjN41UKoVsNusZAiGbCIBPc9rIpoLhcEirT0SwHh0defabhkIh+v/hcBiiKGIwGNDHJztUScWMwXgcMHH1FFEqlejEmyiKEASBVrFkWaarU8jXSDtwOp1Sw6imaRt7/4Az7wIRGOsHqXQ67RFXpFS/LUjUHX+wflLs9XqIRqOIRCKwbRur1Yre1y9t3V3Z8rs6dfu/1ttrmqZ5nuc2jwypqJHbZTKU1lk/IZumuXUBNAM0xZsYzFVVpZNkJC6EGMCbzeZjWXFiWRaSyeTeHqjlckkvUK7SkO4W49dt1YumaXQAhFSYBEFAJBKh623IhQ5ZiVWv1z3iyr1fs9frodls0uNILpeDIAgYjUbIZrOQJIm2dP2q8QzGVcHE1VOELMsoFouQJAmDwYBmWJFVMu12mxpEq9UqFEVBsVjEJ598gmKxSCcF6/X6hv8oHA5vrQAVi0WP72hdXK2LmmKxuLU1uI5pmp7HWr+yd4ur9YlBwFtFW28XLJfLvcQV8Gl7MRAI7EzjlmX53KWwk8mECilFUWjFwi9ugbSFLrI/7WmEXBRIkoRut0tN3r1ej7azeZ7H7373O8+02Gq1As/zW6MsLotlWcjlcshkMheazNR1/ZE+FyIudV3HZDKBZVmYz+c0WoJcbDmOg+FweO3EFpkWDIfDMAwDw+EQoVAIPM8DOLuwIVEXiUQCg8EAJycnW/8Gx+Mxjo6OUK1W8eUvfxmCINBhhfMWzjMYjxImrp5SxuMxRFHEZDKhOTGLxQL1eh0/+tGPNtpnJBfoH//xH1Gr1TwnAHf1yG9vneM4HsG1Lq7Wpw3dRnO/ZOZ1drXu3Eui/Qz87uey7oORZdnj1drFcDj0PI9tAmo6nSKZTEIQBKTTaZimieFwiHq9Tr0mq9UKpmlisVigUCigXq/j/fffR6/Xg23bsG0bmqbBsiyk02n0er1zBdvTjrsNBJwJY1EUMR6P8cILL2A0GqHb7eKtt95CrVaj2UdEFLurmrIso9/vP9SgQCaToe2tdabTKa3mlstl+ru+LLZto1qtIh6PI5lM0r2ZwFlLbTgc4rvf/S7G4zFefPFFcByHZrMJXdfRaDTQaDQwHo9Rr9evvUg/r6K3Wq3ObZ3qug5FUSBJEvr9PnRdRyKRYIMhjMcKE1cMD/1+f0OkuKs/++T3kCwaclu/Wm42m/Rr5Ap1F2Qi0E9cuStXfiZiXdfp19eXM7uFF5lq3EUmkzm3erVcLhGJRACc+b1effVV6tMqlUowDAOVSgXlchnj8RjFYpGeoEmcBGmH3L9/H0dHR5/ZzCo36/EYBFmWPf+uaZqn1Uw+u6FQCJZl0d8hqcSuizbgbMKsXC6D4zi0221fQTIajbb+ezAYpBOFHMchFotdOCvOTSqVQjAYxGg0wnw+p3lspmmi0WhgPp/DcRzM53NMp1NIkoQPPviALjZvNBrQdR31ev3C8RBPknXLwHK53OtizI0oiqhWq0xYMR47TFwxzoUYSsnk3z7sqja5DeLEO0GwLAvNZhMcx9EbSUT3qxi5xZXfidL9XNa/TsyzgUBgryR1XddpkGgg4J/oblkWFXKpVIq2Pci0ZqfTwenpKd1LR1alAGcicj6f0/aHbdvgOI6NkeP8UNxtuH/H0WiULgS3LAvHx8c4ODjwVFbJRGwymUQul8Ph4SHy+byvkNJ1fcOYHo/HqSEbOLtYIdlosiyj3W4jk8n4Tq+SNS1uMT0ajTx/J+QzQyrPJCrCDQnIJX8rhmHg7t27EEXxWgxHkIDg2WzmmQB2V6R6vR7NwyNDOYZh+F5oSJKEXq93Y4NVGU8nTFx9xiD71i6C2/d0cHCwVyVll7hym8zdCe6apuHk5IROJKZSKY+w8qs+EbPrLnG1LSvLXbnyM/H70Wg0zq3ihUIhGIZBT2TEBwOALpQmkCBKx3EQiUTw61//moYsAp96Uj4LmKb5yE/+7t9xLBbziCSyponkRsmyjGAw6KlKKorimUYDzn6fhUIBkUgEoVDIUzFdH9QgnjDg7PNN/Ibr1eHxeIxwOIxoNIpEIkH/xshzJFVN0zQ9y9ZHo9FeOzR3YVkWHMehi6mvmul0ikgkgslkgkwmA03TUKlU0Gw26d/3aDTCbDajq4t6vR7u3btH/+bm8zkkSYKiKMjn8xtLnhmMJw0TV59B3AfndbaNtOdyub1N6MCnBng/ceVuM7qFA4lVcJ+sVFX1CKx1AeXeY7htnx5pK0ajUZimSU+wbtHorlwtl0v0ej3fZHrDMDzVK7/77KqCmaaJfD6PZrOJTqeDTqeDdDqNxWKB+XwOy7JQKpUgCAKdhNpX+N1kdF1HLBZ75Dv03L/jdUMz+eyQYFgyxbrewksmk571RqVSiVajWq0WQqEQ/UwRIe83XOH+mW5xtVwuEQwG0e12YZomwuEwFRlklRSZpnsU9Ho9uhpqNpthMpngF7/4Bf7nf/4H8/mc7mO8KrGyWCzooutisYg333yTHgdKpRIdzCkWixiPxx6xm06nYRgGTk9PUSwW8eDBA8/WBAbjusDE1WeIxWKB2WxGd6aRyTZSVr979y44jsNHH31EfRqE1WpFx8gPDg5Qr9fpuoqTkxNPtQXY7ZNyJ6OTNqNlWTSgdN0fkU6nt4ordyXJb/mrbdueSb9AwBtiSIQSMbTPZjMq5qLRqO8Jze0Zc0+mEU5OTvbytvT7fTSbza1mdZJZtu1E/bSRSqUuXIWRJOlcPw35Ha9/Rkk4Jalckc/ZuncvHo/TthyZMCX/T1rmJJ6DRJZs++yQ3DX355gE6xJhScJ2gU8zmva9qNmH0WiETqeD8XiM2WxGl7XP53N861vfop+5qzK/a5qGUCiEcrlM/34qlQqq1SrG4zEajQZ4nqfHn0wmg8ViAdM0EY/HMRgMcHp6SsUf2SPJYFwnmLj6DCEIAjRNA8dxEASBhogKgkCXJQuCAFVVfatb0+mUekrct0QisdFOcO/3W491cLdqwuEwgDMRRB7bLVhms5mnCrYurtz+rXVxpWkaotEogsEgMpkMms3mhlBx53eZpglFUZBKpehJ0C940F0N8cvWSqfTrEVxCdLptK8QJ0J1NBrBsizoug7btmGaJrLZLOr1OgzDgKIo4HkenU5nI+SWXBQQn5xt2/QCwD15t/45IlOiZHrW/XkJBoOIx+PIZrP05ymKQsXQ+kQu8KlHkHyO17PWwuEwksmkp7JFfubh4eEjqdDIsuwRpNPpFC+//DLeeustaJqGyWSCRqNxpYGmpHLlR7fbpRd3qqrSHYOz2QyJRAK3b99GLpejn4XlcvmZaZ0zbg5MXH2GEEURiqKgVquhXq/j1q1bNANGVVVMJhMIgoCXX34Z1WrV9zFM00SlUqGtq237+NwRCesVA7c4cUcgkK32RLQcHR0hGAx62oLros8dkbCe4L5araig3IYkSfT73UKKGKF/9KMfoVwuIxaLIZPJ0MqKWzy6PWiqqkIQhM98dMK+kJ183W4XmUwGHMehUChgsVhgPB6j2+3SxdulUgmZTAaNRgOlUgnL5RInJydUxORyORqz4Ma9cikcDiOfz1Mh724lO45DJ/M6nQ6q1SoODw89E2pEqHEct7Wy02q1EAhsbiBwPxcSaEk+v4eHh1v9ToZh0M+bn2Bzs1gsEAwGd1YAl8vlQ0VDPArIRK0fjuOg2WxiMBjQjRLrF06iKKLdbuP73/8+RFHcmT3HYDwJmLj6jOE4DgzDoCV3wzBw7949eqJQVRUffvjhQ6eFu9fSuPcOEtxX69lslnq9bNtGt9ulcQWKonh8VSRRnpw83C3Gw8PDC19tG4ZBBR3JpXIcB8ViEcFgEF/96lcRCoXocmoSq+BOmb/IeDuLVfiU+XyOQqEAwzAwHo9pPhPZbWkYBq1WLJdLCIJAKz7Eh+audpVKJd9RfWIiz+fzGAwG4DiOrn1aR9d15PN5xGIxOuXphlS7tg1PAGd/Y+R+699PLjrIxYu78roL4r06Ojo6t10XDAYfKnpAluUr/5zuu0ZKkiS0Wq2tk4DT6RSdTueJi0UGYx0mrhiPlMlk4jF8B4NBTxVsOp16PFDxeJyKqG347SpMp9OYTCa0kkDE1WVOKu7qVzgc9pwYQ6EQrZYlk0mah0XaO+sreYg4XCwWNHl9uVxCURSanA2cncQfxRqdm0y/399Y0k1W3HAcB13X0W63EYvFaFWVGL3d4oq8p6qq4ujoaKN1ViqV6GfmYSE5WduGJwhENK1HLqy3Bd2f7V0tP8dx6Gf9vGiOWCy2dU/mPmQymY3P5qNuESaTyYeecmQwrjNMXDEeKaqqYjAY0Emk9enDbreLVqt14dFpWZYhiiJkWaYj48QUK0nSQ4cjknZpOp1GqVTCeDyG4ziedqGqqnQVDWkr+XnTOI5Dq9VCs9nET3/6U5TLZfzgBz+Apmlot9uo1+t48cUXP/NX24ZhIJFIUP9fqVRCr9fDcrlENpulK5pSqRT6/T7a7TYEQYBhGEin05jNZiiVSpAkiQp4nuc3pv1I5dMvW+qitNvtvR6LRGsEAp+G6GqahkQigUAgQAWQbdt0wnBbi53Q6XR82+zk59m2Tatm6+KK5MeRz/J0OkW5XIZlWRBFEaPRCLZto9fr4fDwkLZmbdtGOp1Gq9VCNpt9JCJLURTIsnyjAk0ZjIvCxBXjxvI4VnkEg8GNiUBidncbmd0QAaAoCv70pz+h3W7j9u3bePHFF9HpdCAIAu7cufOZmQLchWVZMAwDjuOA4zg0Gg1MJhOk02ncv38foiiiUCjQBb7VapWKCADU7PzVr34VuVyO7hh0QwSRX0SGO8RyH0iIZyBwFiLrOA4qlQra7TYajQaCwSCOj49pXACZljVNE6VSie5DnM/n9LPT7XY9nsHZbIajoyMYhoHj42MEg0EIgkBb4OsttVarhWKxiJOTE6iqing8jkwmg0KhQCMkyPcfHR3R6m4sFsPx8TEkSUI8HodpmlBVFeFwmAq96XRKvWPn+b0YDManMHHFuBQkdHAXqqpuXEEPh8MLH6RHoxFNO3/c9Ho9BINB5HI5CIJAT5j5fH7rVfx60Klpmp4luqZpYj6fs5UcF2RbpcOyLCiKgkajgUqlsjHAMB6Pt4qrde+UOwNtPB7DNM2Nz52qqkgmkwgGgzTB/eOPP0YkEoEsy4hEIrS16Z5G3EWz2cTBwQEODw8RjUYhSRLq9Trq9ToEQaDPPRDwBt4uFgscHh7CcRw0Gg1aaSLt1kAgAF3X6YBAsVikFwuxWIx+VnO5HK1qEUEIfJrBdVXhortaoYPBgG0nYNxYmLhiXIp6vY5utwtBEOiYuq7rmEwm9ATV7/fhOA5UVQXP82i3274HU9u2UavV0Ol0fA/iqqoiGAw+VKXKtu1LtzTm8zndEUem1XbhXnrNePIQXxOJ/QDOfqe9Xg/1eh2dTgeTyQTtdhvlcplOe7bbbbRaLV9vENnlR1rbiqLQVuFyuaSZTH5RHdsgIoiYyTmOQ7/fp2txiDfQPQ0piuJGyGw6naYXMETokb/DUqlEJ+/i8Th9rFKpRPO9AgFv1lwulzt3p6iqqheOidA0zRPOuo5fi5fBuCkwccW4FKIo4vj4mIZ0PnjwANlsFqPRCPV6HbZtU4+HIAg0EXoymdCDO0koJ1fpxOe0DsnFepjsKJJ/xLi5XDbjyb0bkwiXdrtNJ1FbrRZkWUalUkGv18NsNsMbb7wBSZLw9ttv7zV4YJomotEoBoMBXdgcjUYfquLTbrdxenqK5XKJ0WiESCTiGQAAzuJGyFJqUmFLp9P0AuDo6AiTyQTlchndbhfpdJoKmnQ6TQWVIAh0DVMoFIKiKDRORFVVHB4ebq0ck+oZSXVvtVpbNz0QLMtCNpv1PGav10OhUIAointVdcm0abVafSgDP4NxFTBxxbgUpFUHnE3+3L59G4VCAZZl0T1h1WoVtVoNg8GAmnAXiwU4jsN4PEYul0OtVqM+kW2VKcMwtoqrxWJBK1KWZUGSJBowSf5d13Wcnp4il8t5vCTFYhGNRmPvA7NlWSxK4YqRZdnX6C9J0kaO2b64Q2vJZ8hxHOi6DlEUMZlMcOfOHXQ6HfzkJz+hni5RFPH888/vXT3RdR2lUgmpVArlcvmRtLGHwyFNbF9Pjif0ej1ks1na4sxms57UeVEUkcvl0Ol0kEqlPOKKiLBarQZRFGnW13A4RLFYxI9//GNMp1MUCoWdKejHx8dIpVIoFovUFE/aszzPI5lMIpFIeISqZVm01dvv96m3i6Svj0YjCIJA/+Ycx6GPaZomQqEQ5vM52u022u023n//ffzv//7vI1+hxGBcBiauGJeCGF1rtRq9whUEATzPwzAMj5BxHAfpdBqr1QrT6ZSeCNwH61qt5jmJ9ft9GigJnLUqGo0GisUiNYKTNR3Hx8fQdR26riMSiaBUKqFQKCAWi0FVVXrgLpfL9GB+eHiI1WoFnudp28eyLFq5IIZ0wzCwWq0wmUxw9+5deuAmSdaM3SyXS+oXOm/J8HK59JjRJUmCIAjnVkEWiwV4nsdkMvEVv37ial+ehM/vYVBVFfl8HjzPQ9M0useStAXH4zGSySR+9KMfIZvN+grH4XBIhVKlUgHP8+dWfpPJpCdBPpFIoN1uYzAY0BVXuq7T/57P58jlckgmkzR4l7RQye+71WpRQW2aJk5PT5HP59Hv96m5f7lcYj6fP5bhFgbjIjBxxbgUqqruzA0iV5NkCWyn0wHP85AkCZVKBbPZDBzHYblcYjqdYjwe031qs9kMsVgMlmVRcRWNRpHNZqGqKg4ODmDbNgaDAQaDAYrFIr1qT6fT9HGq1Sq92ndfpQNnU4Bk/NxNsVikMQpkt1+v10OtVsOHH34ISZLAcRyeffbZz3yUwr4EAme7+Hq9Ho6OjqAoCnRdRy6X81RkiI/JcRzMZjMkOXfwVAAAIABJREFUk0mYpgmO4yDLMniep+JptVrBMAzYto1wOExX4WxrHZ4nrmzbvtYriwzDeKRZU/uKEeKtLBQKO9uyhULB42mLRqPodrs03gQ4u3ghk44nJydoNBr0b5T44twXLKSNSZ5HLpdDv99HLpeDbdu+bVIG47rAxBXjUpAx8V2QMM1mswme5zeiB4bDITUSS5KEUqkEAHRKCgCtFBE/C8mecp8Iy+Uy9XGt+0iI6EqlUp62SqVS8RWHpVKJGpVJKjjxj7377rv47ne/i8FggAcPHvhmXDE2OTw8pFNpJIWd4zj6eSBG8EqlglarhXq9TisepBWrqiq9X7/fR61WQz6fh67rdCJuW5VpuVzSFP58Pu87cGCa5oYx/KpYrVY7q3G6rtMNCbquw7IszGazDR+SbdtX3gIjFa/zqNVqCAQCKBaLqNVqiEajME0Ty+USkUgEw+EQ2WwW/X4fq9UKgUAAPM/TmArgzDjv/psUBIEeY+LxONLpNMbjMX0+/X4fBwcHV7oDkcG4LExcMS6N32i7H+PxeOcE3WKxoFNRwJm4Wp9OisViVBwdHBxgOp1CkiTUajUkEglarXJXqMgaFfLvbnFlmibC4fCG32p9NF9VVbzxxhtotVq0ajKdTvHSSy9t7LBj+JNMJlEsFuE4DhKJBI0EaLfb1A+naRoODg7QbDZRr9dhWZYnb0lVVbrs9+joiO63BECXN/vRbreRTCY9rehtJvN9V7KQ5+MW1xcx25Moh0ajQXcUCoKARqNBhaSiKFgul9S3uFgsqF+JiKx8Po92u31u23QXbt/Tw0DiImaz2UZFeD6fo9Fo0OcpyzICgcDGoICiKAgGg/R+bnEViUR8Vw4lEomNXDMG4zrAxBXjUiiKgqOjoytpjamqilgshnK5TIVSLBaj/pBYLIbxeIyTkxNYloVqtUqveMkiauBMpKXTaei6Tr1axWKRVgWazaZHxJGsIMajJZvN0qXM5Heo6zo4jkO5XIamaZhOpxtiXRRF+nudTqd09dB65VJRFNoavCi2bWM2m9HPnK7rVLwMBgMqyCuVCiaTCWq1GnRdR7lcpqKw1+uh2Wzu3De4/jPJ4uJ0Oo2XX34ZvV6PXjBUq1WUy2VMp1OUSiXYtk136A0GAwiCgOFwiGQy+dCesG63u9ceUXdwqx9k9+E+kFYuqVwSMUk8YtVqFbquI5vNIh6PQ1EUFItFOhSjqipM06QXZbuWQDMYTwomrhiXwjTNK52csyyLCjdd13FycoJKpQLLsqhpfT6fo1qtguM4xONxTCYTz0HYfeKRJAmZTAbdbhdf+cpXkEqlMBgM6IQS4+rgOO5c4UEqV47j0FagaZqIxWJYrVYQRRGRSASKoiAajWI2m8G2bZpfxnHcpaI2crkcZrMZer0eEokEms0mnYLleR75fB6KooDjOPA8D1EUMRwOIYoirZbl83nIsnyh9lQ4HIYgCKjX69B1HYVCAY1GA/fv38fJyQmt6mQyGei6Ts39p6enkCQJhmFAFMWdFwPuXZbbmE6nWzcFuKtPJDKFfM96i5JkcO0LuTgqFAr44Q9/iEKhgHQ6DUEQwHHcxmSupmn0/jzPg+M4ul80GAzu/XMZjMcFE1eMa4+maZjNZrAsC6vVCrPZzHMVbVkWZFnGnTt3MBqNtp7kSHuSnNAajQarVD0G6vU6beHtgkyHtVotlMtllMtl5PN5zGYzaJrmacum02nUajV861vfQi6XQ7fbvfDv0jRNj9k6nU5DVVU6OLFarejUK8dxmE6nVIyIokgFIxH1F2FbC9I0TaRSKViWhfv371NR1Wq1IAgCCoUCVqsVDRxdD+G0bRuVSoXuKwwEAiiVShverNFohGaziZ/97GfI5XJoNBpwHAf1eh08z0OWZVptfPfdd1EoFNDpdLBYLNBqtTaS04kh/SKVNNM0aeWw3W7DMAzfpdHu10aqk4VCAaZpotVq0dgJBuM6wcQV4zMHGf1mnqnHAxEFF6FUKmE4HFJP0jY6nQ7G4zEKhcKlWmTpdBr9fh+KolBxxXEcfvWrX9EKCRFS4/EYsiyjWCxiOByi2WxS31Uul9tq/DYMY+O57TLPz2Yz9Pt9PPvss+h2ux5vl2ma6HQ6eO655zAajTbeV2IsX7+tL3suFApQVRW//OUvUa1W0Wg0IMsyVqsVFZdEyBFht1gsaNTDOvP5/KGCfok/cp/AVvLz1uNbGIzrBBNXjKeGyyZ4M66Wbre7c82JH6ZpQpblcyMDHMeBLMuXblFbloXlcgnLspDL5TCfz5HP5yFJEnq9HkqlEkqlEiqVCvr9Pq0AWZZFJ+OIN5DkvRFWqxWOjo4QCAQ2Wm+5XO7cSb/FYgFJknzfA8uyIIrihpiJxWK+4mq9jXd6eorZbIbVakXjEF577TVqTNc0DcViEaqq0qgTMqlXr9c3vJZkavMy4mqfPaUMxk2DiSvGU4Gu63jllVdw9+5dfPDBB3j77bfxwQcfsIP2NUAQBMTj8Qstqt41XLCt7WuaJqbTKTRNg2macBwHi8UCmqbh3r179Ofrur4zzNQPP/FG2lTtdhuCIHg+a4vFAqFQCIFAAMFg0OMHIx6xq1jZks/nN4TV4eHhxvMn78F8PkelUkG328WtW7cgiiKy2SzeeOMNcBwHwzBo7lilUsF3vvMdNBqNDbEoCAIODw/3zp2SJAmDwQC//vWv8frrr+POnTsslJfxVMHEFeOpYLlc4p133sFzzz2Ht956C2+88QZrGVwDyKTbRXbsaZqG5XKJWq1GE7gVRaGragRBgCzLGAwGnjaSaZp0AXiz2YQkSeB5Hs1mE5qm0UXjzz333JXmQzmOg+PjYypuHld+FnD2flerVY+4umhLdhfT6RSiKHrEGhlCuAik8qVpGn7/+9/j3r17e7cEGYybABNXjKcWtgfwemKaJrrd7tZ9ea1WC6qqolarodlsYj6f0/wrEntAzNfrVCoVqKoKWZYxnU4xHA4xn8/x+uuv45//+Z/R7XZx7969DUP2PpC28y5hZtu2p3r0KOISLsN0OkWz2US3272W7XL2t8l42mHiisFgPBbIyiP3JFsoFNrw6ZAdhMRoTfZMNhoNTCYTulC52WxutPfW4xhIFhIJplwsFnjnnXfOrZJ0u10aeSDLMm0t9vt9vPvuu7Ra0+/3aZtSVVVPxSoajd6I3YTb3gvHcWj4r2EY9PW6IW3Dq2I6nd6I95DBWIeJKwaDceVUKhVfozVZg7INcuJ2HMdTgfnkk08wHo89J3bbth/ZBGi9Xker1cLzzz9Pq2VE2LVaLXQ6HUwmE7rWZ7VaIRKJ0NcUj8cfqvWoKAra7TbS6TRNoL+q3YdkFRGJbOh0OhiNRtA0DePxGJIkodPp4M0330S/34fjODTriojfXZimidFohNPTU6TTaZTL5Q3z/zZ6vd65WV27tj8wGE8KJq4YDMalWa1We1UueJ5HKpXC6enphrjataOSmNTJbblcPpY2FxFNwFkLq9vtQpZlCIKAwWCAF198Ee+99x7NWMpms/T1pFKpS1dbNE3zVL/WbyRUFTgTYJdpbz548IBWooCz381wOKQriYhoqlQqqNVqGA6HaLfbAM6iHki21J07d3Ya2B3HQbFY3PpaDg4O6OM6jgNRFOn7pus6er0eXnjhBXS7Xcznc8znc/R6PSiKQlcZkQXyhmGgVqv5tpkZjCcBE1cMBuPSkJMZSUsnk3r9fh9/+tOfNvbekbBJ943sDHRDVp6QiTv3LRgMolqtXqnIcp/oCZqmeSIIDMPAfD6Hpmn0ueVyuUv7iSRJ8rRM3e+P+33I5/OwbRuJRAKBQODCuwUfPHgAXdepKG632+B5HvP5nApJkhpPIHlj6XQapVKJvsZyuew7vUm2KvhNLpIl2kRgWZYFnucRCAToEEqlUsFyucSLL76IbreLSqWC1WqFWq2GTz75BJVKBb1eD5qm0aXtfvlbDMaTgokrBoNxKbrdLv793/8dtVoNv//97yGKInieR6/XQ6PRwHQ63Wj/+ImrQCBAk7cdx0GlUkEwGNxa8XC33i5TIVJVFZ1OB+VyGRzHoVQq0VBZIjhUVd25zmZ9Wq7b7T5UlMBgMNh4zTzPe14f2d93cHCAZDJJ73fRWIl1RFH0rYANh0MMBgO88MILKJfL+PDDD+lKnU6nQ8NV19t2uq4jHo97Xksmk/GIQE3TqJBMpVL0fqRi2Gg0MBqN8M4770AURRrmSsJPOY6j06Llchmj0QiiKLKJQ8a1gYkrBoNxKXq9HkRRRLfbxUsvvYRyuYxWq0VPdNPp1NNeA7aLK5L51Ol0Nr4WCoVwfHzsqXiQW7lc3vv5kgrJwcHBVsGWTCbPFSuO4+DNN9/E/fv38eGHH+Kjjz7C22+/fanF0cCnexXdz+Po6Mi33eoWVYFAwHdi8qIQL9k2ZrOZr0dqsVhgOBxu/Hs6nd6oNPoteG+32577nZycUDHpOA4Mw8BsNsNkMkGz2cT9+/fR7/cxmUw8U5C9Xg/f+c530Gq19lpCzWA8Dpi4YjAYl8Y0TToxZhgGNXGbpok7d+5snFRns5mvqCEVJPL/kUgE7XbbIzDWTeNEeO1TvVIUhbbRzruFQqGdXiZVVfGLX/wCk8kEzz33HFarFf7zP//z0hUk0hJz37aZtEVR9AiwXei6jul0itFohFqthmq16luNG41Gl/Ju+UHW4OwjgC3L8tzvYapOlmWxqhXjWsHEFYPBeGyoqnquuIlEIlurQMPhcOP+56WC+4myYDCIRCIBjuOQz+c3vF3rqernYdv2pSMJ/Hxl2x6rXC7T+6xP6em6Do7jUK1WkcvlfFurV234LhQKe//M0WhE75PNZje+bts2i2Fg3FiYuGIwGFcCySj65JNPcO/ePWiadq64CofDO71OADaM0sFgcGsCvGVZG620SCTiG5Mwn883DOUXiXYwDIOGo8ZiMQSDQaRSqZ0G98Vi4fs++Jn13VWhYrG48XVBEHa+t4VCYe/WpeM4GAwGyOVyiMViCIVCiEQi51bnyC7F88SV4ziIRqO0Arftd+5eWu3mIquUGIwnARNXDAbjSpBlGb/97W/xxhtv4M6dO5jP51vFxC7RsI67fXhe62m9krLN/0NQVdVTSfLby+fHbDbbasKPRqNbRck2D5pfplW320UgcDYt6FfZchwHw+EQnU7H1xy/L7qub1T63O/Hrlwpv+9Z30MInPnMdgm2+XyO2WyGQqEAWZYxHA7x7rvvgud5SJJEk/jJlCODcd1g4orBYDw2domrg4ODvXYQkqk59y2Tyez1s/ZZLFyr1S5UvRJF0WNID4VCKJfLHoFydHTkW43aJq78jOLAmejYp/0Yi8U8j7c+WLCN2Wy2MThQLBY9039+qfoEP1G2TTBrmrY1aLXdbsM0TQiCQANcBUGAIAjo9XoQBAEALiQaGYzHCRNXDAbjsWHb9lZxFY/H93oMt6nbXR1axy/AcptoceP2AgUCAXoi92PdA9ZoNKhAXP8aCcx042cADwQefgqQtNwuIiqXy6VHJJbLZc/aIHc1bNvj+bUFY7HYhZ//crnEBx98gGazScXV9773PTSbTSwWC7z11lt0QvCqkusZjIeBiSsGg/FYWc9AukhLEPi0Pea+hUIhz31s2/aNXNjHIO04zl4tR8dxPK/Fb3rP3cI8OTnZ+Pr6xBy57Uqt34f1ylUikTj3e9wLp4PB4EY7tNlseqqMfv6t9RgGctvVir0slmWduxqHwXhSMHHFYDAeK9tOwH6tPT/8jNupVMpzH7+WYDgc3uvxZVneq+rjntzbJg7dVbaDgwPfKst6lYnc3PEImqZ5hKGmaTAMA4qiUM+SYRhU8Kw/1nmxDev5Yn5VxPUYDb/sq207JP2mAdchAwEMxtMAE1cMBuOxsi5KyC2dTl/6+0ulkuc+27xd+0zLrfug/CbW/KYeyeoWN+tCza8t6RecSgQR8VeRVPTvfOc7EEUR4/EY3//+9zGfzzEcDtFqtdDr9agAu0hrznGcDZ+Vn6A0DMNzH792qV8gKrntU2XaR4QBeKg0fAbjccDEFYPBeKQQA7hlWdB1HfP5HLquU2Hj19Yjrb19/DPudSnkVq1WPfdZb+2R265JN8K6V8qvpVWtVvdqfU0mk3MFhuM4G208ciMxBqqqot1uwzAMLBYLtNttfPjhh3jhhRfw/PPPo9Vq4ec//zkWi4Vn1+E+4spvQMAvVJRM+O0Sk8Dlqle6rsOyLKTTaZimCcdxsFqtMJlMYNs2TWZXFIWuwTEMA51OB+12+9L7HBmMq4KJKwaD8ciYzWb4yU9+gsFgQNeR/Nu//Rt+85vf0KqKnyGd3Gq12s7HX61WvqLMb+rMb13OeVNzuq57TNmRSMT3fn5TcdFoFLFYDLFYDMlkciMOIRKJbF02vb4KhtwODw9h2zYsy/JMLVqWhY8++sjTEhyNRjAMw3cC8eDgYOtrzmQyG/ePRCL0tSQSCd+Q1W3xEoqibI2l8BOXZI2SKIo4OTmhVbjBYIBqtQpN05BKpbBcLlGtVrFaraiYTqfTLGiUcS1h4orBYDwyLMvC3bt3adVhtVrhD3/4A95++206RbdtBQ4RE7sm+vwqRrlczve+9Xp9477JZHJnlEEul/OtHLnZ9fzXb8FgkIoUv2lB9/u2zegviiJM09wrpgLYHu/gJ0ANw9hrSba7AhaLxTYqhetwHOf7/X6/q3w+D+BsCCGdTkNVVVQqFSwWCxSLRYzHY3qfSqWC6XTqiWIgeykZjOsEE1cMBuOhuOgk2Hkp7QcHB77BkJPJxFcIbDu5Oo7jW5Xxy61yHGcjnPQioo0IqWKxCEEQMBwOoev61kqVH+stRHLzmzLcxbbKoF/LVZKkrb+HXC4HQRAgiiI0TbvQYmrHcTbS7sltXSSSxcyqqiKdTsO2bXAcB57n/3975w/juJ3dcRVTqFAxxRRTTKFiiimmUDHFFFOoUKFCxRRTqFAAAVGhQoWACIkKOXSgxMyFvuU5zJ6yJnz0Rb4QCc+Wd2VDdjg53Vr20l7ZKy90C62hBWRABzAACxUsWLD4phj8fkdK1OzM7Kz3j98HEO5WEimKY0BfvPd934dKpQJd1/nzgiDgyZMnqFar+OUvf4nhcHip5d0E8VNB4oogiGdi3YoS3/e5ZyZYNVksFk+tkCQSCaRSKeTzeeRyuZUVNuyRz+fPvTbbtld+5Hd2dngryfd9dLvdlXymg4ODtZWi5eoWq7hddXFz8H4F4xCCj8ssVl63BidqsfFyYCp7XMSb9jQMw4gUw+v+ZovFAu12G7Zt8+87nU7x3//931BVNeSr0nUdb775Jjqdzrk5ZATxoiBxRRDElZhMJhBFEbVaDZIkwbIsSJKERqMBQRBwenoKSZLQbDZXhEfUsuLLPDY2NtaKumWGw+GKRyqRSODo6CiyuvI031eUof6iMQ9Pw/d97O/vr5w/m81e+BzrxFVUi3Nd++66gjmD2VjByuR1+aQGg8GVF2YTxPOExBVBEFei3W5jPB5DFEVomobPPvsM5XIZgiBgPB7j1q1bkCQJd+/eXRmdjzKEb21twbKstZNzsdhZuGaz2eSVMNd1n7roGQB6vd7aiICgYDvPF8VYd31R2La98uM/Ho/hui7PqgLO/EbsfetadVGVtM8//xz379/H/fv38eDBA0wmEzSbzcjjo9qn68TVuircbDaLrICtY7FYRApYqjYRrzskrgiCuBK+72M2m/Ex+cFgAE3T8P7773PRoKoqfvWrX0HX9dCxqVQqsrXGmE6naDabSKfTKJVKqNfrGAwGKx6m2WwWOjd7fTweYzabYTKZcNEyHo8jA0y3trZQKBQuXK1ZJ66iqjH9fh+KouDtt9+Gqqq4f/8+er0eJEnCZ599hm+//Zb/O+hdiwoWZabuIJZl4dGjR3j8+DEePHiA2Wy21nM1Ho9Xjo9qca4TYr7v4/Hjx9A0DZ7ncZE4HA4xn89Rr9dh2zY6nU5I8EYNISQSiQun5TPW7SEkiJcRElcEQTxXHMdZqd6sS2m/DL1eD6Zpolqt4s6dO6hWq1AUBaIo4te//jVGoxGazeaKEXs+n0PTNN7KvGxbaZ24iqqgjUYjSJKEL774Au12G4qiYDQaQVEU3L17F81mE91uF5qmhcTGumiGiwwPrBNXUeIkn89fWFxJkgTDMFCpVNBqtdBut9HtdlEulyHLMgRBgOM4EAQhdE+n02lk9Wp56fJgMEC73cZgMODi2LIsPH78GLqu8yEH3/fRbrcvPD1JEC8CElcEQfzkZLPZZxZXhmHwcM033ngD+XwemqbBsiy8++67ME0zss0nSdIzmc/XVXuizmnbdsjr5DgO/ud//geCIODBgwf4v//7P5imCUEQViYko6p7y0n0UawTV1GsayFGGehlWcZ8PocgCHjjjTdQrVahaRoEQYCqqhBFEV999VXk0mlJklY+Y3t7OyTCRqMRBEFAq9WCKIp4//33US6XeWVUFEUoigLDMFCr1chrRbzUkLgiCOJaWJdPFTXCv87rc1mjs+d5mM1mmM1msG2btw5938enn34KRVFWjhEE4UK+oVarFZn8ret65LVHfX/HcSKjHy5ClPcqHo8/1WO2LgE/inVrgtYNC7D7zYTgt99+y0XlfD7HnTt3IgWt53mRQwzBezOfzyGKIm85Oo4DURTx8OFDCILAhyMeP34MURQvFQ1BED81JK4IgnhmhsMhbty4gcFggMFggPv376PVauHTTz9Ft9uFrushUdBoNCJ/1C9jlr4s0+kUuq5DURS0Wi30+314nsdbdZ1Oh1dgHj9+jKOjI7TbbViWxaszQHRKfCwWQ7FYvNbr9TwvcnLwaWJt3b21LGvFV7ZYLCKN/lGLm5+ViwTALos6x3EwHA75fxee5+HRo0cwDIMqV8RLDYkrgiCeGVmWoSgKVFXlXifDMPDrX/8anU5npYK0rnX1LPlK3W4XnufxPYaWZWE+n8P3fbiui2KxCMMwoGkaKpUKTk5O4DgOTNNELpdDv99HuVyGqqqwLAvHx8dYLBbQdR2qqobM9AcHByvXfnR0dOVrX0eUUDqvNTifz5HL5SLvLXsstx+Xw1NZy+66iaqSxeNxLpJc171UnhdBvMyQuCII4plZLBb4+uuvuQH5o48+wnA4hOd56Ha7aDabofevE1dRWUwXQdd16LqOVquFf/3Xf4Usy2i1WvzH2rZtnuTN9tiVy2VeYTs6OkK/34ckSTBNE51OB7lcDq7r8qT3YKWk2+1GCoXzJg673e5KBMF8PockSbzttWxY7/V6K5+zv7+/cm5ZliPzt2Kxs8k8ZsLf3t5eMYJPp9PIlt1yfEYQy7LQaDRCbVPP87gHi6XUB/F9P/JzotL4CeJVh8QVQRDPjOd5KzEJ7Efc87yVH/R14uqiwaDLOI6D6XSKBw8e4N69e5jP5xiNRvjNb37D36MoCjqdDl8qLQgCfve730FVVaRSKdy9exf1eh3D4RD9fh+NRgOqquLGjRuo1+srS4ejKj7LE3AMNpUXjJswTTNyIXLwHjiOs/IZGxsbK+dn59ne3sbJyQmKxSIymQyq1Sr3Js1ms0gPGbs3y5+Ty+Ui3yuKIk9eZx4527YjU/Sz2WzoM6OmRJfbnOuukSBeJUhcEQTxzEwmE9Trdd5CsywLhmGg1Wrh66+/Rr/fR6/Xg6IoGAwGGA6HkeLqIuGSqqri8PDw3AXP5zGdTmHbNkajUSgX65tvvgkZ6j3Pg2maUFUV1Wp1xUjued5KezCRSIRiDFg0wbIvaz6fnxtqGmyPRUU/LOO67jOv34mKZWA+M/YZsixzIRf0Za2rmsViMRQKBf6+KN9VsFo5nU7R6/VWro19t8vsaiSIFwmJK4Ignhnf91EsFtHv96FpGn73u99BlmUel/DWW2+h0WjANE0Mh0P4vn9lccUWPy9Xkl4E0+k00uOUTCZxeHgY2q0XFF5sWjKRSEDTtFA1aNlXFVXteR44joNKpbLyWVtbW0in0yExuLGxwYVXsEVaqVTQbrext7cXOp61VKMqlkxcWZaFXq+HarWK09NTnkWm6zoajQa++uqrlTBagnhZIXFFEMS1EGxneZ4HwzCgKApu376Nx48fo9Pp4N133+U/kFHiatmbFYXruojFYtf2Q7tYLC61u28Z3/fX5nYFqzfMTxVcCRO8Z8Hg0GBLbllcPQ+zeZB6vX7ud8lms6HqHBOXBwcH/DkmgNkjmNi/fD42CahpGg94/cd//EdUKhXIsgxN03Djxg08fPjwyp48gvipIXFFEMSVCO71830/MlNqOYuI/du27cgf7ov+eF60ynURWItymfl8fimztaqqobU1e3t7SKfTKxOQ/X6fvydoGp/P51x0Be/DcphoVEjnddPtdkPVp52dHaTT6cgMK9a2rFQqoeeZ4Eyn0/y5ZeG2t7cXavW5rovRaITvv/8ew+EQf/rTnwCcibU7d+5EtgwJ4mWExBVBEFdiMplcSOCsCwaN8hxVq9Vzz8V+iM8TV4ZhoNls8s/t9/soFAro9/s8MZ21FHu9Hm/R5fN5XpExDAOpVAqSJOHo6ChyL99513he0Od4PObfd3m6kO1rZG20ZRG6vb39kxu+nxbsyrK4Wq1W5LFBgb1sej9vIpEgXmVIXBEEcSVms1koOJPtELRtm1e1PM9DPp/HdDrFfD6Hruv8xzbKqJ3JZFY+x7IsZDIZZLNZ3r7b3NxENptFsVjE7u4uN4B3u13U63U0Gg0cHh4COKuWHR4e4ujoCEdHR5AkCZubm3AcB4PBgFdTghONOzs7UBQFi8XiQitnLnvf2Pd9mm8sk8mEfE5RAuY6WL4Oz/MuHIrK2pbrJiUZy36rYEWLIF43SFwRBHEpBoMBFEXB73//exwcHKBer/OpuGq1im63i3w+j1KphEePHiGdTsN1XRQKBQyHQ1552d3dXRFXyz8f368SAAAgAElEQVS4zJ/Ubrfh+z5/PZlMYnNzE5ZlQZZlpFIpAGdVqmw2y6tDrDJSLBaxsbHBp8729/f5tCH70Q+2p7a2tngu1lXwfX9t9Soors4TMMEpw6u2A0ejEUqlEk+gZ9i2zatj3W6X+550Xefep6gK2WAwgCRJoUoeE1fJZHLtdx4Oh6HlzVFZXQTxOkHiiiCIS1EqleD7PubzOTKZDDRNQ7fbxWQy4UnnkiTx9hsTRIqihDKNoqbgdnd3Q59lGAY2Nze58GECIZlMIp/PA/iLOArCphElSQJwJq6CCerpdJqbyQVBWMmOqlQqiMfjkS0x0zQxmUx4pYuJENM04Xkeer0eHj58GKqEjcdj7t/yfT80YXh8fBx672w2WzHIn5ycXGndC1tvo2ka6vU6ut0uZFmGIAgolUrwPA+DwQC6rmMymeDk5AS9Xg+PHz9GpVLh+WGKosD3fezv72M6nYbaeUGT+t7eXshj5rouJEkKTULu7Oys5J4RxOsGiSuCIC6Fpmnc05TJZGCaJm7evIl6vY69vT2MRiMIggBd19HpdFAul9HpdGDbdijzKEpcLYukZrMZCt5kHBwc8L10LMWceZVY9SXYqioWi7y6BQAnJyfcsyUIwsoEnuM42NnZiawWsRTyWq2GVquFdruNL7/8Eqqq4vbt21AUBX/6058gSRIGgwH3dQWrPWwdD/vO8XgcyWQSBwcHK/ENzzoht7GxAcdx0Gq1oCgKkskkAKBWq+HRo0fIZDIoFAr48ccfkUwmuVhkYvTo6AiCIMCyLOzt7UXmaWmaFgpETSaTSKVS2NraCv1tmaC7COw6SIgRryIkrgiCuBKO4/DqFDOL67qO27dvh6oXvV4PH3zwAer1eihqISq0MhaLYT6f8/dYlhXyJrHX0uk0F1eDwYB7pqrVKprNJjqdDuLxOG+7FYtFLiqAs519x8fHcBwHsixjZ2cHvu/DMAz+o64oCjY3N1faY2wHoSiK0DQNqqrCMAzUajX8+OOP3KMlCAKOj4/5rsXl1TYA0G63I/cUMmEVNR03n89hmib+/Oc/YzKZYDabYTKZ4PT0lO9WDE45JpNJFItFHoTKQlHZdedyOd7OEwSBTwQmk0nM53OkUil+37vd7loP2nA4xMnJSUgcLgur82CBraenp+j3++h0OjAMA5988gmm0yna7XbkPSSIlxESVwRB/CT0+/2QJydYuQk+lifoWCr4/v4+r+Jks1leWWEepn6/j1wuB1EU0el0kEgk+A96o9HA1tYWgLNKSD6fR61Ww2w249EIk8kEhUIBt27dgmVZcF0XiURiJU9rOByuVJNmsxnq9TpOT09RqVTw6NEj6LqOWq2Gu3fvotPpnJvhZZomRFFEuVzmLbp1FZ75fA5BEKCqKkzTRL1eh6Zp+Pzzz/GrX/0Kp6enIVF2cHCwdufheDxGJpOB53l48uQJRqMRMpkMptMpUqkUHj9+zP1Rtm1jPB4jnU6vRGwEYW3ESqUCSZIwHA7PnZ5kjEYjiKKI77//Ht999x0kSYKqqnj33Xfxzjvv4Lvvvnumxd4E8VNC4oogiBfCsmF7nbhahu2xYz4pJo5KpRIWiwVUVYWmaUilUnxNDlu7sk4U7O3tQRAEFItF/NVf/RWOj48hiiIODw9XIh9s214bAzEcDkOra4Az3xPzpF0XQXFnmiYkScIf//hHmKaJTz75JPR6Op0+97Pb7TYkScKNGzegqiqvCDJ6vR6azSb+4R/+Ae12G4VC4UJi6bIwocuYTCZot9vwPI9X66hyRbwqkLgiCOKF0Gq1riyuBoMBb1Uxg/mycJrNZrAsC/fu3YOqqud6d2zbhizL6Pf7yOfzcF0Xw+EQu7u7K8fN5/PIMM2LwOIqngXP81YqOMEq13LFi2V8PQ02BbruPk0mE7RarecS5Dmfz+E4zlMztQjiVYHEFUEQL4ROp3NpcdXtdvlUnmVZWCwWmM/n6PV6+OKLL7hwWW5BXobBYIB8Po+Tk5NLJbRfBE3T1lbPLhNUehnK5fJzy8e6DqbTKf793/8df/jDH2BZFj7++OMLiUGCeJkhcUUQxKW5Du8LM6JfRlw1m03Isow333wTuq5DVVV0Oh2IoohWq4X3338fnU4HjUbjmStE102v18MvfvELKIqCH374gVfKWq0W7t69i1qthtPT08g1QldlsVjAsqyXuiI0m80wGAzwn//5n/j+++9xenqKDz/88EVfFkE8EySuCIK4NEHPkeM4cF2XPzqdDsbjMSaTyblen+XlvuxxnhDQNA3T6RS+72M6naLVauHBgweo1WowDAO//OUv8fDhQ9Tr9QuP/LNK0vP088xmM3S7XXzwwQfodDrQdZ2b1/v9PhRFgSAImE6nIb/UYrFAu92+tiXVzxvXddeKY1VVQ1EcBPE6Q+KKIIgLMxgMIIoi3njjDTSbTdy/fx+1Wg3fffcd8vk8JEmCIAiYTCZoNBrnVqFc140UV0zsRCWEd7vd0Dl938fjx49DPqAnT56s9QVJkoR2u4379++j0+lgOp3im2++QbPZxL1797BYLDCdTiHL8jPnKzmOE2oB9no9fPTRR9B1HTdu3IAsy/jtb3+Lfr+P4XAIWZbx9ttv88qVbduhnKjl9TIsVf154HkeF7IXxfd9FAqFkEgNCtzllPh1n0sQrwMkrgiCuDCSJGE2m0GWZfR6PbRaLR59IAgCms0mH7/XNO3cytVkMokUV8FgzeWKzWQyeaYWlyzLUBSFB402m02Mx2OeWdVqtXgu1bPQaDQQi8WeKiaWYZlVwGrbdHnJ8XlLs4fDIRaLBXzfv3KyeyaTQaPRgKIoyGQyPO0eOBN+7XY7JL5M0wwJvlarhWw2i1KpdCHPV6lUQqFQQKlUosgF4pWHxBVBEBfG932MRiMYhgHTNPH73/8ehmHgvffeg6IosG0bk8kEgiDwgM0gs9kMpVJpJbl73eNpy4CX8TwvsuLF0DQtVPnqdrs4PT3lgvCjjz7C559/DlEUz81yOg+WDr+3t3el44Pouo6DgwPs7u7y65nP51BVFYIgoNVq4cmTJxBFEY8ePUKlUuEJ8v1+H81m88rTfYVCga/OcV0Xm5ubvN27u7sLWZaRyWS4oLJtG6Io8oyujY0NjEYjyLLM/5vZ39/nU55MxLquy8Nifd9HtVq98r0niJcFElcEQTwXRqNRqGrieV5oeW/wkUwmkU6nUSwW+aSeIAi8TWRZFp48eQLbtvHDDz/giy++gOu6vMpjWRbK5TISiQQODg7WXlOv11vxVi37hJif6yooioKNjQ3s7e09lywoABBFkWdtdTodfPzxx2g0GjBNE4IgQFEUNJtNLBaLZxKJ5XKZB68CZ4ntmqahUCjw5Hu22sfzPBwcHIRCSTc2NkK7JGezGV8zNJ1OkclkeAbZcDjkQa4E8TpA4oogiJ+E+XyOw8NDFItF9Ho9SJIEXdf5apvzaLVa+Pzzz/Huu+/i008/xXvvvYd2uw3DMDCfz5FIJBCPx7lYW/YjeZ6H2WyGP//5z8/r6/HcrlQq9dTW5WQyQbVaxdbWFnZ2dlAqlXjsw9OOZeZ4SZLQ7Xbx93//9xBFETdu3IAgCDBNEx9++CEqlQoMwwgJHOCs3VgqlRCPx7G7u4tarcaHBIKCUBRFbGxs8IT1RCKB4XCIWq2Gk5MTAGfTm61Wi+8WFAQB5XIZwNny62D1jlWngLMW4N7eHhqNBs8MS6VSXLQRxKsOiSuCIF4Yo9EoUkws+4SYB8f3fTx69IibxZkg8TwvtAiatSMXiwXq9Tq2t7f5a/v7+xc2g8/n8wubrA8ODngA6XkMBgPeFt3b20OxWMTu7i52dnag63poB+JlWP5cx3HQ7XZDgklRFC5C0+k0CoUCtra2kMvl+L5FhqZp2NjYwMnJCdLpNJ9idF0X2WwW6XQagiDA931UKhW+jih4Pdvb2zyxniXpA2fLoJdbvqPRCBsbG6HdkgTxqkLiiiCIF4Jt2/j444/Rbre5V8uyLAyHQzQaDfz444/Qdf3C4iYoriqVChaLBXZ2dhCLxbCzs4ODgwO+VJj5gaLwfR+CIIR8Ydvb29cShzCdTpFIJHiFK/g8Ez3VavWZPyeKYGhrsELU6/X488EqF3v/RZAkKdJj1mw2uehinzOfz5HL5SIXOR8fHz+3708QPyUkrgiCeCG0Wi3cvn0boiji9u3bKJfLEAQBhmFAFEW4rruyIPk8Tk5OQmJoe3sbiUQiNHnGzObLAoPhOA4ODg74e7a2trgYisViqNfrz/Sdg8uqlyfiUqkUNjc3Q8b1fr8PWZZxfHyMVCr1TFOMqVQqMkvM8zzEYrEVrxqbVrzIdKbjOFyANhoNtNttpNNpdLtdxONxeJ4HRVF4vEO/38fOzg5M00Sj0YAkSchms/w4gnjVIXFFEMRzw/M8iKK4MjUInLWJ7t+/zyMQRFHEW2+9hdFohA8//BC6rofG/59GULisiy8AzpY0s+pVcOWM7/s4OjriMRBsys7zPJimyStZ667JdV0uEpLJJERRXHlPMpnk1xaMaWi326F2JnBW9QlWz3Z2dtZO/s1mM9RqNT5ZuNz2XCwWkVliwFlsRCKRWKnkTadTXmm6CPP5HKIoYjweo1gsYjQa8WnHKAaDAWRZhuM4qNfr6Ha7aLVaVLkiXgtIXBEE8VwpFouXEkkMx3EuNbW3LK6WPUCMfD7P3xMUQLIs8+ejrpcJoHg8vjKBZ9s2F2ZHR0dcRC0LrKC4Cq65mU6n3JsUhAmcWCy2NtdqMBhge3sbGxsbyGazSCQS2NjYCA0KLKfhB18bDoeRQwXsmIsMHCxjGAaq1SqKxeKFKl+yLKNaraJcLlOQKPFaQOKKIIjnSqPRiPTXXJTRaHSh45vNZkhARFWOgLAIY5NtALC7u8ufj/JjBas/y6/ncrmQABqNRojH49jc3AwZzff39/k5LvKdgqIon89HXhNrWzJzPxOJmUyGv8/3/dC9uajYjcVia5coX3bR9GKxWDHdTyYT+L6PxWKxEodBEK8yJK4IgniuCIIQmkILEqxSTKfTyGwoRVGQzWZDUQWVSgWKooREDqssscc6f1KhUFgRGfP5PHRs1MSfbduR4iro42LXCACHh4eIxWKhVl7ws+Px+FMrc0FxFeVFYj6zzc1N/pzjOJEVNtYOZbliT6sQseiEdX875odbLBZYLBawbRuLxYL7qpbbibPZDI1GA7du3UKr1cK3334LwzAgyzK+/vpr9Pt9dLvdlb8rQbyKkLgiCOJa8X0fiqKgVqvxtThHR0cwDAO1Wo2nqBeLRWQyGXS7Xbiui+PjY+TzeRQKBe4barfbSKVS2Nvb4z6idDqNTqeDZrMZ8lSxUf/zDOtAuHoUbMUFj436cR+Px4jFYkgkEiFhws4Xj8d5xcVxHGSzWcRisZApf3nlT7ByFgUL14wSV9PplE8/stwp9jyrZgVbcsviM9iWjGI0GkWKv8FgAE3TUK1W+eqjO3fu8L2NrVYLsiyvtE5d10W1WuV/V8MwYBgGNE3DfD7HW2+9hVarBdM0QyKVIF5FSFwRBHGt1Go1VCoVjEYjvqKFjfnncjm02204joNcLodut4v9/X0AZ+2szc1NTCYT6LrOhUej0UChUODnTyaTPL4hSNCftC5ugQkkNgkYFEnByk7ULjzmqQoKmaD4iXpE5TZlMpnQe85LJQ8Kxt3d3dBry23Q5cey58z3fR5NEYudTVRetP3W6XS42X40GqHf76PRaKDVaqHRaOCf//mfoes6er0eX30U5dUK+sY8z0O320Wz2USn04Ft2+h2u3jnnXcuvZORIF42SFwRBHGt7OzsYDwew/M8jMdjaJrGhUG9Xg9Va5jYAc6iGVh1pt/v8/9fLBZDVahGo7F2Am1ZYOzs7MCyLCwWC4zHYy6QYrEYarVa6Fjmk2JChgkv13VRqVS4IAuKJUEQQkKqWCzyhdXrwkSDFadY7CyTax2qqobEUJBgtMLm5iYajQYMw8BsNlsrmoKZVrFY7MLZXZqmrdwvFuQKAE+ePOHf17ZtmKa5MpDged6lojUI4lWGxBVBENfK1tZWyAStaRpPHRdFEcViEYvFArVajXuQHMeBpmlcUE2nUx6yWa1WQwLEdV3s7OxEGq2DmVTnParVaqT40XWdC5+joyOUy2We7n50dBQyXQNhc/zh4eGF71HQpxU1fcgIijcmQhnBKtS6ScIo6vU6P+6iy6U1Tbv0ahrbtpHL5fi/F4vFlXc2EsSrBokrgiCuFVEUcXR0hFqthtFoBNM0ubjSNA25XA6tVguSJGE0GiEWi2E2m0HTNF6RGgwG3HclSRJKpRJEUeR76FqtVmgajhGMOiiVSmi32zx3an9/H41G46k/8KqqhhZMJxIJFIvFSDEWFFeXXVsT9H6tE0fBeIh4PB56LSi6zqt+LeM4TmgP43ktuF6vh8FggF6vh+PjY0wmE97GZIGhrutiMBigUqlAlmXU63U4joNisYi9vT3e8svlcmg2m5GREwTxukHiiiCIa2c4HHJPFDNS27aNVquFZDKJBw8e8GTuWCwGWZah6zq2trYAIFQhmk6nfB/gX//1X3MTfJSYCa7AeZYlwEwwDAaDc3cFBqf/LiuudF0PtfWiPidY4Vo+f1AgPc0Yv0y1WuXHrmux1mo1KIqCcrmMfr+Pzc1NtNtt/n4mpkRR5FONg8EA1WoVw+EQ/X6fC2D2/9mCaIJ43SFxRRDEc8WyLF7t6Ha7K0b04XCI8XgMVVXXVpUsy4Ku6xAEAbZtQ1XVyGpNUFytixC4ThRFCVWQLhuAGfRNRU3vBT1XzPjPCK77uex3DeZjxWLRQaHM8D6bzWBZFm97JpNJLgQNw+BtXib+ms0mNE1Dt9vlgwie5yGZTF46G4sgXlVIXBEE8cqwWCwgSRJarVZkBSSYvr4uof06YW1N9lgXuLmOoHiKanM2Go3QdGOwPcmqfqzydVmYST8Wi6HRaKy8nkqlMJ/P4TgOZrMZF3epVAqPHj1CsVhEPp/n183EVbvdRr1eR7/fR7FYxHg8huu6XIgRxM8BElcEQbw2XMQDNZlMrtX3ExR0y3vxhsMhDyq1bRu1Wg2lUonncwVDQhOJBD9O1/VQVWt7exsnJyfI5XK88rdYLEKm9uA+Qd/3efUIOBOB5XIZlUqFV486nc65QnQymaBYLPIJRNayTafT+Pjjj1EqlVCv1/kQwsbGBnzfR6fTwWAwgOM4yGQy0DQNb775JjqdzqVbpwTxqkLiiiCIVwbHcc7dVRfMftrY2Ih8z2QyuZRH6WmtLNu2uZF+a2uLZ2v1ej3E43EUCgU+4RiscjGBFzTPs5iH0WiEVquFyWSC2Wy21vdlmiY/Np1Ow3VdeJ7HJwJZWnqwBZhIJDAej0Op9E8TPcPhEJqmwXXdUPvW8zxIkgTDMKCq6kpb1DAMCIKAmzdvhjxYBPG6Q+KKIIgXwmw2O7eNZts29yGx1SqDwWBF7Hiex3/sgwbwda2y2Wx27o/8spAJVov6/X6kyX08Hod2EzLBlEqlMJlMIIoiEokELMviApD5pFj21jox+DQ0TePm9o2NDb64+fj4GK7r4uTkhGePHR8fIxb7y97FdX6u62Y4HEKW5cj1RgTxOkLiiiCIFwLz8YiiiEKhAN/3IQgCBEGA67qYzWa8clMul1Gr1fDVV19xQcaW/ubzebTbbZimGRJXOzs7oc/TdR2iKOKPf/wjUqkUms0mer0exuMxGo0GZFnGaDTCwcEBDzu1LAubm5uwLAvj8RjlchmKokRWklzXRaPRQCaTQbFY5InmwJlAY7ldrusim83y17e2thCLhZPfL8t0OkWpVEImk0GlUgmJ1mQyyb1Oo9EI6XQag8EgVLlat4eRIIirQeKKIIgXgud53MeTz+fxX//1XxAEAcPhELquo1QqcUFVKBTgeR76/T4kSeKTg7qu4+joiFdEgm2yYJuNiY/RaATbtrG1tcVFjuM4GI/HXPywKTlWWWIts9lsxt9zWYrFYqSvifmeNjc3n9skXTKZXElXB86iFlhLMKoSF4XrutzH5boubNteyck6L7qCIH4ukLgiCOKFsbOzA0EQQsGTgiDghx9+wN7eHl/gm8vleBtREARks1nuAWJCC1hd3szahSzkksEEE2vbybLMK13stXw+D8/zsL+/zycTWebTZREEAfF4PGSk7/V63AsVfJ6tDgrC8qHm8zm+/PJL/vxisXiqmEmn0yEvGHAWIcFaiFFCKpvN8r2B0+kUkiTBsixeTdR1Hc1mE/fu3UO324Xv+xgOhxgMBlz0EsTPGRJXBEG8MJaXETN83+cG7SdPnqDT6aDRaKDdbkMQBB5Uads2hsNhaG3OumiEer0OURTheR7/3KOjI9y8eROKonCPFhNXTFAcHx+j1+vh7bffhmmayOfzl/6evu+jVCrxShFLZ9/a2uKTgwxN0yBJEm7evIlWq4V+v88XJxuGgf/4j//A48eP0e/3IYriynLqZRzH4b6uvb09br7f29tbmytWKBQwGo1wfHyMarWK2WzGk/IbjQYUReEVrHK5jHq9jkqlAtM0eYo+QfycIXFFEMQLgwmoKNiE2o0bN7ioYriui1arhd/+9rfodDoolUoAwtEG63KnptMpFEXBYrHg/wuciZrbt29DUZRQhtZ4PIYgCPinf/onGIZxqVUzy0wmE+7nUhSFh6sGMU0ToihiMBhAVVV88sknaDQaePLkCWRZhiAIqNVqvOJ23vTk8nkrlQqq1SpUVT3XXF6r1bhwY4MFjuNwX5jnecjn81gsFigWi6EQU1bxI4ifMySuCIJ4YRwfH68sQ15mPB7DMIzI0FDWFmTn8H0/JK6usz01m82g6/pzFw6WZa1Us1RVRafTgSzLGA6HuHv3Lnq9Hn/+uhEEITK1vdVqQVVVXsWaTqewLAudTgeKokBVVS78COLnDIkrgiBeCK7rolQqodfrXet5g7lRrHKlqioGgwH+8Ic/4PPPP8e9e/deWgEwnU7RarVWnrdtmxv0GcyTxnAcB5qm8WrcVdE07VxvmWmaKwIQOPO8XfffkyBeRUhcEQTx0sHWrlwF5ikKiqter4fFYoHvvvsO/X4f9+/ffyn23JmmiUajEWqNOo7zTHlQV8msWm7Ntlqta02xJ4ifGySuCIJ46TBNM7TOJYjruisVmyDMvB2Lxfj04Xffffe8LjWS0WiEbDb71PelUinE4/FrjS9IJpMX9mExSqVSqD1LnimCeDZIXBEE8dLg+z4Mw8AHH3wASZIwGo2gqiq++eYbVKtVSJIE0zQhCAJUVYWmafy4Wq0WqloFHxdpVQ2HQ5RKpciW3GUYj8fY39+PFIez2SzkHfM871LtycViEdny8zwPtm3DcRw+BchaiI7jQFEUjEYjuK6LcrnMU+On0ynf+ScIAjzPg6IoEASBliwTxDNA4oogiJcGy7LQ6/Vw+/ZttNttNBoN9Pt9NBoNCIIATdPwySefoN1uo9PphNLa0+k0arUayuUyXzbsOM6FqzCj0Qjb29s4OjriIoMlni+36ViCfFT7rlAorLQcR6MRdnd3kcvlsL+/j2azeanWn+/7KJfL2N/fRyaTgSAIaLfbAM68WOl0GqIoot1uI51OI5fLIZfLYTAYoNVqwTRN7O3tATgLNGUp7UxAsX8Df8n+ijK0EwRxMUhcEQTx0uB5HlqtFu7duwdFUVCr1dBut1EoFFCr1TAej/Hw4UNUq1W8++67kCQJjuNcmzk9mUxic3OT5zsZhoGtra1QtpVlWUgmk9jZ2UE8Hr9QpSuZTCKXywE4M4uz3Yb9fh+KonChtA5JknjivO/72Nra4gJOluXQfUin0+j1erwC5fs+FosFbxcWi0Ve8WP5YLu7u7wtWKvV0Gg0LnXfCIIIQ+KKIIiXEt/3eQvN9/2QL2mxWKDX62E0GsE0TUiS9NTzua771GoRaysWCgX+XL1e58LGtm0kEgkuPubzORKJBK+gBduTuVwOvu/z7C0m0GRZ5nsR2Qqa4OSdaZrY399HMpnkAaG5XA6xWAy2bWM2m/GF1sCZ+Ty43iaTyaDf70PTNFQqFXQ6HQiCgEQigeFwGBJXh4eHAP4irlzXheu6SCaTzzxxSBA/Z0hcEQTxSsMWOzM8z+PCLCimut0uJEmC7/swTTMyaiCdTiMWi3HxAZxlPsViMViWxStIwWNZmw4ARFHEwcEBgLP2Gsvn2tjYwO7u7kpWF1vXwwz6s9kM8Xgc4/EYsizzalexWEQsFovMtGKRFvV6HfP5HIVCAZ1OB6ZpolgsolarQVVV7O7uYjAYoNFocL+VIAiYzWY4OTmBYRj427/9WxiGwT1tBEFcDRJXBEG8khiGAUmScOfOHaRSKQiCANu20Ww2USqVYNs29vf3UavV8P7776NarUIURdi2jXK5HJnTxERMvV7nz+XzecTjcSwWC4iiGBJXrutid3cXnU4HrusiHo8jm81CVVWkUileYWLnDYo2ANB1PXS+QqGARCIBTdNQLpe5UBsOh4jFYk9dHO26LvepMZHkeR5Po79x4wYajcaKwX80GqFSqeBv/uZveDuR9gMSxNUhcUUQxCtJoVCA67p4+PAh8vk8dF1Hu92G4zh8NcvR0RGAs/13mqbBMAx4nodMJhOZ+M6qVBsbG5AkCbIsIx6P85U3zLt0cnKCyWSCk5MTfq5ut4tYLIajoyMYhoHJZMLN9LPZDJubmyu7FGVZDi1u3traQiKRgKIoGA6HocpboVC48OTjVWGrbp51YpIgfu6QuCII4pWkWCyi2+1isVggl8uh3+/j5s2bqNVqODw8xGw247sLs9ks2u02VFWFZVkwDCPSRN5qtbjnqlqtolwur4iZyWSCw8ND7O3tccM4cGZUj8VioR2IQVhLMdjaY+KKVbTYYucoFosF4vE4N6FfhCgBSRDE84fEFUEQrySe5zmkkP4AAARQSURBVHGTORNBrVYLvV6PTxmWSiXuwZrP56hWq/jFL34BTdNCrT/G0wTSeZimiVgshmq1uvZ6t7a2eKsP+Iu4Ym1BNoG4ThQF/V8X4bzv8bSdjgRBXB0SVwRB/KyYTCZQVTUyFZ0ZzIPTdxfF8zzs7OzwPCnXddHv9zGdTtFsNrnxPhaLwXEc9Ho9HB0dIZVK8TR3Nj3IxFO324Xv+1BVFd1uF+Px+ELiz/d99Ho9/N3f/R263S5msxm63S46nQ50XceDBw9QrVb5vwmCuF5IXBEE8dpz0UoPEy9XTScfDofY3t7G8fEx0uk03nvvPRweHqJYLHKjeywW47EHy/i+j2w2i/39feTzeeRyOciyjEKhgK2tLczn8xXDfRSDwQD9fh//9m//BlVVcXp6ipOTE2iahtFoBF3XIQgCer3euQuaCYK4GiSuCIJ47VmXg+X7Pvr9PjzPg+M4K5lUV8FxHBiGgel0ys3znueh3++jXq/zbKnz6PV6fJqxWCxiNpuh3+9jMplgY2Nj7d5Fhuu66HQ6kCQJqqrinXfeQa1Ww82bNzEYDGBZFhqNBlRVJfM6QTwHSFwRBPHaMh6PoSgKqtUqZFmGZVlot9sQRRGyLKPX60EQBDSbTYxGI3ieh1gsdinT+NPIZrOQZRmNRgOpVOrSXidN05DP53m8w7OIoWUv13A4vLZ0e4Ig/gKJK4IgXlsURcF0OoUoitA0DaZpolQqcTHFsrI+++wzXg06T1xdxZ/keR56vR663W4oWuEy55pMJmi32ys7CwmCeDkhcUUQxGuL7/tcRPV6Pb7I+NatW7BtG77vQ5Zl3Lp1i0cz7OzsrBVXoigCOFt7s1gsMJlMMJlM0Ol00O12L1UJkmUZwF+WQLNzzedzCIKA6XRKy5MJ4hWFxBVBED972ELk+XyO7e1tJJNJLqQA8ADSUqmERqPB19PUajVIkoR+vw/LstBsNp+6k284HKLZbOKNN95AtVrF/fv3eWCpruuwLAuiKEJRlLUtRNbeYyGlBEG8XJC4IgiCwFlIZ7lcRr1eh67rIdM4m7ITBAGKokDXdRSLRTSbTXQ6HXzyySfodDowDIPvCVyHZVnQdR3NZhOmaeI3v/kNstksNE2DZVno9XrcH7bsr+r3+7hz5w5OT09hmiYGgwH+93//97ncD4Igrg6JK4IgiAvS7/cxGo3gOA4GgwG+/PJLAODLoOv1Okaj0YXOZVkWbwNaloUvvviCV6Isy8K//Mu/oNvtho5hgm8+n+Pbb7/FDz/8wK+BIIiXBxJXBEEQrwjUBiSIVwMSVwRBEARBENcIiSuCIAiCIIhrhMQVQRAEQRDENULiiiAIgiAI4hohcUUQBEEQBHGNkLgiCIIgCIK4RkhcEQRBEARBXCMkrgiCIAiCIK4RElcEQRAEQRDXCIkrgiAIgiCIa4TEFUEQBEEQxDVC4oogCIIgCOIaIXFFEARBEARxjfw/k2aZDnLOEsoAAAAASUVORK5CYII="/>
          <p:cNvSpPr>
            <a:spLocks noChangeAspect="1" noChangeArrowheads="1"/>
          </p:cNvSpPr>
          <p:nvPr/>
        </p:nvSpPr>
        <p:spPr bwMode="auto">
          <a:xfrm>
            <a:off x="168540" y="-136525"/>
            <a:ext cx="321602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data:image/png;base64,iVBORw0KGgoAAAANSUhEUgAAAlcAAAIsCAYAAADf3oyGAAAgAElEQVR4nOzdP2wj55k/8ClYqGDBQoUKFSxUsGDBQgULFSyIAwsWKlioYDG44w/gAQSOOLAgEAYT3AQ3yE0ug9xcPDkT8dieveMmtJe2GYe2ucnEN2czMTfHGIxBGwwwBmiAB0wxxRRTTPH9FcL7mhQprbTWrv7s8wGCsyWKorR74TfP+7zPI4AQQgghhFwb4aZfACGEEELIfULhihBCCCHkGlG4IoQQQgi5RhSuCCGEEEKuEYUrQgghhJBrROGKEEIIIeQaUbgihBBCCLlGFK4IIYQQQq4RhStCCCGEkGtE4YoQQggh5BpRuCKEEEIIuUYUrgghhBBCrhGFK0LIvRNFEXzfv+mXQQh5SVG4IoTcO7PZDKZpnvt513Vf2GshhLx8KFwRQu6VyWSCx48fo9VqYT6fYzQaYTKZYDAYwLIszOdziKKIJ0+eQNd1hGF40y+ZEHLPULgihNwbYRjCMAw8efIElUoFsixjPp+j2Wyi0WjAtm2Mx2NIkgTbttHr9W76JRNC7iEKV4SQeyOKIsiyjOVyiVarhVarBU3TIIoims0mZrMZRqMRms0mHj9+jGazedMvmRByD1G4IoTcO2EY8iNB4PSo8I9//CP//Gg0wltvvYV2u31TL5EQco9RuCKEEEIIuUYUrgghL6UgCNb+fbFYUA8WIeRaULgihNwrvV4Ptm0jCAJEUbT1MZZlwXEcAMB0OoXrulgulxiPxxuPdV0X0+mUbhUSQi6NwhUh5F4xTRP5fB6KoqBYLCKKIrTbbbRaLR6oRqMRfN9Hv99HvV5HvV7H559/zmdjBUGAxWIB13VRKpWgqiomk8kN/lSEkLuEwhUh5F7p9/vIZrMAgHK5jA8++AC5XA4AUKlUMJvN0Gg0UKvVYBgGWq0WgiCA7/s4Pj5GGIYQRRGVSgWj0Qi5XG7jCJEQQi5C4YoQcq/MZjMkEglomoZ8Pg/P81AoFGBZFgzDQKPRQKVSwWAwgO/7ODg4gO/7cF0XuVwO3W6XPx4Acrkcv3VICCGXQeGKEHKvLJdLHBwcYLlc8o95nofZbAYAaDabayMYdF2HqqqYz+fIZDJ48OABGo0G//xkMsHJycmL+wEIIXcehStCyL2TTCbP/dxisUCpVIKu66jX61AUBaIo8jU5vu+jXC5DkiT89Kc/haZpODo6eoGvnhBy11G4IoTcOxeFq1WapkGW5XOb1Q3DgK7rNKKBEHIlFK4IIffOZcPVs5hOp/A8j//7fD7nx46rIW02m507CoIQcr9RuCKE3Cuz2QzNZnPrzKrrUK/XoaoqXnvtNT4v680334Rpmuh0OhiNRvj1r38NVVUpXBHykqJwRQh5qXie951CT6vVwnA4xGQywXg8RqvVgu/70DQNjUYDkiQhCALoun6Nr5oQcpdQuCKE3FvL5XJjRpVpmufOrWI3Ci+iadrG17zzzjtot9sIggCz2QzvvfcehStCXmIUrggh91KxWIQgCOh0Ovxj/X4fqqpC13V8/fXXUFUVtm3DMAz88Y9/RLVaxePHj2EYxrnP2+124fv+i/gRCCF3FIUrQsi9ZJomBEHgvVfT6RSDwQA///nP0ev18PDhQ9RqNfzqV7+C4zgwDAOyLGM2m60FMkIIuSoKV4SQe6nf769VrqIoQq/Xw/vvv49+v48f//jHUFUV//Zv/8Z7qFRVxc9+9jOoqvrU58/n83Bd9zn/FISQu4jCFSHkXrJtG4IgQJblK30dW9h8kdlsBkEQMBgMvsMrJITcVxSuCCH3EgtXkiSd+5goitbW5ABAGIbo9/trs6zO6nQ6EAQBzWYTg8GA3z6cTqc4PDxENpuFJEnodrtr32s4HH63H4oQcidQuCKE3Avj8RiGYaDX62E0GmE+n0MQBDQaDQRBgF6vB8dx+ONnsxmy2Syy2Szy+TwPSLIsIx6PQ1EUGIaBRCIBQRDQ7/cRRRGOjo5wcHAAQRBQKBTQbrcRRRHCMMT+/j6azSaA04Z6drOQhbhms4kwDDEejzGbzTCdTjGZTNDv9+E4Dh0zEnJPULgihNx5rVYLu7u70DQNBwcHME0TrutCEAQcHBwgk8mgWCwiFovxSlWj0YBhGFgulxAEYW10QjKZRCwWQyaTged5qNVqODw85J9nzfKmafKPjcdjCIIARVEAAIqi8MDWbrcxn8/RbDZhWRaazSZeeeUVdDodvPHGG7Btm4aOEnKPULgihNxp0+kUgiDAsiwAgCiK6Pf7PFzt7u7CdV14ngdBEHizum3bKBaL8DwPyWQSmUyGPycLV6ySxI4BWfgxDINXsxj2/YrF4sZrHI/H+PLLL6GqKr7//e+jVqvh5z//ORzHwe9//3t873vfgyzLFx5FEkLuDgpXhJA7TZZlCILAB4OORiN4nsfDTrlc5o8VBAGVSmXjOXK5HHZ2dvi/p9Pptf2ErH+LhS1JkiAIAmzbXnseNlvrMqt3VqtU7KiQEHI/ULgihNxpoihCEISNwZ5RFG1Ukvb29tb+fTgcYjAYIJfLQRC+/a/DXC63Fq5YdWw+nwP4Nlydneg+m80Qj8dxfHz8nX4mGlJKyN1G4YoQcqfpun7uWARBEJDL5fi/J5NJ/u/NZhOiKELXdezu7kIQBCwWCwCb4SoIAgiCgF6vB+DbnivXdRGG4do6nWazCUEQMJlM1l6L67pwHGdrcLJtG/P5HMvlEvP5HMPhcO2IkK3VoZ4sQu4GCleEkDstDENkMhkkk0k0Gg3k83leYYrH42vhKpvNIpVKAQB2dnYwGo0AAKVSae3Yr1AoIJFI8K+zbRuxWAypVAqLxQKDwQCCIGA0GqFYLOLg4ABhGAI4XQwdj8dRq9XWXqfrushkMjBNE6ZpQtM0KIqC5XKJwWCA+XyOSqUC0zTR7/cxm80wmUwwmUxQrVbR6XSoJ4uQO4LCFSHkzouiCKqqwjCMtXEGyWQSiUSCV4tyuRz29vawXC6h6zrS6TRyuRxSqdRa5YodNbLAZFnWRrCJxWIwDANhGKJYLOKf//mfkc/nMRqNUCgU1kIdk06nMRqN0Gq1UCqVMBwO8f7776NSqaDX66FUKsHzPJimid/+9rcolUowTRO1Wg3T6fQ5/fYIIdeNwhUh5F5SFAXJZBKHh4fwfR+DwQCpVAqFQoEf7zGdTgexWAzFYhFvvvkmstksDg8PN3qqVrHjxOPjY/zd3/0dCoUCLMuCpmkol8tbbw0Wi0U4joMwDDGZTGDbNhzH4TcYJ5MJn6/1xhtv8OZ7z/NQr9ev8bdDCHmeKFwRQu411g912SO16XR66YbyxWLBjyALhQKA0+O/3d3drbf/tjW6R1HEw1Sn04EkSfw1sCNCRVHQaDQu9ZoIITePwhUh5M5gYSaKIj713Pd9zGYzXmXyPI8PCp3P5+h0OphOpxgOh3j8+DFvND8boDzP4w3jLDBdRbfbRT6f50eD24iieO7XB0GAbre71hwPfLtwmh1ZEkJuPwpXhJA7YzKZwDAM/OAHP4CiKOh2u3jjjTcwHA7R6/X4kRoLV5PJBJZl4eHDh+j3+xgMBvjVr34FALyx/OHDh+h2u3AcB4Zh4M9//jPG4zFs24ZlWc8UtLYJggCqqm7sMiSE3D8Urgghd8ZisYAkSXw0gaZp+Pzzz/HTn/6U9zu9++67Fy5IZk3qtm3DMAx89tlnmEwmkCQJX375JQaDAf7hH/6Bh6+bvKF3topFCLkbKFwRQu6U1X1+YRjCdV1+ky4MQwyHw0tVh2az2dqE9fl8jocPH/LlzuPxGJqmXanSNJvNNh6vqurawujLCsMQR0dHl34sIeT2oHBFCLkzwjB8pmO6KIrgui5s2+ZBbLlcbgz6vEipVMJoNIJlWXzcQxAEvLIVBAE0TQNwGtQ0TUO32936XOyI0LKsC4PRZSe9sxU/QRDw24iEkJtD4YoQcq81m03E43EIggBBEFAqlZ7peURRRLFYxHw+Ry6Xw3w+hyiKUBQFg8EAvu9DURS4rotCocCb6dnxIrsV6DgOFEWBZVlbwxcLXp1OB7lcDpZl8Z4ySZKwWCxQLBYhyzJarRZs20YqlYLruhBFEcPh8MIREoSQ54/CFSHkTmHHfovFAkEQ4JtvvsFkMuGBYjKZbFRu2Lqa1QXPq587a7lcbjyu1WqhXq/zifCGYcAwDCwWCyiKgkqlAsMwIMsy/2f2/Oyx7HPtdvvcm4O6rsNxHIxGI+RyOXieh0KhANd10W63oes6RFHEbDZDtVoF8O0YiGq1eu5NRULIi0PhihByp7RaLbz66qtotVp4/fXX8eabb8JxHPzsZz+DaZrQdX3ja2RZ5uFqtf/JsizeE2VZFn7zm9+g3W7jlVdegW3bfLgnABiGgWw2i0ajgV6vB8/zUC6X0Wq14Ps+kskkP7L0PA+ZTAZRFKHdbkOSJBQKBXQ6HQCnx5SHh4dr0+SZdruNdrvNK1FBEODk5ASWZUGSJEiShEqlwj+/XC5RLpfhOA5/TYSQm0XhihByp6xWmgaDAf77v/8bb731Fmzbxm9+8xsoirLxNYZh8HBlWRaA0wCk6zo0TYNpmlBVFZqmodPp4F//9V/x5Zdfrn0vtobmPKVSCdPpFIvFAqPRCI1GA/1+H41GA7IsQ5IkWJaF5XKJ6XTKQ9fqz8Kqb4PBAJ7n4fj4GOPxGPl8Hr/97W9hGAZEUUS9XsdoNOKPr9frqNfrPHgRQm4WhStCyJ1y9hjP9/21Y8Btt/v6/T4PV6uBBji94TedTrFcLuE4DoIgQBAEePjwIQaDAX+cbdsXDgFdLBZotVp47bXXoKoqJElaGwkRBAEkScJgMIAsy1AUBbIsAwBfBH3R86/a1rAeBAE6nc7Gah9CyItH4YoQcu/Zts3DFetTuqrxeLx1X+BZQRCg3W6fe1MQON1l2G63+UT4VqsFQRCQSqWe6bVt47ouf35CyItF4YoQcu+thqvLVofOGo1GSKVSz2WoaD6fhyAISCaTl3q853lb+7VWbTseZdg4CkLI80HhihBy762Gq8tUn7aZTqdPnbF12YXPZyWTSQiCgL29vQsfx8ZA7OzsQBAEpNNpOI6zNjg1DEN0Oh384Ac/4Ot82u02Op0Ov4lYqVTQ6XR4gz0h5HpRuCKE3HuTyYSHq1wud6Wv7fV6qNVqqFQq0DRto9/J933U63VkMhkIgsAHiQKngUzXdaiquta/xV6TaZpoNBr8tQmCgEQiAUEQ+HgFZjQaYW9vD4IgQFEUjMdjlMtlpNNpxONxjMdjAIDjOHAcB6+++ipM08Tbb78NURTx6quvwnVdmKYJSZLw5z//+cKjS0LIs6NwRQi5FxaLBXRdR7PZxGg0gmmavKF8Pp/z8HJ4eMi/Zj6fw7IsdDqdrf1JlmVhb28P5XKZH93l8/mN71utVnn1iVXGWB/V6n9YmImiCPv7+4jFYtjd3V17TLvdRr/f3whxh4eHG+HQ87yNwahRFKHf7+PNN99Ev9/HgwcPoGkafvGLX2A0GmE6nUJRFGiaxmdxEUKuF4UrQsidFgQB6vU6Dye7u7uIxWKIxWK8iuS67trnR6MRrzSx/zQajbXnDcMQ8XicN8CzIMMC0FmlUok//8nJCQRBQLlchm3bqFar5/ZUrb42Qdj+X8mLxYJ/vtls8o/ruo69vb1nWgk0nU5vdCk1IfcZhStCyJ1WKBR4qBmPx4iiiB+1sUqR7/sbVaRMJoPhcIharQZBELCzs7M2xoEFmtXZVqx6tbu7uzHBXRTFtecvFou8GrYajtjxHbMarhKJxNafcbVnbLVKtTob61l5nkdT3Qm5ZhSuCCF3Vrfb5aFjdb4TCyO2bfOPrQafw8NDHqRWjwzPTnfP5XKIx+P846v9Uf1+f+2xzWaTfy6ZTG6EL7bf8Oz3WA1X6XR668+5Gs729/e3HmE6jvPURdSDwYD/ntj6INd1N/rBgNPQtW1mGCHk6ShcEULuLFa12tnZWetRGo1GG6tuVsPV6nDP1arWycnJ2vP7vg/Lsvjg0na7zR/LBoAykiTxz23rZcpmsxuVsNXX+rRm+3Q6zR+3bR+iZVkoFAqQZRnHx8e896rRaPDKFNu7OBqNUK/XUa1W8dVXX631gvm+D9/3cXx8jFarRVUtQp4BhStCyJ3FRhIcHx+vfZzt9Fut8FzU1xSLxSAIArLZ7IXfj01S3zYva7VytVoxY3K53MaxHrB+5Hf251jV6XT44w4ODjYa3m3b5kNIRVHEcDjE0dER/3fP81Cr1dBoNKDrOur1OjzPQxAEKBQKCMMQlUoF5XIZo9EI+XyeerIIeUYUrgghd9LqUdnZZvRt2LHctnDFbvo9bYjn6kiHsyFptXK1LVwdHx9vrU5ddsBpGIZrTfhnm+rn8zl2dnZgmiay2SyWyyWy2SyGwyFkWYYsyxBFEaZp8kXTvu9jsVggl8uh3+/j6OiIP+/h4eFTjxkJIdtRuCKE3EmrvUpnj/O2YQFKEAQsFoutn4vFYhtf1+12oSgKTNOELMvnHuGthqttwzlZvxarJjGr4eppS5dnsxmfg3U2CC6XSxwcHGA8HvOq1mKx4L1hjUZj7bhS0zSoqgrXdZHNZtHtdteOLB3HudTvlRCyicIVIeROCsOQHwteZiffatXn7OqYVCq1UdUKggDFYpE//2o42xZudF0/tzEeAFRV5Q3pq1Yb6lfHLJxndezE2SXNF1XeXNfF8fExNE3ji6NFUcRsNkO/34fv+ygUCnwmlizLG0GQEHI5FK4IIXfW6viDbUdxq1jP07ZwVS6XN8IVCzGrzeOWZZ3bu2WaJv+4JEkb33/1a6fTKa8uLZfLjePNKIrWhqCuWiwW/IhzdSAqcHG4WqUoChRF2fr8AGAYBizL2hoSCSFPR+GKEHJnua7Lg0YikYCiKOj1eqhUKojH42sN2ReFKzbkkwUf4Ntq1tklx88argzDWPtaVVX559jPwPq4VkPjtjEJqyMhVudmnTfK4awwDDdGRZz1rHsSCSEUrgghd9xsNtuYtr6/v78xh4qNbdgWmFZX1bAKWKVSgSAIfEJ7EAR84Oi2/qzV3qmz4aperyMWi6FUKkHXdfR6vbWbjCxMsWM4VjVKpVL8+6/OnJrNZhsjIWazGVqt1tr4CULIzaBwRQi584IggGma6HQ6cBxn65DN1VEJZxu1V5vRWShbLpf8ht9qEzvr8zrbOzWdTs9tTB8MBhtN9KtYVetstS2TyeBv//Zvee/Xzs4On0nFGtsvGt9ACLkZFK4IIffedDpdOxY826u0WpE621g+m83Q7XZ5RYgtUGajE2q1Gh/MyT6+bT3ORXzfx/7+Pg9L0+kUzWYT8Xgcf//3f4/9/X1omoZ4PM77qthQ0nK5fA2/IULIdaJwRQi519hMp1QqhcPDQxQKhbX5TZlMBnt7ezg8PIQkSRgMBhsDOldZloWDgwMcHBzg5OQEkiThH//xHxGLxZBMJiGKIlqt1pVfp+M4a8EtkUjAMAzk83l+NKjrOu/LYhPbt02Df1a+72+t+jGKomztJyOErKNwRQi59T755BM+8HKxWFxbs3UURRvN7c9CUZRrGbgZRREmkwlGoxEPOeVyeWNIKuvvymQya2EoCIIrVcxW+b6PTCZz4dc3Go1LDWwl5GVH4YoQcquFYYj33nsPr732Gh49eoSPPvro3CAzn883PrZcLlEuly+syNxmiqIgkUig0+nA9310u13s7u4imUyuBcP5fI50Os37yebzORzHubAKx/i+j2w2i9lsxj8WBAEkSUKj0cB8Pr90oPU8D81m88pfR8h9QuGKEHIrhWEIRVHW3vCZbUFJVdW1G4Kz2QxRFCEMw41hm6tc133mas822wLefD7nS5FXFyF7nnep0GcYBvb29vgtxUKhsPU1i6KIZDKJVquFYrHIj0GZ6XSKfD6PbDa79jsJgmDtNmIURTg8PESz2cRsNsPe3h4WiwWiKMJ4PD5352AURUilUpBlGZPJBPv7+xc28hNyX1G4IoTcSlEU8SOxSqWCYrHIZzo5joNqtbo2OHR1BMHx8THa7TYKhQJ834fneVsDgaqqqNfrqFar5w7UDMPwqQNKVymKgna7jf/6r/+CrusYj8dot9vQNA2O46DX62E2m2EymaDZbF76ODEMw6cGQTbSgTXks+nvtm1jsVggkUjw75/JZHgY9TwPoiji+PgYvu/z1ULdbheLxQKGYSCKIhSLRezv7/OK2WKxQLlcxsnJCcIwhOM4EAQBjuNgOp1u7D8k5GVB4YoQcmuJooiDgwOEYYhut8tv0h0dHfFAMJ1OsVwuUa/X0Ww2+cTzKIrQ6/Xgui52d3cxn88RhiFarRYqlQqvsgyHQ/T7/XMrSFEU8Sbu+XyOIAgwn8+xWCygqiqWyyXG4zEPHKqqQlVVPH78GIZhoNvtQpZlfPzxx+j1elBVFY1GA5PJBK1W61qPK9m8LhYGgyCAIAiwLAutVmttfIQkSfznyufz6HQ6UFUVkiTx32G9Xl97ftM0+W3FKIqQTqcxGo343kIWyqjpnbzsKFwRQm6tZrPJxyaYponj42Poug5RFAGcNliPRiOUSiWoqop8Pg/gdA3M6toa1p+kKAoqlQpEUcR4PIYoivy5tjEMA/1+H6IoQtM0jEYjGIaBarUKTdN4iGg2m7y3yDTNtV4o3/dhGAbeffddtNttXr16//33oarq1mPEZ9VutyEIAr+tOBgM+NBUNsqB9WAVi0U+F4yNgBBFEYqiAABKpRISicTacSHr/wKAXq/HR0GcnJzAsiwAp0Ftd3eXeq3IS43CFSHk1jIMA4lEAicnJzg6OoLjOPA8D5lMhgclANjZ2YFlWby/p9vtri1zjsfjGI1GyOfzqNfrvAeKVbXO6wvSNA2z2YxXeXRd5//cbrehKArG4zFUVeXHdbZtb52SPp/P144mgyBY67+6DsPhkI9xyOVySCaTfIJ7FEU4OjpCqVRaG+/AFkqvrtFhrzeRSKyNlWDDVoFvZ4Othi/2dTs7OzykMWePZV3XRRiGaz11l2m+J+QuoHBFCLm1LMvaGPgJbDZgJxKJjXCQzWZ5T9H+/j4mkwmKxeLGMmJ2s+08bECo4zjwfR+O4/A+qeVyiV6vB0VReLhyXfeZqjbbAp5t22sVuKdhIxpM08RyudwIK+x4dbXPS1GUrfsWgdMwlUgk+M+2Gq7YYuttarUa9vf3175/s9nkx6Qff/wxut0uVFXFgwcP8Je//AW2bUPTtEv/rITcZhSuCCG3lm3bvMfnIq1WC7VaDZqm4a233kKlUuH9Q6yyNBqN0O/3kc/nYVkWHj16BFEU0e12kcvlnsvrHw6H/LjsIuw1AuCN4WEYYrFYnNvwPhqNtlaDBEG4UiP5ZDJBLBZDp9Phz8FuNfq+D0EQ0Ov1MJ/PUSgU+FgIViVj1bfZbAbf93n/mSAIa5cE2J+B4zh49OgRBoMBdF3HK6+8gh/+8If45ptvrnUgKiE3icIVIeTWmkwmlwpXANDv9zGfz9FsNjGdTtFoNDAYDDYeNxqNeO8Uu8n3LBPVL8O2baTTaT4age0F1DQN5XKZH4ktFgte5SkUChgMBigWi7wyxrDHKIoCRVFwcnKyVvFiYYgdBV6WpmlIpVKo1WpoNBr86LDb7WJ/fx+6rmO5XK69TuC0epXNZlGpVKAoCkqlEq8YJhKJtarb2eD05Zdfot1uIwxDeJ4H27Y3lm0TcldRuCKE3FqsAnIV8/kcsizzIHOeIAigqiofM/A8TCYTCIKAxWLBZ0yZpol6vc5HG0RRhFqthkqlgiAI+PLm+XyO8XiMYrEIAJBlGdVqlfeOsZEKZwmCsNHvdBnT6RTT6RTAaVO653kYj8fY29u7cIr9ZDLhTfnlcpl/3e7u7trR7XkLtQm5jyhcEUJuLTZK4LyhlVd5nlWs2rMtnFwnVkkaDocwDAOVSgXtdhv1ep1Pju90Ojg8PESr1cJsNkOlUuGVtPF4jKOjIywWC+zu7kLTNPT7fViWhaOjo63fM5lM8kb/Z6UoCsrlMnK53Lnzv7ZptVool8vI5/MbPXAXoYoVuW8oXBFCbq1ut4tms/md33zZ7b5er4cnT56g3+9D13W8++67+PLLL2Hb9kaj+3VhoxFUVeWLkWVZhiRJCIIAsiyvNdR7nsebwW3bRiaTgW3ba31h7ObfttuGbHn0Nrf1Nh4baRGGIXzfx3K5hO/78H0fmqZhsVhc+81KQp4nCleEkHtP0zTYto3BYIB3330X3W4Xpmni1VdfxQ9/+EMsFosr3cq7irM7AM8aDod8nc0XX3yBXq+HWq2GTqcDwzCQz+fx9ddf4+DgAFEUYT6fo9frwTRNPk5hVS6XQ6FQ4I97+PAhnjx5gocPH8K2bfzlL3/BcDi8FUd04/EYiqKg1WpBkiR88sknkGUZiqJA0zT0ej3oug5FUTZGPhBym1G4IoTce+wmHsNu5/3f//0fFosF3n///Uvd6nsW2WyW9zKdxzRNqKqKf/qnf4JlWVAUZaNaZ9s2Wq0WHj58CFVVoev6xggJ1lQuSRKGwyG63S6+/vprfPrpp3j8+DEePHiA999/Hw8ePABw2p+2XC7XgtZ0OsViscAXX3zBj2OXy+VzCTeDwQC9Xg+SJKHT6aDT6fBBpuPxGL/85S+hKAr+93//l99mJOQuoHBFCLn3bNu+sSOxQqFw6d2E4/EYuq5fOO/J8zw+Hf5pC6dX+56CIOC/AzaHy7ZttNttyLIMwzDw4YcfwjRNyLIMx3HwzjvvQNd1qKp6YfXtss4LaLZtYzab4csvv8RgMMDHH3/Mf7Z+v49Wq3Xh8m1CbhsKV4SQO4nNYtqGzbK6DURRvNLi5xdpOp1ClmW4roter4fXXnsN8/kchmHAtm0esizL2mj+Z7cCLyMIAiSTScRiMWpeJy8FCleEkBvnui4qlcqlqyNBEKw9PooiDIdD/u+u655b1YmiCLZtX+tOv/O4rgtZlofyHDgAACAASURBVK90pFUqlc5dx3PdzvaahWGI3/3ud2i1WlgsFoiiCKPRCK1Wa+1o0/d9HBwcXHqeVhAEyGazEAThud/QJOQ2oHBFCLkVcrkcms0mRFFEJpPhb/rL5ZIPt2THWa7rrh0x5XI5GIYBURQxHA4RhuG54enk5ASSJKFard7KPh5RFC8VMuv1Ov/nbT1dnU4HhULhwsXUvu9fuZK0XC5xeHiIk5OTrZ9nOxu3Ncw/60gNz/O+8zgOQl4kCleEkFshl8vxG3Hj8Rj7+/uIogiZTAaDwQDj8ZiPI7BtG+VyGaqqYrlc8gXCnU6HD+es1WoATodcrs6OEgQB0+mUP/a26PV6sCwLrVaL35Rjla/xeAxN09BsNnkVKZVKYTKZoN1uw7KsjWNQwzAgCAJisRiiKEIYhmi327xh/Fn2HwKnPWS1Wm3r7840TcTjcezu7uLg4ACj0eg73cJcLpfI5/OIxWJIJpOo1WowTZOCFrn1KFwRQm4FtjoFOJ3mnUgkMJ/P+YT2KIqQzWYRhiH29/cxm82Qz+cBAHt7e2v79JrNJiRJQhRFSKVSGI1GfAF0Op3mc5Vui9lsBlmWYds2JEmCZVk4OTmB53no9/sQRRGmaULTNN5cXigUAJyGqPN2CQqCAEEQ0O/3kclkkE6ncXJyglgshkwmsxGQOp0O0uk0kskkjo6Otlb/zgs2nU4HgiDwAabdbhexWGyjOf+yoS6KIqTTaezs7PBj0lQqhYODg6c28hNy0yhcEUJuhWaziVgshmaziXw+j1arhSiKkMvloGkaqtUqTNPEYDBAPB6HaZq8odowDOzt7fHbcKIoQhRFjEYjCIIAXdd58/tgMEAikXjmys3zMJlM0Gw2EYYhFEWBbdsoFouYTCawLAuFQgGmacI0TViWxQPXfD5HEAR8Rc5ZLFwJgoBms8k/Xq/XIQjC2r4/WZZ5ODIMA4VCAfF4fKNpPQxDPoR1NZwdHh5CEATevN/tdpFOp/ki6uPjY8TjcSQSiY2ANplM+K5Hpt/vQxAEHqCB02B8G49yCTmLwhUh5FaQJAm5XA7j8XitYuL7PizLwmQyAXD6ph2Pxze+PpPJ8KMxURRRqVTgOA4EQdio0BQKhY3ZVzdtMBhgNBpBURSYpomTkxN+VJjJZPDaa69B0zRMJhMsl0s0Gg1IkoQf//jHqNVqW/u0YrEYBEFAIpFYG0UxGAwgCAI/Zp1MJojFYmtT4IHTwLS6ZsfzPGSzWWSzWWQymbXHJ5NJCILA/wzY62Ta7TYEQdiosmmahkQigVKptBbmTNOEIAjIZDIATkPdtkXchNxGFK4IIbdCu93GwcHBUx/n+z4SiQRmsxlGoxE+//xzGIYBTdNwfHwM13VxcnKCarWKIAiwv7+P0WiE6XSKv/71r9B1ne/zu83OHn2dnREVRRE8z4NlWefOxTo4OFgLUQwLV+l0GgDQaDQgCMJG83u1WkUymeT/LooiEokEoijCbDaDIAi8Inh0dARBEM5tdGdhabWCNh6PEYvFeODKZrP8NQyHQ151oxuG5K6hcEUIuRW63e7aG/lFHMdBqVTiTd6s2lMqlTYeOx6PcXJywtessB4l1t91n5VKJQiCgGQyuVa50jQNgiDw39d54apYLPJgxsIU23XIju263S6Ab3uuzgtD7Huufo9cLserWWx/Ivt+rF/uosBGyG1F4YoQcivYto1EInHlr9M0Dbquo1QqPXWEgWEYMAwDx8fHlx6AeZex3qrVipHv+zy0sP6o0WiEWCyGVCrFj1Aty4IgCBgOhwC+7ckSBAHZbBaVSoVfGgC+bUA/Lwy1Wq21cOV5Hj+2TCaTKJVKaDab/PsB64Ft9ag4DMNzm9pns9nanDDLsqgBnrxwFK4IIbfC6s3Aqzq7H+8inufdqhEMV3F2vtfTSJIEQRAQj8f5f1gP1tkBoLqu8yPEXC6HWCy2Nt6BVcHK5fK53286nfLAdPZ1iqK41qDO+uG29cStOjk5gSAIfLQG+z6FQgGKomA6nWI4HMIwDD4gNooitFotPsbCdV34vo8wDKGqKmRZpsBFnisKV4SQW4H1AV12bc14PL6zIelZ2ba9VtlZFYYhr0Sxm5AsMCWTSXieh06ng263e26w6PV6EEURzWZzYwwDO8K7aCgpAJTL5Y0wBHxbuWJVLdu2ebi6aCI9a7bf2dnhgc33fWSzWT7Cgl1e+PWvf41KpQJd15HL5RCGIQzDwJdffsnne5XLZZqTRZ47CleEkFuh3+9jOp1e+o1P1/ULQ0IURS9kxc2L0ul00G63Ua/XeaVmMBigVqtBlmWMRiNIkgRN0/jUddZEvu125VWxcPS0iwDz+ZyHodU/n1qtthbOfN/n4eppR7Ss6sUGwQKnzfpsiKxlWTBNE2+99RZv7m+32+j1epAkCe+99x6faD8ajS69toeQZ0XhihBypwRBAF3XoaoqJEmCbdtoNBrodDpQVRXvvfcearUaXn/99XOrPHfNdDpFt9vF559/jna7DUmS4DgOqtUqJElCt9uF4zgwTROO4/Am89Xq0Het8rEKUjwe583xYRjy5vXRaMT/OZ/P8+GlwGnfE+vz2t3d5fO1WDVs9bYjW+WzWCxg2zafk3U22G2roHmeh2q1iv/8z/+EaZqoVCro9/v485//jEqlgvfeew+6rq+tDiLkeaBwRQi5U8bjMUzTxKuvvorBYIA33niDh6vxeAxVVaHrOr766ivoun7TL/famKYJ27ZhGAbq9Tosy4Ioimg0GpjP5/jiiy8giiLvKQJOAxELV6vN/tsa/9lA0tlsxsPT2cpgs9mEIAio1+sYjUbI5XKQZRnNZhN7e3uIxWIYDof89iFbfdPpdDCdTjd2IM7nc8TjcSSTSYxGI+i6jr29Pcznc+zu7iKRSCCXyyEIAn68yWy7Gbr6vJZlbdxaDIKAB1FCnicKV4SQO2c+n8O2bd5nY5omHj16xINBr9fDv//7v9+6QaHPw+qIBQBrIcZ1XR6uVifSs0nvDx48gK7r+Oyzz+A4DlqtFt577z18/vnncBwHiqLw4a2MqqpIJpNIpVKQZRme5yEejyOKIpTLZb4fURCESw39nE6nODo64jcGZ7MZX19k2zZf08NuKQKnFaqTk5NbNWWfkFUUrggh9xK7HfYyC8Nwa+VqMBhAlmV89tln6HQ6kCQJrutCVVXYto0f/ehHmEwmF/a1rdrd3V0byZBKpTYGl14F6x1jLMviVTFC7gIKV4SQe6Pf79MV+zNYuGKT1IHT/ih2sxA4rQR+8MEHkGUZX331Fb7++mt89NFHkCTpUpcCTk5OkM/noWka0uk0jo6OrjQy4izHcZBMJtFqtdBoNJBIJM5dTv1dLJfLtd8DIdeFwhUh5MaxOUSXsVgstt72CoIApVKJrtmfkUgk1gaGAqe9WNcdKtjNvOsa2rlcLqEoCjRNWwuGzFVW4ui6vnG8CZxW8BRF+U6vk5BtKFwRQm5csViELMtot9uo1Wq86sGGQq4GJk3T+Jv3YDBAtVrlwyLPs1gsUKlU0Gq1Xrrlv2yhMmsuvw/YwNnJZIJGo7F2hOi67loYYzctgdO/T/V6HY1G46mXHXRdR7PZRLPZpN4ucmUUrgghN06SJMTjcQyHQ3Q6HZRKJURRhHw+D1VVcXx8zI+nut0uOp0OAGB/fx/z+RySJCEIAn71Hji9VajrOm+0NgwD3W5348bafXd4eLi2xuZp6vX62jyp5+G8PwP2Gj3Pw3w+X6s2nV15E4vFUCgUsFwucXR0BMdxMBqN+OT2SqXCn0tRFCwWC3S7XRSLRSwWC7TbbTiOg2KxiDAMEUURdF3HaDTCcrnks8Ge9++C3E8UrgghN05VVRwcHAA4PbJKJpMYDAa8KbrT6cA0TXQ6HciyDFEUsVwucXBwwIMWcFoBs20b8/kcpVIJ7XYb3W4XtVrtqZPF75swDNFut3nlam9v71LznVqtFqrV6nf63k87Fjw5OUG73eZLtA3DQBiG6Ha7/Kju97//Pf+zdF0X9Xp97c/64OCAV6zY9PVCocArdEdHR/z/zmYzlMtl9Ho9JJNJ3nzvui4ymQyA0yGnw+EQ+Xye7z28T0NoyYtF4YoQcuO63S5ffVOtVtFoNLBYLJBKpTCdTvlS5qOjI1QqFWiahjAMoes6UqkUf55cLod+v49Go4GjoyPoug7XdTGdTrGzs3PhmpX7xnEcyLLMj0wnk8mleqEkSfpON/0AIJ1OX/j5UqmEwWCAVquFWq0GXdfxs5/9DKqq4qOPPoKmaXBdF4ZhQBRFfvy7ejyXy+WQyWQwHA6RTCYxm80gSRLq9Tr6/T5qtRomkwni8Tg0TeM9ZplMhh8J2raNZDKJMAyxs7ODZrPJ1y/VarULZ2kRchEKV4SQG2fbNvb399Hv9zEcDnllYTweQ5ZlPkYglUrx/hkmk8mg1+sBOH3D7Xa7qFaraDaba49rNps0mfsSFEXZGq6iKFob57BYLLYe77G1Np1Oh/fKqaqKer0O0zQRBAFEUeTPtVgssFwuoWkaptMp749joyAqlQqCIIBt22u9VeVyGdVqFZZlrb0uTdPQbrd5v97q4FHg9O9aKpVa+/xyudwYV+H7Pvb29l6qQE6uD4UrQsiNG4/HiMViT30c6wdaLpf46quvYBgGDMNAuVzGbDbD8fExTNNEt9tFLpdDFEWYTqdot9uYTqfY3d19AT/N3RKGIVRVRbPZhGmaME0TqVQKvV4PtVqNhwtRFCGKIu9BkmUZ6XQa1WoV+XwelUoFs9kM9XqdVyF930ev18Ph4SGiKEKhUAAAPldrVRRFGAwG+MUvfrEWgqfTKT788EOoqrrWlM+m018kCAIkEgksl0tMJhMMh0MMh0Ok02mMx2MoioKTkxPet8X2W/7lL3+BaZqo1WprgY6Qy6JwRQi5cWyS+NMEQYBmswlFUfDDH/4QlmVB0zTevLyK7R7sdrvQdR3dbhf7+/vP4+XfaY1GA41GA9PpFJIk8WXPqqqiVqvxAFMsFvl+weVyyW/ssflTrAGcfZxVrUzTxMHBAaIo4seShmFsHa8AnIa9bcNfz97YkyRp65/7WePxmB8VtlottNttFAqFjarbYrFAvV6HruuQZRm6rvPHr2J7Ec+iChdZReGKEHLj2CTxq8yoGgwGkCQJ1Wr1wq9bLBZoNBqoVqsXjmt4We3u7mI6nSIMQ0ynU5imib29PQCnQeLsEeHOzg5s2+aBmB3hJpNJuK7Ll0Wzj7P1OOwWJ3AawL7reAPDMHB8fHylr1FVFa1W69yAxHS7XSiKglqtxj/meR76/T6azSbG4zEsy8Knn36KdruN0WgEWZZhWdbWeVrk5UPhihByK+zs7GxdKMxEUXSlwZHX6btMG7/tEonE2iJj27b5Ea1lWfw2nSRJKJfL2NnZQbfb5eGK/W4ODw/5+ISzR7yapuHw8PBaX3en0/nOjfdXYVkWlsslDMOApmnQdR2vv/46bNvGK6+8wo+oaUMAAShcEUJugV6vh0wm89T+lvMWMc/nc3iex6slz8I0TfR6PSyXS0ynU7iuy/u6Hj9+jCiK4Ps+Op3OvXoDlSQJR0dHUFUVjuPwyhPw7W06x3FQrVYRRRF2d3dhmuZaE3gQBMhkMqjX6/A8j6/bYTOkwjDE3t7euUeBV8Wa4guFAq8URVG09TiR9d0xZy9EXBar7HW7XQyHQ9i2jTfeeAOO42C5XMI0TXz/+9+nyhUBQOGKEHIHjMdj9Pt9fi2f/Yc1YbOFw4qirFVhrqJer0OWZfzLv/wL+v0+FEXBo0eP+BwmNibgvIB3l7FRDcDpCAdBEDCdTjEcDpFIJPCHP/yBj004ODhAs9nkIWo4HMJ13bXqXjabRafTQbVaxf/7f/8P9Xod5XL5qVPRgdPjvmKxiFwu99Tju1Vs/IKqqvB9H+12G7PZDNPpFL7vQ1EUGIYB27YRRREfVCrL8rWFPprkThgKV4SQW4+tvJEkCYqiYDweo9FoQJIkGIYB0zT5G+W26sVlGIbBqx9BEPCm61arBcuyYBgGHMfZGPFw37DgGkURut3uRiWGBd12u43BYLA1ULiuC1mW8dvf/haSJGEymWxtIt9muVxif3//UhccVs1mM1SrVWiaxudatdttVKtVtNttiKKIMAzRaDTgOA7K5TLeffddug1IngsKV4SQW4/18hiGAV3X8fjxY9734rounjx5gu9973vQNO3Slauzx0jbqiTz+XwtECwWi2urcrws2u02Go3GlRZFs6nyV5mQHoYhHyIbhiFM04TneXwyv+M4sCwLoihCVVUeGuv1+nc6TiZkGwpXhJB7IYoivP/++xc2xTPj8Ri7u7t8RQpwPTfYyPVIp9MQBOHKS7a3rTjq9Xp4++230W63eRXtm2++Qbvdhmma/IgTOB1L8SyVySiKLtxBeJm/k+R+oXBFCLkXZrMZEonEpRqK5/M5stnsS7dv8HnxPG9tHAabkP6scrkcBEFYGxp6GeftRGTT2M++JrYaiT1mZ2cHxWLxSt/T8zxMp1M+RNV1XTiOg+FwiH6/jy+++AKiKMLzPOi6TvsKXxIUrgghL5xpmkin02uVo+9iNpthf39/602w5XJ5LfOHwjCE4zjodrv36rbgZbG5YqxhfDqd8qO+4XAIANB1HZZlbQwCZT1rl+2HY+HqKv1Q7Cbns4a66XQKQRAu3Ito2zZkWeY/LwDeA1ipVCBJEubzORqNBkzTxHg85sNsfd9Hq9WiI8iXBIUrQsgLt1gseNNyGIbo9Xo4OjpCMplEtVrdGl7G4zFs2976uVartTakkul2u4jFYhBFEdlsFvV6/ZkamD3Pw9HREdLpNCqVCrLZ7Eu31HcymeD4+Bjj8Rg/+clPIIoiLMvCF198wW9rsgXbbG2OqqrodrsoFotXmmBeKBQgCAJkWX7qY2ezGfr9/saAWDYeQRRFXi0KwxC2ba89lo1qkGUZgiBgZ2cH1WqV7zRkjymXy4jH46jX6zg6OkK1WuUN9OPxGK1WC5IkwbIsZLNZHujb7TZkWcZHH32EZrP5zBcuyN1C4YoQciMymQwEQUC1WkUmk4FlWVBVFYIgQJIk/ji2921nZwfxeBzJZPJSw0Rd18XOzg5OTk4AnFYmYrEYFosFb0xnNwCfplKprDVYHx8fn3sEdV+xWVayLGM6naJer0NVVbz++utoNptYLpeo1WqYz+dotVp49OgRTk5O4LouNE1bq/Ywi8UChmFAURQMBgNYlgXgtHdKEATe/8QqQGerj51OB5lMBtVqdePvjeM4OD4+5qt8HMdBPB6HIAgQBIGPhTAMAwcHB7yJfmdnB+12ey2AtdvttbA3mUwgCMLaY0ajER/7wKp6rIdvNpvxqe8Url4OFK4IITeChat4PL7WSH5wcIBEIgHgtGKQTqeRSqV4FUGSJOzt7a19Tb/fRzqdxv7+Pr/Nx3bksRUm3W6X3wjs9/tIpVJIJBJrPTC+76NUKmF3d3ftjZq98bK+ouPj45ey+Z0tXl7FVr88fvwYlmVBURQoioLPPvsMtVoNn3zyCbrd7toqGeA0sMTjcWQyGR6m2O+c/Xs2m0Umk8He3h7i8Th2d3fXfu/pdJr3ZR0eHmJnZ2cteFuWxf+OCYIAwzDg+z4ODw+RSCTWgg77+5JMJjd+RhbS2Pdii64JOQ+FK0LIjWBvWGeP11i/jeu66PV6GxUJ3/chCALv9xmNRtjZ2cFoNIIkSXzNymAw4G/Q27BjHiaKIhweHvLqSzwe583OLAhe9fbafXPeBYD5fI7/+Z//ga7ra5VANiaj3W6j1+vxj7MVOel0mgecbDbLlySzSpQgCBBFEVEU8arm6siMQqHAg66iKBAEYW2ZM5s2LwjC2m2+Vqu1UXli4erg4GDj5yuVShAEgS+xvghVpghA4YoQckPYG+jZasj+/j5isRiCIICu6xtvjGynHatQpVIp3oTc7Xb58EnP85BIJNaC2CoW4hjDMCAIAhzHQRAEODw8hKIoAIBmswlBEJDP56/1d3CXRFGEYrF4LRU7dsy6OrG9UCjwY0FJkjaqSKwKtfr3ZbFY8Bt4LBythmkWruLx+FqvHvt7tXobkYW3bfsK2ePPVs7Ocl0Xu7u7FLAIhStCyM1gb2Ys0ADfrl45Pj4G8G2f1OobniiKSKVSiKKI974IgoBMJoNisbi1QrHtDfPw8BCCIPBGaxa2dnd3kcvlUC6X+ZHhcrnkQe1Z1+vcdb7vX6kp/SIHBwcbQ0IXiwW/ScfC1WqQYkHpvBum7POrgWw0Gm096mNBbLUiyr7ntosKQRDwP/+nNdmfXVp9Gaqq0i3Ce4bCFSHkRrA3uEQiwRvVd3Z2kM1m14YusqqBKIrIZDI4PDzkn2fPwZrWz2JN2GePgIBv+6hYWNrZ2YEgCOc2y7PvxYLf06zu2gPAqzL32XA43BoSzn7saRPY2Z/5aihmoxLOBiU2RX84HEIQhLVww6qcu7u7a1/DQvy2cHXe0SernCUSiQtHcezs7Gz87PP5nG8EYI39LKh6nod0Os1HWDiOA1mW0el0zv0e5PajcEUIuRGsJyqXy2G5XKLT6Zz7ZstmLLXb7bUjF3aLa1tlimF9W2dDEXuDZ2GKVcAumqadSqXWvkaSJAwGA/5GOJlM4HkegiCA4zh8gfBoNFp7Q46iCJZl3asertlshp///OeYzWbwPA+LxQKDwQCTyQTVahVfffUVn0PGqobbxmcA28MVC0qr4alarWJvbw+5XA67u7v8z5AFW/Y1Z/cUso+v9mdpmrbxsbPy+fzG/K0wDNFsNtFoNDAajZBMJtFsNnFycgLf96GqKgzDQLVahe/7yGQyKJVKqFQqvBdtd3eXh/xUKoUwDGnn4R1H4YoQciPYMU4qlXrm52DHPhcNfgROb5XFYrG14MTCFevHOjo6giAIa43XZ7GeLnbzTZIkvkLll7/8JV+xwprrX3/9dfR6Pbiui3K5DNd10Wq18MEHH0CW5Xu1FsUwDD4w03EcvmSbDRBl86iAb0Px0dERv4E5HA75P7Mq4eqfaxRFa0GJhWb2O1xtXmcfOy9ceZ6HWCyGg4MDXlFcrYJGUQRJklCtVtfCPPv7tr+/z6txpmlClmWMRiOMx2Mkk0kMh0O0Wi10Oh2Mx2PMZjN+eSKXy6HT6cB1XR74V2+/ZrPZrWMryN1C4YoQciNYv9T+/j7/2GKxWBv46LouPM+D67q8WuR53tqRWzabXQtOvV4P8/kclmWhVqvBdV3e39XpdBAEAYrFIg4ODlAsFvmVevbmym6EsSGUy+US1WqVr3SJxWI8ELbbbYiiiGaziSdPnqDZbKLdbqNYLKLb7cLzPN7DI4oiGo0G2u02//h96rPp9/t49OgR2u02Hj16xMPVeDxGp9PBgwcPeAN7FEW8qX1nZweJRAKZTGYjXJ09AlwNTyygsXDc7/e3Vh/Zx9gxXBRFOD4+RjKZRKlU4jcUWRDL5/PwfR9HR0c4ODjYCNsshLNKU61WWzvyzWazmE6nkCQJsixjPp9DkiTeVF8ul/kwXFaZW/3/Adu2r21zAbk5FK4IITciCIKNqoJt21BVFT/60Y9gWRa63S50XYfrunj99dchyzJ0XV/bY+e6Lvb29pDJZHB8fIxUKoXf/e53yGazKBaLKBQK/I33abvqRFHEzs4ORFFEOp3mQanZbCIej8N1XRweHvI3/U6ns/U56/U6JpMJPv74YzQaDXz66adoNBowDAO2bePTTz+FLMsXVsnuG9d1N/rQBoMBTNPEYDBYC5qrVajVwaHs6M9xHB7Q4vE49vf3eehZDVLAt710bKyG7/vodrtbg20ymVybf3V8fIxms4lMJoNUKsUnsQvC6WBS4LR/K5fL8bVAuVwOjuPwiiYbFZFIJOC6LkRRRL/fx2KxQCaTgeu6SKfTGA6H/O9SoVDY6BEkdwuFK0LIjWDHPGxgKHDat6PrOnzf59frP/30Uzx48ACvvfYa3113tunc932Ypoler4coiqDrOiRJgud56PV6MAwDsVjsUktz2Zsce4NmVap+vw/P87C/v8+ns9u2vTZ3afVnG41GaLfbaDQaa2FwNBrhnXfeQaPR4G/4LyMWYM7eQJzNZigWi3yEAqsQdTodxONxxOPxtePEKIr4c7BbiPv7+2g0Guj3+3yA6GV6mDqdDu/1qlQqSKfT+Ju/+RtYloVCocCPgc8Gdc/z4Ps+fN9HKpXCYDBAq9XC8fExptMpdF3H0dER/uM//gOlUgmmaa4dN7KhpH/3d3+HUqmEer3+UlyAuM8oXBFCbgy73s6avYMg2Ghynk6na8c8rFH8IoPBALlcjvf57O3t8eOfq8pms7zZvlQqIZPJ8DdGtqSXPJ2maRgMBhiNRnBdF8PhEL1eD++99x48z8Nf//pXmKYJz/Ng2zZGo9HaUR7bX7gaVM9aLBawbRuz2Qzz+RwnJycYDAZXWrQ9Go34DkpWXVosFlgul1gsFiiXy0+ddwVsHyYaRdG5r3+5XGI4HELX9bW9hsDp+h821+3sz0tuJwpXhJAbw5rKWXgKguDa3jAGgwEKhQJKpdJ3ahBmO/Py+TwajcbacdJ8Pr9XTenPExsv0G638fDhQ3Q6HaiqCsuy8JOf/ARPnjx56rHtTahWqxBFEePxGM1mE7u7u1uDznU5GwTH4zHef/99vlJoMBig1+uh1+tB0zR88cUX0HWdBpfeMhSuCCE3hl3JXw0ovu9fqtLA/pc+uRtWj09938c777wDWZbxpz/9CZ988gk+/PDDaxs/4Ps+bxpfLBaYTCbPHNqjKIKmaSgUCqjVapdaGn6d2u02Pv/8c+i6jp///OeoVqswTROmaeLVV19FEAR8kwC5PShcEUJuTKFQ2Khcffjhh+j3+3AcB7Zt48MPP8SHH3641i8VRRG+/vprXumYzWYIggCz2QyLxQLVahXL5RK9Xm/rytr2PQAAIABJREFUm2oQBLwheZvrXMq8rZGbkWUZ9Xr92r7XbWZZ1kYT+Wq1hQ3ZPMs0zSv3pvX7fbRaLei6zo8jz5upddu5rovPP/8ctm3j7bffRrvdxi9+8Qssl0s8efIEb7zxBi2RvoUoXBFCXjhWDVhtQB4MBpjP5/j9738PSZIgSRLefvttfPDBB+h2u2v7ARVFgeM4ODk5gaqq6HQ66PV6EEURhmFAkiQ+q+hsFcz3fSyXS7RaLd44P5/P+RvwX//6V4iiiG+++Yb3AAGnvThXfYOez+coFotroWH1n23b3rr3cNXLftzTarWuVKFkt+yWyyWvgrJ+qRchDMML+8JWRVGEQqGAnZ2d73Rz9Co9ZeTFoHBFCHnhgiCAaZqwLIvfstqGVTp83197w9I0jQ/k1HUdzWYTsizzadiapuEPf/gDZFneqJawIZ/Hx8dotVqYzWaQJAmtVgu2bcNxHNTrdYxGo7UbW81mE/v7+7yxvVQqrVWkxuPxxvoXWZbXXnelUsHJyQmq1eql3kwlSUKpVIIoireyH+lFYDf0tgnDcCNYsIn/wGkFazgcvrCAGoYh8vn8pStJvu/z/4FBoxfuFwpXhJA7KQgCfosqCAJ8/PHH/PhosVig1+tBkqSNN9ZGowHXdVGv1yFJEgzDwPHxMSRJwmKxgGVZkCQJf/rTn9Z2z7HdcqVSCZ7noVar8T10siyjWCxClmXk83kesNg1/CiKYNs2HztRq9WwXC6hKAry+TwPCPP5HJqm8SNOQRDg+z4URXnhvT43yfM8tFotqKoKWZYhiiLq9TqWyyUMw0ClUoHjOOh0OvyigSzLGAwG2NnZwWw2g23/f/bOHsZx+07/LFSomELFFCpUqJhChQoVU6hQoULAqVChQjgoBx3A/0GFDtAdBJwKFQqYnHBhcoyjyxELJia8TI6OZYPnMLbiMIY24SWEo4sVWDFkQzFkgAa0gA5gwYIFCxbPvxjwl9G87M56Z3fn5fsBDM/qbfQ24MPvy/PYGAwGUBRlT/DGg+nXveUZhiF4nkepVHqmSlIURSSs7iAkrgiCeOVc5nn0ooiiCI7jsMgV27bx/vvvs+dh2zZ++MMfYjQasfvEYb9xa1DTNGSzWebsHc+N1et1LBYLLBYLlMtljMdjiKLIjExPD+/PZjMUi0UAJ8KqUqlAURQMh0MWVHzaRPO+EOf0xZ5j7XYbmqZBlmXM53MYhoFOpwPbtlmETOyEHxu8xu//WUajETMbjauKcVzPRXNhV6Xdbl8qrBzHQbFYBMdxKBaLWC6Xz5UrGQQBy1VMpVIYjUZXsighXh4krgiCeKnEZp9fffUVLMtic0+6ruPRo0cIwxC+78M0zRtVrYlFVFzNGgwGqNVq2G63SCQSWK1WiKIIuVwO2+0WtVoN5XKZVVWiKGLmljG6rjMx0Gq1UCwWMRgMMBwOAZxsU8ai4T7RaDTYZ69pGgRBwGw2gyAImE6nEASBidi4ehi/T6ezKpvN5oW2CbG4ms/naDQaSKVSLJS7VCqdE1ir1QqNRgPlchk8z194EhB//mdZLBY4ODhgsTqKoiCVSj3XEHq9XgfHcezvJ5/PI5vNku/VDYLEFUEQLxVZliFJEn74wx9CVVV85zvfgeM4GI/H0DQNDx48wHQ6feI2H7A/xPsyRFjsKJ/L5XB8fIxyuczakOPxmF0WV7ZSqdS5FfnpdIpkMslmguLqF3BScTm7ObhcLpFIJG6UyHwZLBYLdDodWJYFwzDQ6/Vg2zba7TYz+CyXy3BdF7VaDb7vYzgcYrPZoFwuQ9d1PHz4EIZhMPF1mnQ6zRzg6/U6+y41m01wHLc3axd/ZqVSCYPBAMViEel0+kK3/81mg+l0uieyYrf5eCh/NpuxoObNZoNer4fj42McHh6e2yoNgoAtesTE4dGn8wdLpRLZMdwwSFwRBPFSMQxjrzU2mUzwySefsK2wn/zkJ/joo48gSRJr24zHY0wmE3iexw5ei8WCbdvFVYN4UP5FiZFEInHpcPV2u92b78pmsxdWJ8rlMqt+qarKxNXx8fGFc0C1Wo3F7dxHZrMZs+aIvbLiOTTDMM59HpZlQRRFfP/734dhGBe+p3FG4WmhC5yEfp8WLtvtFgcHB8jn80wwRVGEfD6/13KMogg8zyOdTiOTyexVG+OB9fh5WpbFZqzCMGSh4qdb0ABYdE+hUEAqlWIC66JQ67P3JV49JK4Ignip2LZ9boDX9/29y8Iw3GvndDodTKdTfO9734Nt23jw4AG63S5EUWRDzqPRCO+//z6Gw+HXnpt5Gtls9soHMkmSUCwWEYYhVFWFqqoYDodQFAWVSgW73Y4NVq9WKyiKgnw+jzAMoSgKTNNkGXOnW13E1VgsFtB1/cJNwdi89vj4eO/yODA6Fi7xfNbZ6le/3z8nbuLlg7iyFM/KxZWriypowInY4jhur2rpui6bpYqfb3z/06HW1Aa8uZC4IgjipbLdbp958FYQBFaNWi6XmE6nrALwxhtvQBRFCIKAx48fYzgcvrDV+3w+/0xVAkmS0G63sVqt0Ol0IMsyVFW9dI5KlmUWtdLtdpldxekWEPH8NBoNcByHo6OjPSEeBzdXq1UAJ3N1HMeh1Wrt3b/VaiGfzwM42WxMJBLI5XJwXRebzWavUqWqKjiOQyKRuDAqSVGUc+Kr3W6D4ziYpgnXddFqtZjADsOQVcPa7fZ1vi3ENULiiiCIG0scmDsej88JsvV6DcMw9kwj//CHP0BV1Rcmrsrl8td2VOd5HrIso1KpXKni0G63oSjK3nD3aXa73b3cJLwKsWCKDUTP0u/3WfXn9KxSuVwGx3Es5Nu2bSQSib0qVXxZHNUTt+k4jkM6nUalUtkbeo+iiImhsyINODlxOH1dEAQ4ODhgbctCoYBGo7E3BxYLNo7jLpz9Il49JK4IgnghXNWlGjhpq1y0wh6bhE6n0xtxEGm1Wpe2d55GFEVYr9fPJPziWJ+LcF33qUPM2+32TreOoijCaDRilhrz+ZwNik+nU3z00Ufse+O6LjRNQxiGTNDEFaVCoYBMJsN8zM4awXIch06ng263i2Qyudd6jqtMsSXERcQ2HolE4tznET+XeIZrsViw53aZeI6d3ePnRdw8SFwRBHHtmKaJfD7PBMDpiBfP8/aE13Q6ZdcHQcCsCBzHeeLvGI/HGA6HrMrwMmg2m6hWqxe2d14m2+0Wf/nLX5gZaRRFME0TQRBA13W2YRabaG42G8iyfCe3DlutFgRBgCiKzAtL0zQMh0M8fvwYr7/+Our1Ot544w3mLXV6KHy9XkMURUiSdKmAVxQF5XIZjUbjnLM+z/PgOA6VSuWJzzO2Tzhb+Twrrk7PVD3pe7ZcLi8cyiduBiSuCIK4dmJPqG63i+VyiUwmA8/zYJrmuTgXz/OYeeNoNMJgMMB0OoVpmtB1nc2VRFGEyWSC3W6H+XyO4+NjBEFw7U7blzGbzTAajaBp2rmDXlyVugjP89gafhAEWK1W54Tjszh6W5bFvMIKhQLa7Ta+/PJLqKrKZrZWqxWr+tm2jfF4DMMwXtig/6uE53ms12t4noflconRaATf9yFJEh49eoTxeAxZlvHll18ye494turw8PC5f78oihcOx58lnsU6ODjY+7xjcRVXRD3PY+LqaScYrVbrwk1D4tVD4oogiGtnt9vtefscHx/Dtu09f6BqtYowDFGr1aDrOqtEnR72nk6n7KDTarXgOA5arRbm8zkODw9vTKhxFEUolUpQVRWiKGI+n2M8HmO9XmO1WmG73bLsw48//hi2bbOIm8lkAkEQnnogjRFFEavVisWtiKKIR48eQVEU9Ho99n71ej2MRiMsl0v4vn9n20dn/dA8z8PHH38MVVVZhXS5XOLdd9+FYRgA9qtDz0vcxksmk3vfx3hG8HSlNm7lxc8jdpGPRVdsNRFfdvq1+b6PKIoQhiET9/HriIfriZsDiSuCIF4IyWQSnU4HjuMw08RyuQzbtmGaJgaDAbMZkCQJjuPAdV0cHBwwc05N01Cr1eC6LpLJJDMaBU429+Kh4ptAHH1Sr9dRr9cRhiFkWUaj0YAkSej1elitVqxV2m63WVvzKiHOMUEQYDKZ4Msvv0S9Xocsy3jjjTdgGAaq1Sr+4R/+Aa7rshDqwWAASZK+9qzYTUdV1WeuyMXRQk9rvV2VXq/H3PuDIECv10Ov12ObgMlkErPZjG0fxpUmURTZ5+/7PhNni8WCbSB6ngfLsnB4eIjHjx8zJ/k4kzKRSCCRSDz3ayCuFxJXBEG8ELLZLJuFiQ9gu90OnU6HnaGPRqNzg8CiKDIhoGkaqtUqHMdBJpPZu91isTi3Sv8qaTQaUFUVm80G6/UaiqIgDENWidvtduh2u1gsFiy+BTipep21ZgiCgFXxnqVlGN/3NL7vw7KsZxJwd53TrbfrGPiPogj9fh+JRALJZBI8z2O32yGVSsF1XZTLZYxGI7bld5kR7Wkcx0E2m2WVqel0ivF4jH6/j9lsxgRVJpPZ22YkbgYkrgiCeCEUi0VMJpMn3mY+n+Po6AjAyZzWbDbDZrNBMplEEARot9toNBp4/PgxUqkUPM9j4mW5XKJSqbDW46smPqCeJXYSFwSBGYYul0tmLDoej9Htds+1OAVBQKFQeFlP/14RBAETV2cNbZ/3cU9/jolEAlEUsfSAarWKo6OjZ2pnn17+EASBVb2CIGBtwZe51EFcDRJXBEG8EMrl8pXO0BVFQbfbxTvvvIN+vw9Zllk75DSz2Yx5P/X7fQwGA/A8z7L8XjWCIDyxxWSa5oUhwpZl7W1TxkiShIODg2t7fpZl7Xkl3XdicfUivz+1Wg3tdhumaaLZbLLtRODEZuO0d5vnedhut9hsNvjTn/7ELt9sNqw6a9s2CoUCFEWBqqpIp9PPFQBNvDhIXBEE8UJoNBrPNBPl+z663S5zJn8S/X6ftUhuSlvwKvYRz0JsF3Bdr6/dbl84d+V53jO3Hu8Csa9V/F3zfR+r1erCtupisWCD5GeDmV3XvfT9i6IIqqqC53kIgrBX2YytIx48eABFUfDRRx/BsiwIgoC3334bf/zjHzGfzzEajfZE+3q9Rq/XQ7fbZYPxxM2DxBVBEC+EdrvNAoqfxumDzlUP9LdFEDyLmeppYnF1UTXM933our7XEj0dUrxer5nvVRiGsCwLuVwOuVxurwXZarVQq9VQr9fv3Tr/2UBl4KTaKooifvOb32A0GmEymWCz2cBxHAyHQ0ynU7z33nvYbrcwTRNffPEFBEH4WtUvRVHYYoJlWRgOh8xCQlVVfPe732XpBDflBIK4OiSuCIK4drbbLarVKur1+pUMDofD4aXX3faIl8uqcHF7KBY6qqqiUqmgXq9D0zQmrjRNQ6vVQr1eZwfZZrOJ+XyOTCbDjDFN02R5c5VKhUX17HY7aJqGw8ND1Go11oqaTqfgOI4FRd+3lmFsd3D68ykWixBFkdljKIqCTqcDwzAwHo+xWCygKAo+/PBD9Pt9/PGPf9yrBu52O5Z5+TQMw9gTzpvNBh988AFkWWaxPR988AFEUbw1JxLEXyFxRRDEtRMEwZXCmWNH8dFoBMMwsFqtMJ1Ooes6NE3DF198gU6ng8lkcuFc0k3G930oigJRFGGaJkzTZEakpmmy7bHlconJZIJUKsUqFZqmwbIscByHYrEI13WRTqeZAKpWq7BtG51Ohw29+74PjuNQKBRYter0Flk2m90L+tV1nVXG7tvB23EclEolcByHXC7HxD3P8+y9iJ3veZ6H53lYrVbo9XqQJAkffPABxuMxvvrqKwiCwKxD1uv1lee4bNu+EZFOxIuBxBVBEK+MyWSC1WoFQRCg6zocxwHP8xiPx+xMXlVVTKfTa93qehksFgtWAYmd0uOWj6ZpGI/HmM1mcBwHlUqFCZ/FYoHlcsk2weIDdaFQQLfbBXAiSj3Pw3g8Ziv5YRjuVWJiR/CYbDa7ZyS62+2YF9l9YrFYgOd5tNttqKoKwzCYyLkolHu328FxHPT7fWYhAoD5tfX7fWbncPYzuA5uyjYs8WyQuCII4toJggClUgnNZvOJt/N9H4ZhQBRFWJaFn/3sZ+j3+/jBD37A3M3j9szTQopvKsvlEvP5HJvNBr/73e+wWCwQRRHm8zkePnyIxWKBbDZ7LsYnFldxxa5cLjNvrDhSJzaljKuEZwe0OY5jbdnYd+w0o9GIsulOUa/Xr1RxfRLXGUcT+3HRzNXtg8QVQRAvhHa7jVar9dyP4zgO1uv1nRYAzWYTxWKRxZsAf41VicVVo9FAuVxGEAQoFotQVRWNRgMcxzGLB47jIMsye9xEIsEqX7lcjm2sxW2sKIqQzWYvrNjcN6Ioem5hBZy851dd5ABOtg0v+72xwDZNk1XHgiBAp9NBq9WCbdt3Moz7LkDiiiCIF4IgCCiXy8/1GMvl8l4Yabqui0KhgFwuh1qthu12y8Kv44H1wWCAo6MjbDYbltEYh/7G4iqVSrED+2QyQbVaZT5IzWYT3W4XiqKgWCyyubjxeIx0On3uOTmOc+lM0E3JdLxOzm51brdbhGGIMAzZ+3DR67ZtG4qiMFuEWKxut1vous5OCjzPQ71eR7FYZJUt27ZxdHTEciCPj49RrVYRRRFEUUShUADHceh0Omyxo9FooNPpIIoiZDKZO33ScZshcUUQxAvhMnEVO0vHB4XdbsdCdrfbLZut8n0fgiAglUpBFEWEYYggCNBqtdDr9djq+l0hDMO9A3ycfxfPRPV6PRwcHGA2m2E6naLb7UIURZZp99VXXyGdTrNq4dkh9clkgmw2i8Vigb/5m79BrVbD0dERG5w/je/7+PDDD2FZFqIowmq1wm63w2KxwFdffYV+v4//+7//g2EYd+YzMAwDsizj4cOHmE6nmM1m+I//+A/87//+L/7nf/4HpmlCUZQ9wdlut1Eul6HrOlseyOfzODw8RKPRQLVaZdFGpmliOBxiPp8jmUyyTUGe58FxHAaDAaIowtHREZuzusiOI5vNYjAYsFgj4mZC4oogiGthvV6j1Wqh2WxCURSMx2NkMhkoioJKpcIMNuPtv0wmA9/3sdvtUCgUmOfS8fExptMpHMdBu93G4eEhE2Lj8Ri1Wg1hGN7ZIOIY0zSh6zp834frulBVlbXzTjOZTGBZFr773e9C1/UnbqDFm5kffvghBEHAYrGAqqqoVqt7t4sje+JgYVmWmS2ApmkQBAHr9XqvBXnbiStQn332GebzOQRBwGeffYa33nqLBWzrus4EcLwwEFeUarUagJPZuFwuhyiKoGkaEokEOzGIbRU4jmPD8TzP4/DwkFXFKpUKJEkCABb8fFrAlsvlG5WpSVwMiSuCIJ6b+Ix7Op3Csiy2EcdxHCaTCRRFYcPY/X4f8/kcpVKJObiXy2UcHx8jiiIoisI251RVZdmDwMkAdtwmvIutqZdFFEXodrtotVpoNBrnWkuiKOKTTz6Bqqr45je/iUajgXfffReyLEPTNEiSBMuy7pTxqOu6e3Yfm80GP//5z9lJwWq1YhVW4KSqlEwmzz1OuVxmFdvZbHZhOPTp9i3P83vf8djNHQBkWT5XVYznsJ6W20m8WkhcEQTx3MzncxwcHLChYNd1oWkam+UxDGPPcwk4mQGKRVS5XGYHFMuy2MFJEASUSiV2nzjU2TTNl/Cq7je+77PZrzAM8fHHH7P21Gazwfvvv3+njEfjXL+rYhjGhcLptLiaz+dsJm65XKJWq6HRaCCRSLDvviAIe38bw+GQVWU1TbswX7LVaiGfzz/zayReHiSuCIJ4bubzORKJxF6rYjKZMA8m27bZz7quo9VqIZPJsHmUOOA2fqzj42MAF89tDYdDFIvFF/6abiKnq3W0JfZqiaII+XwejUYDiqKwVl6tVmPf2XgpwbZt1Go1trmZTqeZgBIEAYeHh+xxO50OUqkUZrMZE3DxwkM8Y+W6LhKJBHlg3WBIXBEEcS0Ui0W0222Mx+M9E0zgZOuP4zgEQcCEUzwMDJy0QuKDjW3bSKVSsCwLmqahVCphOp2ywW7f93FwcMA25O4qURRBEAQYhoHlconVaoXZbAbbtpmp6m63w5///Oc9c8sXjaqqd/69vyq+77MMwniBIJ6hio1eOY5jRriVSgW1Wm1PXI3HY/a3Efu+xSI6DEMkk0k4joPZbIZ//ud/RrVaxWw229s6JG4eJK4IgrgWwjCEpmlsRiWeN1mtVnu2AoIgYDAYoFwuo1gswvM8dLtdVCoVACeVq/jg4nkeUqkUXNfFN77xDfA8j9FohHq9zioFd5lOp4PxeAxVVTGZTNDtdvHWW29hsVhA0zQMh0OYpnlp3MrXWdNfrVZPNH+t1+vUlr2E1WqFer3OhFM8a3h28F8URVSrVXz7299Gs9lEq9W6MKA7foxcLodGo4G//du/xWq1giRJKJVKL1VUE88GiSuCIF4IsixjPB6z/EBN0/YO9uv1GqIo4s0334QgCJcKBMMw0G638eabb0LXdZimiVqtdi+qJ2fNKMfjMSzLwoMHDzCbzaBpGn75y19eKDQty0IikcByucRms4Gmaee8nM6y3W7RaDT2bBzG4zE6nc6efcaTsG0b7XYbmqbd+tDtF00URc+09TccDqHrOtuapY3BmwuJK4IgbgVhGGIwGKDX611rdttN5iKrg81msydyXNc9N1Qdw3EcGo0Gut0u+v0+8vk8O6B3Oh1mWnn68WLjTOBEWMUVxXw+j8ePH7Nt0NOctidIpVLwPA+dTocZaxLXh2VZmE6nJKxuOCSuCIIgbiiXtYquSjKZ3Nsqi4OgJUlivkyWZTGbDMuyWBRPGIZotVrsuuVyyS6L43J2ux0b4F4ul2yJIYoi1h4miPsIiSuCIF4onufRWfYrIp/PMxEVhiHbXCuXy2wuaLVaoVqtIgxDtkjQarXgOA4kSUIymdyrjHW7XXbfRqMBQRAgyzIEQWBbbGcrW/eZxWKBxWLBHPijKMJ6vcZyucTHH3/MWrDr9frSCiRx+yBxRRDEC2O5XOLg4ODORKTcNmq1GhKJBERRRLfbRS6XA3Ayx3Z0dITFYoFarcZaTRzHQRRFTKdT5ioeZ9/FxNWseJON53kYhsFai+12mzmU3yeCIIAkSej3+3uXm6YJwzDwrW99C7Is4+2332ZzU5ZlwTAMSJIESZIoJ/AOQeKKIIgXSrxm/qys1+tLh9yJq8HzPEqlEgzDYIIpZjKZoNfrsUgdXdfBcdw5UWQYxp5A5nmeubpzHHdursr3fRweHj5x3ir+HXetUjMYDJh3W4xt25AkiWUB/vCHP2SB2e+//z6+9a1vYbVaQdO0524DEzcHElcEQbxQzgbPXsRFUTayLGM4HLLrlsslJEmiA9Az0O/3WbXqacRZeXFwdhAE2O12CMMQuVwOqqpiu92iWCwin8/D930cHR2xjUbf95m302AwYO1IVVVhmiZ2ux3m8zlc18UXX3wBXdfx0UcfIQxD5u/0dUT4TWI4HJ5zTnddd8+6Ina7VxQFQRAgiiIsl0uoqrpXuYqjpIjbCYkrgiCulSiKoKoqFEXBdrtFJpNhQ9TxwVoQBFb9WC6XyGazbL1c0zTM53OWNxgfkAuFArbb7Z0PbL5OzkarPI3xeIxyuYxmswlVVdFoNNBoNNBsNiEIAovDiStPjuMgl8uh2+3ie9/7HhqNBgqFAkzTZHl5g8EAo9EIDx48YC2wDz74AJqmQdM0jMdj/Pa3v4Uoii/kPXiZXPR+u677tYb7m83muRZjGIYXhncTNw8SVwRBXCvdbhfj8RiiKMJ1XWSzWWb62e12EQQBWq0WRFFkszzZbBbD4RBBELBom+FwyA4u8/kcmUyGVUeIqyHL8jOJK+BkA9D3fei6DsuyWLXqstw93/ex2+0QRRF6vR48z0Ov12M2ErEHVxRFCMMQiqLg0aNHGA6HmE6nePDgARzH2Zvruo1EUQRZlpHJZC683nEciKLIqlPL5RLdbhfr9Rrr9RqapmG73SIIAqiqimw2i3w+j+FwCOBEpB0dHWE0GqFWq1H0zQ2HxBVBENdKKpVCGIbYbrcIwxBHR0eYzWZ7gczAySxP7KGUzWaZ4WRc8eB5nrWc4hy3yWTycl/MLWcymbAIomcliiKIooh2u31lw9bY8PW0c/hFLuKu6+4ZjO52O9aOvE3IsoxqtcoqrpqmgeM4SJKEarXK8jI3mw2azSYURWFeY77vo1gsolwuo1qtotfroVKpIAgC2LaNdDqNVqvFfld8PXCyVHBRK524OZC4IgjiWjktlACgXC7Dtm0sFgvk83lst1t0Oh00Gg02n5LL5WDbNvs5iiL0+33IsswGqWezGcslJK7G6XzHV8V6vb6T1cY4A9PzPKiquieu4hZqPG/oeR6q1Sqba4sXNcrlMjKZzF4OYSyastnsXjVvMBggm83euy3M2wqJK4IgrpXZbIZyuYzBYIAoilAul2GaJmsRWpbFHMPjllW5XMZkMsF6vUa/32fRLoPBAP1+H++88w7W6zUKhQJFqlyRMAzR6XSQSqVYa+lp7Ha7l5JXNxwOb71IaLfbbDNwu93C8zwmruKqLcdx53IYDw8P2XzZab8xYH/5I5vN7sUfLZdLJBKJe5NOcNshcUUQxAtjt9uh2WyycOF6vY7NZgPXdbFYLFCtVvHGG2+g0Wic24zyfR+VSgWdTgf/8i//AkEQ0Gq1bmX76FUQRRGbhboqYRg+MbQ5JgiC52rR8jz/1JxDADfajLTdbqNare5dFlcKY4HEcRw0TUMURRiNRuB5HgcHBxgMBgCASqWy935nMhl28pDNZs8J3W63y9rmxM2GxBVBEDeeeED+bJAxcX0sFgvsdjuUy2WsVitEUYT5fA7TNOH7PmRZZmHMsiyjXq/D930IggBRFK/U+ttut1gul+B5HovFAtvtFr7vQ9M0+L4PRVEwm82g6zqCr9U1AAAgAElEQVRWqxWOj4+xWCwwnU4hiiJrHd8ETNNEKpXCYrFgodZnxdXR0RFkWYYkSRiNRmwGMa5W8Ty/N4eYy+WY2Mrn85AkCZPJBLquAzg5WTk4OCD/t1sAiSuCIJ4b2uK73QiCwERNOp2GKIpQVRWTyQSdTge73Q75fB6u66Lb7cK2bSZ0S6XSlapQ8X1lWcZgMIAoimg2m1gsFphMJhiNRkyoDQYDBEHAhEf8O29aK1HTNNTrdYiiiCiKsFqtWMQQcNL2EwQBpmmiUqlgMBgglUoxcdXpdFAqlQCc5DrKsswqV71eD91ul7noq6qK2WyGVquFTqfzSl4vcXVIXBEE8Vw4jgOO4yio9xbTaDSYcKlUKliv10xw1Wo12LbNWmDtdhu2bbO5oeFweCVbANM0WZtPEATYto1ms4ndbgdRFMHzPFRVZY7mm82GiavNZsM2724yw+GQbccuFgsUi0W0Wi34vg/f95nBaqlUwuuvv45qtcqCsc+yWq2Yjck//uM/YjQaodPpYDgcotvtvuRXRjwrJK4Ignhuksnkc7ds4lks4uXjOA5GoxHztHJdFzzPYzAYoNlswrZt1Go1hGEIURTx+eefo9/vs6rMVYxdwzBkQkwQBFiWhVqthtdffx2KooDneWiaBsMwYJomHMcBz/OQJAlvv/02Eyl3Bc/z9kKbY4IggO/7iKIIURTB8zwsFgsIgoDFYoFSqUR/J7cAElcEQTw32Wz2ubeYOp3OS9lUIy7H8zwYhoHtdsu8rVzXxW9+85tz2YSGYeC1117DZDJhhqGnGY1GaDQae8IhZjabYbfbwbIsJjAMw8CvfvWrPeGw2WxgGAar1txFb6flcomf/OQneP/99/Gd73wHb775Jv7rv/7rnJC0bRvj8ZiE1S2BxBVBEM/NZeIqPjjGB0XHcaCqKhuWjl2/HcdBoVBglgzAXy0d4nYRcTO5LHx5Npt97dDus9zlmb54q/Orr77Cp59+iiAI8Mknn9zZ13tfIHFFEMQzI8syarUayuUyPM9DNptFu91Gs9lEpVJh7Qye5zEcDlnbaD6fI5VKoVarod/vI51Os22xXC6HXq/HhFgul4NpmtA0jQJsXyKe5zGfppjVagXf9/H48WMmpsIwfOIge7w5d1Hl6uuw3W6ZhcFdI/57Ie4OJK4IgngmptMpstkswjBk8RylUgm5XA6e5+H4+Bi6riMIAjQaDSyXS3AcB9/34bouOI7DeDxm94sH4bPZ7F5479HR0Z0I871tuK4LQRDw2muvQZIk/O53v4Ou6xiPx/jss8/wi1/8ArquQ5KkJwqnWFxdl32CoigoFArnLg+C4NZUeRzHuTBKSNf1SwfbidsJiSuCIJ6JTqfDKgjx/Ee5XGYu4JVKZc+PKnaqtm2biav4ftVqlbUTz7YWJUlCOp2+k3M2N5kwDNHtdrFarWCaJn75y19iOp3CNE38+c9/hiAIUFWV+TtdRiyqL7uNZVl7FcnFYoF+v8/czm3bZtWc+XyORqPBDDjjdvJ4PEahUGD2BC974H29XuPg4AC+77Mh/NOcFn3xBmaMpmkYDodPzW2cz+fo9/uYTqcs9Jm4+ZC4Igjimeh2u3uBssCJuIpX5XmeZw7cnU4H3W6XxYDE4ir28jk9xH5WXMVhzTTk/vI5XTGMogi2bWM0GuG3v/0tm5d77bXX9iwYHMdBo9FArVbDcDhkn7UgCCx0OBbVsSlsuVxmv2u1WiGdTqPT6aBcLqPZbKJYLAI4qVoVi0UcHh6ytqTneUgkEpjNZnAc55V5Px0eHqJer2M6nbJ4ps1mg1qthmazyaq0URRhNpshCAI2Y+j7PjqdDhzHQbfbZWIsfowoipBKpeD7Plqt1o3z+SIuh8QVQRDPxGq1QiaTgSiKrFrVarXYXFW/30er1cJ4PIYsy6xyFQunuJoRRRGazSbK5TKCIEC1WoWqquB5ng2167qOXC73Sl7nfSUMw3N5eE9js9kgkUjAtm0sl0u02232uafTacznc9RqNebPNBqNMBqNMJlMkEwmmajIZrNIpVLYbrcIggAcx7HqFc/ze9EvcTDyZDJBEASvTHhks1n2d8DzPDNHjZcwYq+uTqcDXdfR6XQwnU5xdHTE7BZc12UtT03TIAgCarUaew82mw1VcG8ZJK4Ignhmttsti0UBTkwoj4+PAZwYROZyOXz66afo9Xro9XpIpVLMdTuRSEBVVQRBgNVqxR5TlmU0m02sViv83d/9HSqVCqbTKTiOowPLDSf+zIG/2jkAJ0I6Fh7dbhf5fB7ASRVnu92yuaw4LzJejIhJpVKsrViv11klKyafz184hwWAeUW9aMrlMqrVKjzPQ7FYxGw2Q7vdhiiK2G63qNVqrIo3GAygKArCMEQ2m2UnEZvNBul0GsBJvmCr1WKt92azeSUfMeJmQeKKIIjnYrvdQtM0OI6DIAiYy/bpA5tlWTAMAz/+8Y+hadqF6/tRFLH8wP/3//4f80G67OBJ3Bx4nj8XYgyAtQWBEwGWyWQA/LXVqOs6OI5j7cXYeiMml8ux687m8AF/HZq/KGtPUZQLxVUs6K9LeMWt0E6nw0RlEARotVrodrssczCbze7d7/R3e7lcIpVKAcDeTCJwIlZTqRTNW90ySFwRBHHjiGdQeJ4n08RbgCRJODg4YBXG+P8HBwdMXMmyDI47OeQ0m01IkoR+v7/XMj4rruJFiSiKwPM8s/k4PQRer9dRqVT2no9lWfjOd74DSZLw0UcfYTKZoN/vQ9d19Ho9fPTRR9fmncbzPPr9/hNvs9vtkEwm4fs+drsddrsdttstcrkclsslNE1DJpPBer1GPp/HbDaD53nwfR/L5RKdTofNbhG3AxJXBEFcG6vV6ko5c8TdIgxDVKtVHB0doVwusy3AbDbL2luapjFLjsPDQ8zncxiGcU5cxRWw5XLJxJbneRBFEcfHxzBNE8ViEcvlErvdDvP5nM0lxYiiiJ///OfQNA0ffvghBoMBm/H68Y9/jC+//PJCV/mvgyAIV8o91HUdPM9DlmW0220WLTSfz/e2HOPNyMFgwB5bVdWnCjjiZkHiiiCIa8M0TfR6vVf9NIhXQDyYHQ+ne56HdDrN5qwmkwk4joMkSVgul+j1ehiPx+A4Du12G6vVCo1Gg80enfWucl0XBwcHmM1m4Hkef//3f49CocCc4E9bPkRRhPV6jcVigU8//RSWZeFPf/oToijCarXCZDJh807Py3g8RqPReKb79Pt9aJr2VFEmSRJ0XWcB18TtgcQVQRDXhm3bF87ePIkoishA8Q4yn8+h6zpWqxWiKIIkSedm8YCTFp5pmnjrrbcgSdITfZ9msxl6vR4TWK7rwrZtHB4evjKHc13Xz82CPY0oipjVwtM4LViJ2wOJK4IgnpswDBEEAWzbPnegWSwWMAwDURSxbMHVasUyByVJQjabhWmaiKIInU4HgiBQ5A3xRARBYHNY8bbhs3CZYDm7xeo4zqVO9PESRjab3bvP1+G0wehpwjCkqtUthMQVQRDPxXQ6RavVwvHxMXOsHgwGTGR1u11IkgRJkgCcrNcPh0O0220sFgtMp1PWOprP5yiVSlitVnRAIa4N27YhSRLa7TZ0XYfv+yiVSpBlGdPpFJvNBoqiMIPPIAggSRLG4zG+/PJLuK6LKIoQBAEmkwkkSYLrugjDEOv1+rk2D33fx2w2Q7/fh23bWK1WrOqn6zpmsxkMw4Cu69cWJUS8eEhcEQTxXBSLRWab4LouDg8PAZx4EG23W2w2G1iWhVqtBuBk1TyKIqiqCk3T9qpdQRAgnU7ThiCxRxiGV/Y6i2932u7DsiwcHh7umZLGNgg8z6PZbCIMQ2iahm63i/F4jFarxWJ4DMPAcDjEcDhEr9djCQPXwXg8xm63gyAIe/Nog8EAlmXh3XffZQ751B68PZC4IgjiuSgUCkwMua7L/HzK5TKWyyVkWUar1WIHs3gdfzqdQpIkOI6DarXKzv4lSWJO3sTdJQzDSysx6/UajuMgDENsNhv8+c9/PteaW6/XmM/nUFUVv//972GaJpbLJf7whz/AMAwsFgtsNhvMZjOWKnA213I8HrO2taqq+Pzzz5moms/nEEURtm1D0zR2EuG67rV+P1erFbMeEUUR//3f/41+v49vfvObrIrVbrcxmUyg6/q1/V7ixULiiiCI58KyLNTrdYzHY7ZmD5xE4nz44YdoNBpQFIVFl6TTaXiex2I+4haNpmn42c9+hs1mw6JBiLtNsVhk3wPDMJjYWSwWWK1W6PV6mEwm+P3vf4/pdIrtdov5fA5BEDCZTPDo0SMMh0P87Gc/g6ZpbGjeMAwWjPyTn/wEu90O+XweHMexWb6z3lgA2MxfLLa63S7m8zkLT55MJhiPx8+UYxhXaJ+Vs99/27apVX6LIHFFEMS1sVgsUK/Xsdvt0O/3WUTOcrlErVbD22+/jVardc6hvd/vo9/v45/+6Z8gyzIqlQq1QO4B5XIZm80G7XYb7XYbu90ODx48QLVahSzL6Ha7rHqjqirq9TpEUYSiKDAMA0EQ7AkX27ZhWRY0TcN6vYZhGHj33Xcxm81QLpfBcRwLAn9SpIzv+5hMJhd6tk0mE+bEfhVSqRRtw95DSFwRBHFjMAwDkiTRpuA9oVwuYzqdwvM8bDYbGIYBz/OY8PE8D71eD7ZtYzwes2pT7NgehuE5v6qzs1nxv2NxFW/lNZvNFz7bF2cKPinCyfd92La9ZyRK3H5IXBEEQRCvhFardeHliqLANE0MBgN0u124rgvP86DrOgzDwGAweOYw40qlsieunka8IXiW9XoNSZKu1KKLg8dTqRQ0TYOu63uPqSgKkskkjo+PkclkoKoq26olbjckrgiCuDKiKKLRaFx5c4sgnkSv17swxBs4qU7FNglncRznid5Wy+USs9mMxeMAJ0KO4zgWxxPbLpw1H12v10in0zg+PkYymdxrAVqWhVwuB47jIMsyXNdlFbFkMskCpHVdZ9uJ8X88z0NRFPa3Y1kWc6ePnzPHcTBN86pvH3GDIXFFEMSV0TSNeVIRxPMiy/LXMgC9jMVigaOjIxwcHCCXyyGZTLJKFc/z4DgOlUoF3W4XBwcH4DgO2Wx2r5pUKBSgKAqiKEI+n0cqldoTYHE1Kp/PI51Oo9lsYjqdIpPJsE3ZWECpqsp+x1mazSY4jmMB0rquXzhkT9xOSFwRBHFlptMpDg4Onvtx4s1BgrgqpwXQRbNS2+0WqVQK6XSaVcPy+TwbYB8MBqyKdHx8DN/32WWnh+KLxSLLx4yvHw6H7HrbttnjnBZD/X4fHMftObXHYdUXiatarbZXSdvtdrTEcYcgcUUQxJWJDyxXIQiCC9uHu90OHMdhPp+z6+fzOTqdDmazGRmIEiyL0HEcrFYrbLdbLJdLLJdLOI6D+XyOIAiYQS0ADIdDcByH0WjEHqdcLjPhJAgCOI7DwcEBEzGx+DkdvOw4DprNJhaLBbv+9EB6/DeQSCT2WpaKooDjuL0B+ziY+qLswdFoxIQXtdnvHiSuCIJ4IvGmlmEY7MCy3W6hKAo7S4+NDuOKwG63Q6lUwnA4RKfTQaFQYMaO8Rl7v9+H67pwXZe1XhqNxqU5bsT9ot1uYzQaQRRF/OIXv0C328WDBw+wXq8hyzJ6vR7efPNNZkRaLBbBcdyee7rjOGwLLxZXp4PFZ7PZE7f54u/76WrtYrG4sBoVC7HTA/Px77xIXO12OySTyT17COLuQOKKIIhLEUUR5XIZtm2j1WqxodtSqQRRFNlBaTQawTAMtFot1lKJDyzT6RSLxQLFYhEA9gQaAJimiVQqhSiKrjVWhLjdxILD932EYQhRFPGrX/0KDx48gK7rEEURs9kMsiwDAHNgv0ycS5J0TuisVqtL23anr08kEuyy2F4hnU7v3TYeUL9IXDWbzSc+p7NzX8Tth8QVQRCXkk6nWWVA0zR2YFkul+xnz/MQBAGWyyUEQcDx8TGAkwNLqVQCcHJAis/+Y3EVH0w8z0MymfxaLtbE3eWias5yudxrxW02G1Y9jR3YL9u2iytLp8VV/B1OJpN7t0ulUnubfhzHsQpYfJ+z7fHNZgOO4/aiceK2YLwReBGFQoG2BO8gJK4IgriUs22W0+IqDENWKYidsnmeRyaTAXAiruIDWRRF7GB00dzWeDxGLpd7Sa+KuA086xZhXCU67Z213W7ZPFMsrmLxD4B9h+Pv43w+B8dx7IRiMpmw60/nZ14kruJZwnw+zwRf/Dvj52Sa5jmvK8Mw2P2IuwOJK4IgLqVSqWA4HLIIG8/zwHEcO/Alk0k4joNyuQzHcdDr9dhBZzwe71UJMpkMJpMJlsslkskkPM/DeDwGcHKQS6fTdPZOfG3CMMTx8TETUI1GA4eHh+eEztkWYCyUdrsdZFneay3GYuu0uDotyE5bNEiShIODA2SzWVa9iu9fq9UQBAEODg5weHh4LrA69s66TlsK4tVC4oogiEvZ7XZoNptot9usHcNxHDNWzGQysG0b7XYbvV4PtVqNtVg0TWNzKdPpFKqqYrPZIIoiHB4eYrFYoNPpQFVV6LqOwWDwxPYJQVyF0WiETqcDURT3XNTj4fVkMrm3kRq3AF3XRRAEKBQKyGQyaDabrNV4WlwBYB5ZsQjzfR/D4fBCw9N0Oo3Dw0NEUYQgCNBqtfBv//ZvaLVaaDQaLIeT4zh2skHcfkhcEQRxZUzTRKlUwmw2w3w+R71eZ6vv2+0W6/Ua+Xweoiii3W5f6uYehzN3Oh184xvfQK/Xg6qqbBieIK4Tz/OYgOE4jtk3rNdr5qSeyWRYJWo+n0PXdQRBgHQ6zewaxuMxXNdl94mH6Z9EbLnQ6/WgKAoymQwajQa63S5yuRwEQWBVNYq+uTuQuCII4oVwVe+eZrOJyWSCer1+pbw2ggBONlkv4qJtwdVqBUEQIMsyaz3H4c+iKMJxnEu39WazGQRBwGQywQcffIB8Po/hcAjLss5F51xEFEVQFAWVSgWNRgO2beP4+Biu62K1WsFxHAwGg3O+WcTthsQVQRCvlDAMmSkkQVwFy7IwGo2g6zoWiwUsy4Ioivj1r38NQRDw3nvvsZy/m0i9XmctQMuycHBwQNuydwwSVwRBEMStIYoijMdj/OhHP4Ku6/j0008hyzI0TYMkSZAkCZ9//jl0XX8pz+XrVJs8zwPP8zg8PEShUKBFjjsIiSuCIF4YYRhSnA1x7Xieh8VigcVigU8//RSWZWE2myEMQziOA0VR2KLEfD5/5sfXdR2+759r+3meB8MwEEURptMpHj9+fM741rIsZpBL3F9IXBEE8VxEUbQXbHsaVVX34kYI4mWiado524OzxI7qnudhtVqxWSxZltHpdDCfzzEajaBpGtbrNabTKcbjMWazGX73u99BFEX4vg9d1/HrX/8auq6zgXni/kLiiiCIPbrdLnq9HsIwhG3bTx0y73a7zEsobtmcXYO/DFVVIQgCnekT14rjOBBFEYqioNvtQtd1zGYz9Ho9eJ6HWq2GwWCAjz/+GMfHx9hsNmi327AsC2EYYjAYQBRFNJtNKIqC6XQKSZLQarUgyzIcx2GiLLYhGY/H+Pzzz8Hz/Kt98cSNgMQVQRB7aJqGo6MjdiDJZrMIwxBBEKDRaKBare6tjO92OxYN0u/3MRgMMJvNMBwOsV6voWkaE09RFLFWy3g8RrPZxGKxoAMSca202214nodf/epXUBSF/Xs0GrGcTNd1oWkac08fjUashSiKIjRNY0sWtm0jiiLU63XmV8XzPDzPQ7lcRqvVQhAE8H0fg8HgqScLpzdpL9pu/Pzzz/HFF1/Q9uwthsQVQRB7xJ47cTXq+PgYpmmC53nmaRWLos1mg0ajgUqlgt1uh3K5DEEQWCTOfD7H0dERgBMR1mg0UKvV4LoueJ5Ht9vFdrulgwhxrUiSBF3X8ejRI1a9kiQJ3W4Xmqah0Whgs9lAURQMBgNMp1Nst1vms6Zp2oWtvcViAV3XIQgCWq0WHj9+jCiK4LouFEXBgwcP0Ol02N8OcOLpNplM4LouZrMZgiCAbduYz+ewLIu5sodhCMMwvtaMGHHzIHFFEMQesZN1PKgbx3UUi0WoqgoAaDQaWC6XaDQaaLfbqNfrmM/nkCSJVbqAk6Dd2KW93W6j1WqB53mYpskCcuOqF0FcN8vlEo7jYDKZYLfbYbVaYTKZYDKZsNusVis8fPgQw+GQVWSn0+kTrRHm8/mFFaf1en0uwmY0GsE0Tfz7v/87TNPEW2+9hVarhf/8z//EarWCqqqQJAmmaWIwGFzZH4642ZC4Ighij/V6DY7jUCwWUalU0G63EUUR5vM5CoUC2u02q2AdHBxAURRmwBiGIfL5PDswnQ5pzmazEARh7+BRLpcvNYMkiJfJdrtl3+PZbHZtPlmnq2Dz+RzL5RKapuFPf/oTZFmGKIoQRZG1LWn+8G5A4oogiD222y04jrvQv8fzvL319HQ6zXIGYwzDQC6XA3Airg4PDxEEAfL5PBRF2butbdtIp9OXumMTxG3HNM29NiEAtnUYbzL6vo8//OEP0DSNKrl3BBJXBEGcg+O4p66wAyctj2azCcdxMJvN0Gq14DgOkskkdrsd2xxcr9eQZRm1Wg2LxQIffPAB2u02ptMpMpnMuVYKQdwGLhNC8/kc/X6f/UxzVPcPElcEQZzj4ODgSuIKOGl7qKqKhw8fYj6fYzqdIp/PXzg7ous6FEXBhx9+CMuyYJomCoUCDbQTr5QgCJ7ZJX06nbL2+FmWyyW1u+85JK4IgjjH0dHR3tDvVdhsNuj1emi320+tRHmeh8FggHa7jdls9jxPlSCem9VqxZY44u/l6dmn5XK59532fX9PWK3Xa1SrVbRarT2bkssYDodoNpvo9XpwHOd6XwxxIyBxRRDEOcrlMgXJEvcKjuOQz+exWq0wHo/RaDQAAIPBAM1mE51Oh7X6AGAymbATg0qlAkVRMJvNoGkaZrMZqtUqE2SbzQayLDMbhtMbtLQdeDchcUUQxB7z+Ry5XA7VapWZKD4LZ/PYCOI2cHh4yMSTbds4ODiA67rgOI4tXOTzeQAns4bj8RiVSgWe56FSqaDb7e49XrwlG/u/aZqG4XCI2WyGRCJBrfA7DokrgiD2+DqCKiYMQ7z33nv4/PPP4TgOPvvsMxiGQRtQxI0nn8+jVCohiiKIoohqtQrP85BMJuG6LrbbLUqlEsIwRDKZBM/z4Hkeu90OhmGwJQ7gRFBxHAfP8zAcDpHL5SAIAsbjMQAgl8vtVcGIuweJK4Igro3tdotHjx7Btm386Ec/wl/+8he8/fbb51bRCeKmUS6XUSgU0Gg0wPM8XNcFcGItUigU0Gq1sN1usVgsLrQqqVarGAwGAMAqXq7rolKpoNPp7N02rozRScfdhcQVQRAEce+J0wOehu/7SCQSLMEgxnEcpFIpRFGEzWYDjuMwn89ZgsFZKpXKlYbfidsJiSuCIJ4b3/fPeflYlsXaIARx0+l2u6hWq1e6bb/fR6vVgiiK+OlPf4parQbTNJFKpVjOoGEY2Gw2WK1WyGazMAwDgiBAEATUajWMx2MKLL/DkLgiCOKJDIdD5k8Ve1+FYbjXFpEkCWEYwvM8iKIIRVEu3IKK51lUVaWYD+JGIQjClcUVcOJztVgsMBqNsF6vYVnWpf5um80Gk8kEURSB53lmMno2sYC4O5C4IgjiiWiahmw2i91uh1KpBM/z0Gg0oCgKRFFEFEWQZRmO42A0GmEymcAwDDiOw87MDcOAruuYTqcYDAaYTCa0gk7cKDRNY7FNz4LruqySdVFk1FkURUG/37/UgJS4G5C4IgjiiZimiePjYwBAsVhkMTdRFKHdbkNRFPR6PXS7Xei6zgSV67rgeR6O46Ber4PneazXa+RyOcoSJG4chmEgm82+6qdB3BFIXBEE8UTm8zkymQx6vR40TUMURej1euj3+9hsNmi1WphOpwBO2n7FYhGbzQa2baNer2M0GkEQBPZ47Xb7md3fCeJF4nkeOp0Ojo6OoOv6q346xB2AxBVBEAD+GkJ7trXhui6KxeKl9xuNRlAUBa7rwrZtKIoCQRBgGAZarRYsy0Kn04HrulitVrBtG7Va7YW+FoJ4FsIwfGo11fd9iKJIJrnElSBxRRD3kCiK0O/38e6778IwDMznc/z2t7+FJEl49OgRVqsV3nnnHTiOgzAMcXR09MTHiofdBUGALMvnVsw1TcNkMoEsy0x0EcRtI5vNPnNLe7fbURv8HkLiiiDuKcPhEB999BEmkwl+8IMfYLfbQVVVqKqK0WiETz/9lLX74tiPpzGZTKAoyqUHk9lsBlmW6eyfeOVEUfTMoiebzTJz0avS6XT2PLFoS/Z+QOKKIO4pqqqyn3e7HWzbhqqq8H0f6/Uab7/9NubzOTzPY4G2BHFXmE6nFwqd9Xq992/f97FYLLDdblEsFrFarVgg8263gyiKsCwLQRCg3W5jsVgwQWXbNo6OjtDv9+H7PkajEURRRLPZfCmvkXh1kLgiiHuKZVlXut12u4XnedTaIO4Ms9kMDx8+hCiKrEIbt6xFUcQnn3wCSZKY/Yiu69A0DeVyGbVaDTzPYzqdQtd1zGYz1i7keR6VSgW73Y65spfLZTiOw35eLpdXsmwgbjckrgiCYPT7/WcyUiSI28h4PMYvfvELKIqCn/70pxgMBqwl/vrrr2O73UJRFKiqCkEQEAQBXNdFuVzGbDaDpmksRxA4CWKOrUc0TWOXAcDx8TETU6PRiOYN7wkkrgiCYMiyjHK5/NyPQ3MlxE3G931sNhssFgt8/PHHmEwmeO+99xCGIdbrNUzThCRJmEwmaLfbiKIIYRiC53kYhgHTNMHzPEsuyGQycBwHgiAwcVUoFBAEAcrlMjabDTabDaIoQi6Xw263e7VvAPHCIXFFEAQjdmN/HsIwRCqVuqZnRDlzC7gAACAASURBVBCvjiiKMBwOMRqNsNvtwPM8ZFmGbdtoNBr49re/jeFwiGw2y7Zl49vKsozNZoNutwtN09DtdiHLMkRRpMzNewCJK4IgGE8SV7vdDkEQADgRUI7jsK2/01E2juOA4zjMZjN2vSzLaLfbUFX1mbetCOJFIYripdfFvm8xYRhCkiTM53PMZjOoqsq+96Zp4sc//jEkScJsNtu733a7ZXE3pmliMBiQUek9gMQVQdxjwjCEKIro9XpQVRWWZSGRSGA+n6PX67FB3Hj2JG5pxIO+3W4XtVoNhUKBDfe2Wi1wHAfLsuD7PizLYvMntVqNCTSCeJWsViuMRiO4rovdbof1eg3bttl/o9EIjuOwv4HnJQgCjMdjElb3BBJXBHGPaTab6Pf7WC6XGAwGsG0bHMeh1WpB0zQUCgUAYI7rjUaDDfLyPI9UKoXNZoPpdMpc1+PHiNF1HYeHh4iiiGZNiBuBqqpYLBbo9/sYDAbYbreQJAn9fh+macK2bUynU0iSRJ5sxNeCxBVB3FOCIEAymcRqtWJtvlgYua6L+XwOjuOYBYPv+xgOh2ybkOd5tvm0Xq9ZO1HTNBwcHLDf43keDg4OoCjKS36FBHExs9kMtm1jMBhAURQ8fPgQtVoNr732GpbLJR49egRBEPDOO+/s+cERxFUhcUUQ9xTP88Bx3F41ab1eM3Hlui77eb1eYzgcolwus2pWv99n1artdot0Og3gxKX97NzWaDRirUGCuCnsdjtst1tEUQTP8/b8p1arFUzTfKp57nK5ZEkGBBFD4oog7jGlUgntdhuWZcFxnD1BFUUROI7Der1GPp9n81mxcBIEgdk2+L6PRCIBwzBg2zay2SxWqxU6nQ6Ak9mubDZLByHilXN6+eKqjMdjzOfzC68bDAYQBOE5nxVx1yBxRRD3mCAIMBqNIMsywjCE7/tsGB0AOI7DZDLBYDBAu91GqVRi4mo8HrPMQcuysFwuEQQBoihCMpnEer1Gp9PBv/7rv7J5lm63+8peK0Gs12tkMhmYpgnXdaFp2lPnAFVV3bNOWC6X6HQ60DTtSpFQ0+kUnU4H0+mUnNnvESSuCIJgaJqGTqcD13VhWRY6nQ5s22bXb7db8DzPNgxHo9GFj6PrOhqNBr7//e9jOBxCVVW2jk4Qr5JSqYRisYh2u43RaISjoyNEUQTf99nma7PZ3Ktwxaa4QRDg4OAAruvuDb+PRiNm3XB6ccNxHKRSKURRhGq1SuLqHkHiiiCIF0q328VwOES326V8QuKVUy6Xkclk2L8PDw/hOA46nQ56vR6Ak5a3JEkAgFarhU6nA0EQsFwuWas8Dm82DAOlUgkAmECr1+ssJieeRYxvT9wPSFwRBEEQ94ZWq8WWK8IwRCKRwHK5xPHxMZudkmUZsixD13UUCgVMp1NUKhU2OzgcDtnjTadTHB0dATg5kWg2mxiNRsxDK5FIwDTNl/46iVcLiSuCIC5k/v/ZO38YRfIz/VdA0AFBBwQEHRAQEBAQdEBAQIB0BEhHQIB0BHUWukOnCrCELLSquwo4ubwqe7GM7bJU8tbajFzrZc+1Hjxm1qyPlevW5Vu8x67wqvYnVsISK1VQAUEFFVTw/ILW97vFn/43f3Z6pr8fCWmmh6aBaaqeet/nfV7bPmhjBEFA2ygMxsuIKIqIxWIol8sol8uo1+sALkRSLpeDoigoFovwfR/NZhP5fB7z+ZzmXY1GI8Tjcfr36FaDdDqNVquF5XJJw3K73S6dsGXcH5i4YjDuEa7rIp1OY7VaYTgcYrFY0H8jI+nkz+Qq3vd9upDWcZxLH1tVVfR6vZ3HZDDuGr1eD6lUCpvN5mAV03w+h2ma9HPQaDRQq9UOHiOfz1P/YFRcpVKpg72B2+0WiUSCTcreM5i4YjDuGefn5yiXy1gul8hms/B9H51OB51OBzzPY7vdwvd9qKoKz/MgSRJUVYWmafjyyy/B8zydkhoOh1gul5jNZqjX65jNZs9sXQiD8TzQdR2JROJG9zUMA2dnZwjDELZtw3EcaJoGVVWRy+XgeR6azSaKxSKWyyVtCwKgOwhN04QgCGxS9p7BxBWDcc8ol8v06jqfz+Pjjz/eiVeYzWZoNBpYLBZot9uQZRk8z9PvLxaLWK/X6Pf7GI1G4Hketm1T3wmDcZcZj8c765muQ5IklEolDAYDNBoNCIJAvVj7+L6Per2OWq2GR48eodlsotlsYjAYMHF1z2DiisG4Z/A8j0wmg16vh0KhgDAMUSqVMBwO0Wg04HkeYrEYBoMBHMeB53lIJpN0HD2Xy2GxWCCbzUIURRrVUCwWYRjGC3xlDMb1kBVPT7JAvNVqYTKZoF6v36hCSwJ6S6US26t5z2DiisG4Z0iSBEmSqFgCLnwhlmXRINFYLLZjWichoMCFuLJtG9lsdme8fD6f4/z8/Jt7IQzGE7BcLukWgtsSBAEmk8mN86o8z8NkMmHLn+8hTFwxGPcMRVGubVGQoNAHDx6g2+1C13Xkcjk4jgNd17FYLKBpGlqtFgaDATRNg6IodE0Og3FXIVsInsZgvl+FCsMQq9UKYRjCcRx6YcKmau8vTFwxGPcMksJ+HbZtY7PZoN/vQ9O0o/vTFosFttstRFGEZVlHJ6sYjLsEyaAajUb0a9vt9lYhn7quQ1VV/OIXv4Cu6/jkk0+wWCwgSRIeP36Mzz//HLZtQ1GUKydsGa8uTFwxGPeM8Xh8KxFk2zbdNXgZq9UKhmGwK3XGS8tVy5eJl5BUp0ajEVRVxYcffgjTNKEoCjabDWRZhmEY+Pd//3es12vIsswqufcUJq4YjHuGruvIZrMHV9RBEECW5aPf8yT+FAbjLkMM7ZqmYTaboVqtQtM0jEYj9Pt9CIKAwWAAy7LQaDTw4YcfQtd16k+0bZs+luM4ePToEbrdLr744gt8+eWX+POf/4xOp8P8VvcUJq4YjHvGcrk8uJper9dYLBYQBAGO49B0dnJy6XQ6O34rBuNlRpIkxONxOI4DURQRBAEEQYAkSbBtG81mE5IkwXVd6LqObrcLz/NocOhyudwRV4T9yi2r5N5fmLhiMO4hq9UK7Xab+k5IW6Pb7UJRFNi2DUmSqJmdtEyiO9UYjJeVaBzDfD7HF198Qado33//fXQ6HciyjNVqBcdxoCgKXn/9dbrYeR8Ws8DYh4krBuOekkqlqLgaj8f44osv0Ol0IEkSDMOAIAjodruYzWZ48OABfvKTn6DX67ETCeOlx3EccBxHNw3chPV6fen94/E481YxdmDiisG4p0T3o0WJjpFHTxiff/45ZrPZTqtjPB5faQRmMO4i6/UaHMfRANzrCMPw0tBRItTm8zm9j+/7EEURnU7naBue8erDxBWDcU8pFos3FkaXnRza7TYajcaOIFNVFbIs74SUMhgvGsuyMB6PMZvNqLiaTCZwHAemadL7GYaBdruNSqVCf+9rtRry+Twsy8L5+TkKhQJ834emaTg/PwfHcWg0GlSsVatVSJKE1WqFXC7HxNU9hIkrBuOe4Ps+RqMRDMPAer1GsVhEu92G4zg7a2t6vR7q9TpUVQUAmKaJWCwGy7JQLpdRLpcRhiH6/T7S6TQymQw0TQMAdDodCIKA+XyORqPxQl4ng7FPs9lEuVymv9ue54HjOKRSKbRaLSSTSRoqmsvlEIYhCoUC9RiapgmO45DJZLDdblEqlejng/i3ohO1HMdB1/VLje+MVx8mrhiMe0AQBMhkMuj3+6hUKlgsFuB5Hqenp+h0Ojg/P6f+q3w+j/V6jZOTE+qv4jgOuVwOvu+jXC7T3Cue5w+WOkuSBMdxmDeLcSdYLBbgOA6bzQae56HZbAK4+J0mK51KpRLdWjCdTjGZTNDpdOhyZiKgyD5BURTp/YnwilZqM5kMqtXqN/YaGXcPJq4YjHsAWV8DXLQ9PM8Dz/MoFAoALkQSSW2fz+fwPA+np6e0XcJxHP2zIAg0D6tcLtMTFHDRJsxkMqwNwrgz6LqOs7Ozg69zHEcrrjzPH4ghWZaRTCYBfC2uiICSZZleVOi6Do7jdryIhmFQHxbjfsLEFYNxD+j1egcnD0EQUCwWAVzk/pB/X61W0HUdiUQCuq4DwM4uNkmSaLtk37fleR4SicSOh4XBeJGMx2MauxCF4zg60BH9LLRaLdTrdaRSKcRiMQAXfi2O4+jCZl3Xkc/n6Z857vBUWiqV2DqoewwTVwzGPcCyLCSTSbiui/V6jSAIIIoiPaH0ej0Ui0U4joNKpYLJZIJkMkmFUyqVokJL13WUy2V4nkeNu7PZjI6pq6pKq2QMxosmDEPk83mUy2V0u11arUqlUvT3W5IkZDIZOI6D8/NzAEC/36eiiUwEEsO6KIr0IsK2beq5ymQymE6nAC7WRsViMdYev6cwccVg3BNkWUaxWIQoigjDEJIkURGk6zoymQyWyyXy+Tz6/T4SicSOuBoMBgAuTOuj0Qi+70NRFPA8j8lkgm9961sYDodYrVaIxWL0Kp/BeNEEQYDhcLjTpkulUrRaOxgMkEgksFqt0O12UalU0Gg0qGhyXZea1AEcRDgkk0lMJhMYhoF/+7d/Qz6fh23biMfjN457YLxaMHHFYNxDfN9HrVZDsVhEGIZoNpsolUpYLpfYbrdwXZeeZN58800Ui0U6HRXFdV1ks1nU63W0Wi0oioJ+v4+zs7NbBTQyGN8kpmmi2+1iPB5ju92i2+1iMBjsmNJd10Wr1YKqqjS9/bLVT2SSVhAEfOtb38JqtYJt20gkEmwv5z2FiSsGg3Ell4Un7jOZTKAoChRFYcGijDvJZYMWZBnzs0BVVXQ6HZTLZQyHw2fymIyXDyauGAzGM2O5XLKKFeOFMxqNYFkWFosFttstlsslZrMZ/vSnPwG4GLwgcSKEaKTIVTiOc+19PM9jE7P3HCauGAwGg/FK0W63oes6FEXBm2++CV3X0e/3MRwOoes6Hj58eDDRSoY7gIsKl+d5CMOQrq/xfR+e56FcLsN1Xdi2DdM04XneN/3yGC8BTFwxGPeY+XzOYhMYrxxRf+BqtcLvf/97yLKM+XyO3/3ud/j444/R7/exXC7R6/WgaRoKhQJ6vR5GoxH6/T5arRbW6zVKpRJ6vR46nQ7G4zGq1SrCMES5XIZt26xCxTgKE1cMxj1mNpvR8NDbcFMfFoPxIiCTrVGixnIytCEIAtbrNRVRQRCA53l4ngdZlmEYBiqVCoCLtuF6vabtQ0EQ2GobxqUwccVg3GNms9lOO+Sm7H8Pu3pnvIwYhgFRFLFcLunvdKlUgizLtLXI8zwVXZ9//jmazSZ0XadbDhiMYzBxxWDcQ3zfx3q9xnK5RKFQQBiG2G63AC7CD/v9PoIgwGKxgKIomM1mUBQFYRii2+3i9PQU4/EYYRiiVqtBkiQazshg3DWiEQv7kCosz/PYbDbodrt0S8FgMECn04HruvQCotfr4T//8z/R6/WeqOrLuB8wccVg3DMMw0Cz2US5XKYLmkVRpIGigiBA13W6GuTk5ASKoqDb7WI6nWK9XiOdTgO48LPk83lsNhuWRM24cwRBgFKphHw+/0yrq77vYzwe32hykHE/YeKKwbhnFAoFrFYrWJaF9XpNl9MWCgWs12ua+VMqlQCALqXVdR2yLMOyLLrwOQgCpNPpS8MVGYwXjSRJdKXN0+L7/pVVMAaDwMQVg3HPKBQKVAyFYUjFVaVSgWVZNI06k8kAAE5PTwFc+LO63S71p/i+jzAMYZom6vX6i3kxDMY1aJpGf4efFkmS0Ol0nsljMV5tmLhiMO4Ztm2j0WhAURQAF5UpYth9//33Ua/XIcsyUqkUgIsdbK7r0hF1z/Nwfn4OwzDwve99D7ZtI51OswlCxp1E13W6gPkmrFarS1uItVoN1Wp1px04HA5Rr9cxGo1YgC6DwsQVg3GPWS6XEAQBnudBFEWMRiMAFwnTrVYLo9EIoigetEL6/T663S4kScJoNKKVLAbjRbPdbqHrOgzDwGQyoeLKdV0Mh0O65iYIArRaLZRKJYiiCABYLBZIpVKQZRnNZhO5XA6iKGK73YLneZyeniKbzdIFzqZpIpVKIQgClMvlncXQjPsNE1cMxiuOpmmoVqvPxXA+m82oD4vBeNH4vo90Ok0n+TRNg2ma4DgO2WwWiqLg5OQE2+0W6/Wafi44jqOt8lqtBo7jMBwOsdlsEI/HEYYhgIsIkmj8QnQQZDqdfvMvmHFnYeKKwXjFmc1miMfjL/ppMBjPncFgQNvZk8kEpmliNpuB4zh6AcBxHMbjMYCLypPrukgmk7RNzvM88vk8fcyTkxPa7stmszueK8MwwHEcq1gxDmDiisF4xVmtVuA47ql3oJXLZTYpxbjTNJtNVKvVna8RcUV8UolEgq7HIXlvmUwGkiQBuBBXtVqNfv/Z2RlmsxmAC/8huR9wMRCSy+UOfiaDwcQVg/GKs16vwXHczvqPyyALao8Rj8cxGo3ovzuOA0EQMBqNbvTYDMbzRlEUmsFGsG0bHMftVJ8kScJisUC5XIYoijg5OaHtPp7ndzYQnJ+f0/2bZP9g9HNiWdaOeGMwACauGIxXkvl8DkVRMBwOqbiaz+fQdZ22R1arFVqtFs29AoB6vY56vQ5RFJHP59Hv97FardBsNsFxHBqNBpbLJXzfRyKRgOM46HQ6mEwmL/LlMhgALszs2WwWhUIBlUoFjuPQ339SfSoWi+h0Ouj3++h0OvB9H9lsloqrbrdLxdVqtaI+qyAI0Gg00Ol0IEkSyuUy/bmlUolFNDB2YOKKcScgJ/d9eJ5nyd+3xDRNZLNZ2LaNSqWC7XYLjuOQyWSgqioSiQSCIIBhGFAUBbIs0+W0ZLJqMBjA8zyageV53s4JirQa1+s185sw7hRBEGC9XtPKEqlcEU9VPp9HLpfDF198AUmSIAgCCoUCCoUCLMtCr9fD2dkZgiA4aKWPRiPkcjksl0v84z/+I0qlEorFIiRJeqIdnYxXFyauGM8FTdPoifg6TNPc2WLvOA7dc2ea5qWZM67rsnbUEQqFAvWUkJFxjuNgGAb9s2VZCMMQtm1jNBrRkEVd15FIJOh0FBlhJ1f/RAQHQXDgP2Ew7iKmaWI4HGK73dLq7b530HEcGIaB999/H5Ik0c/HMXRdR6fTgWEY0HUdtm2D5/mdYxiDwcQV47nQ7XbRaDTQbrdRqVTodI7jOGi32xgOh/S+0TF+URTR7XbRbDZhWdal6ybG4zGq1SpEUWQLg/dIpVLUI0LgOI5+LZlMwjRNhGGI4XCIbre7s+KGTFsBF2be9Xp91LdlmiZOT0+f6c42BuNFsFwub+2Z8n0fnU4HrVaL5mQxGAQmrhjPhV6vh3g8js1mA8dxkM1m4XkecrkcVqsVut0urUp1Oh00m02EYYhUKoXlconRaITtdotCoUCrL4qioF6vw3Vd8DwPWZYxnU5plYtxQbPZRL1ep1fqwMUKG/I+ZjIZ6LqOVqtFW4NEOJHJKkKhUIAsy7S1uFqt0O/3acsll8vRdguD8bJi2zattC+XS1qtdV2XhoiOx2N2rGHcGCauGM+FaHtpPp8jm81iNpvR/JjhcAhVVdHr9SAIAniex3K5RLlcRrvdpo9Tq9VgGAZmsxk90ZMFwiS8j7GL7/toNptoNBqwbRvARTWLiKBisQhFUdDr9cDzPHiep+KKTD4RYaYoCg1XzOVyGI/HEEURP/7xjzEYDKCqKl3izGC8jPR6PTx8+BDtdhuqqkKWZTx8+BCdTgeapkFRFGw2G/T7/UtbhQzGPkxcMZ4Ls9kMsVgM1WoVhUIBo9EIQRBQgVSr1eD7PnK5HNrtNvXyrFYrnJ6e0ivEYrEIXddpe3G5XCIIAgRBgEwmQ9uNlxEEAbrd7nN/vXeZ2WyGYrEITdOwWq1Qq9WogHVdF67rIpfLodPp4LXXXkOlUjnqZRuPxygWi2g0Gmg0GpBlGcPhkBl5GXee7XYLy7KODsf0ej18/PHH0DQN3//+9yEIAh48eABVVaGqKjRNw0cffYRer/cCnjnjZYWJK8ZzwbZtxGKxg68HQbDjocrn89R8TRAEAbIsA7gQV4PBgHq4opimiVKpdO1ziY5MXwXzbuHG/qlWq4XhcIharUYrWwzGXWWz2VyZ9ea6LhaLBebzOTabDf73f/+X5mKtViuMRiM2vMG4FUxcMQ4Iw/CpTcrEAH0do9EIpVIJuq7jl7/8JRqNBjRNQ6lUwmKxoL4qx3GQTqcxHo/xzjvvoNlswjTNowKOMJvNaE6NbdvwPA+LxQKDwQBBEEAURRiGgfF4TFuWm80GkiSh1+uxNPIIrusiDEP4vo/tdgvf9/Hf//3fzIPCeGk4PT2lbfInYTgcXhoZw2Dsw8QV44Bms3njNO+r/o14d67Dtm3Ytg1JkrBarSDL8tESvOM4dFcY2Rt2md9nOBxiNBrBMAwUCgUMh0N0Oh1Mp1MoioLJZIJqtYrFYoFWq4X1ek0rY8Vi8alXxbxqmKaJ999/H7/85S/x6NEj/OIXv7hx1AaDcRdIpVLX2giuolgs7kzhep6H0WhELzwYjChMXDEOIDkv19FqteifLcs6EFvxePxWOVRkMmcwGFx5sArDEIqiQJKkS8WbIAh0tJp4giqVCmzbRqfTgaqq4HkeYRhCEASs12uawmyaJvr9/o2f932ATB36vo/VaoXtdssqe4w7z3w+h23b2G63SKVS0HWdprYDFxX2TqcDQRAAAIvFAufn51gsFuB5nkYsiKKIeDyOSqWC+XyO7XaLTCYDy7JQKBTYZ4FxABNXDIphGOj3++j1euj1elBVFZvNhsYmyLKMVquFZrOJTz/9FNlsFtPpFIPBAIZh7GRXARdXis86vXsymWC1WuHLL7/Exx9/DNd1jx7YSHvPcRyUy2X4vo9KpYLXX38dnU4HoiiC53msVisaKthsNmk44L6/a184+r5Pq1vEm/GysdlsjlYfdV1n8QqMlx6Sg1epVLBarZDNZpFOpyGKIs7OzhCGIXq9HmzbRqlUoiG7uVwO6XQa6/WaCi0AVJwBF5aDRCJB/8xg7MPEFQPAhWmz0+nAtm3oug5VVVGr1RAEAZbLJarVKnRdx2AwgK7rmM/ntCI0HA6pAZ0wmUxohehZMhqNsFqt8Lvf/Q4PHjzAw4cPrxVwlmVhs9nQg6Tv+/jwww8xnU53xIVt23j77behKMqBuBBFEYqi4A9/+APG4zFs24ZlWZBlGX/84x+xXq/x+eefX1lNe55st1v0er0be0KWyyXNFgMuWhxEpK7X6yu9KdHVIgzGXWSxWODs7AwAaDo72SkIXFTVF4sFnSIUBIFW4skQDXCxfouIrpOTEyqkPM9DPB4/COtlMAhMXDEAXFQxeJ6H4zjQdR26roPnecxmM/T7fRSLRUynU+i6jvF4DE3TUC6XsVgsEAQBqtXqN5LUTVp9YRju3PYhq12exDt1TDhIkgRN0/DOO+9gPB5DlmV8+eWXUBSFZuGsVqsXNq4dhiEKhQJNty8Wi/REQKqP5CQBXIhf8r7Zto1isQhRFOnzv2yfY7fbRbvdpr8bDMZdxDCMgxw8sgMQuKhCTSYT+L4PXddRrVZRq9Xo/UiFKnqBGIvFdi46FEVhWXuMS2HiikGxbRuO40CWZaiqikajgcePH8MwDJRKJbz55ptQFIXu/pNlGZIkQRRFtNvtgwrSeDy+1HN1k+oOyWC6LcRfwXEcXd/ytOxX5qbTKX7729/SkM3ZbIaHDx++0DUY1WoVyWQS2+0Wk8kE+Xwe2+0W6XQai8UCkiTRE4WiKOB5Hp7nUW/JYrHAarXCYDBAOp1GEARwXReCIFDRdXJyQgU4M/Ey7iqe5+H09BTT6RSTyQRBEKBWq1FxRTY/kKEWnudpJZ6E7AIXF1WlUgm+7yOdTsO2bZrYHgQBzs7ObuRPZdw/mLhi3JjLWkGmaULTtJ2TreM4eO+996DrOj3ZbzYbTKdTfPHFFxAEAV9++SU0TTv6uCRm4Umyp5bLJWKxGDiOe2ZXloPB4EAQ+r6/89yDIHih0QSCINAE/Mlkgmw2i8lkQncFWpaFdrtNJyVJm7ff7yObzR5UsgCgXq/TuAzf95HP51neD+OlYD6fQ5IkOiHI8zzq9TqACwHV6/XoRUalUqG/81Eje7/fp55KnuepBeK73/0uer0eOp0O+zwwjsLE1T1nu91eWYEIgoB6lm6K7/tQVRWGYWAwGOCtt96CLMt49OgRTTwmsQvHxNNyucTp6SkKhcITtxrn8zlarda9CgaVJAmxWAyCIKBQKGAwGMDzPGSzWYxGI2rsbbVaKJfLGI/H8DyPXpWPRiMAFwbdVCqFMAxxcnKCXq9Hr84nkwkSiQTLt2K8VLiui16vB8Mw6FRy1C9FPheqqtKhln1WqxUajQa63S5ee+01GIZBV+QwGPswcXUPGI/H9EQ6m80QBAEcx8F0OsUHH3xABYxt2zuG6G63i9PTU3Ach0qlcqufqSgK/vSnP2E8HqPdbqPVauHnP/85NE2jUQe/+tWvDtpolmUhHo/TRc+X4fs+xuMxXf78PHFdF7qu3/nyv67ryOfzWCwWO2LYdV0Mh0PaYiVTkVGGwyHOz88BfC2uPM8Dx3EH05CVSoVNEzLuNf1+H6IosqoV41KYuLoHkPbPf/zHf9B9WaPRCKIo4vHjx3jrrbcwHA4hSdJOFWs4HKJUKoHjOJycnNCvk6tAnuchCMKlxuZomncYhvh//+//0Taa67r405/+dPC9yWSStqAuQ9M02vYjz42Egz6JR+syfN9HtVqlP4d4uMiV71VEBd+zjqO4DMMwaAvwKiaTCc7PzxEEAabTKfr9PmzbRiKRgOu66Pf7EAQBruuiVqtBVVXM53P83//9H736v+lKIQbjm2KxWCCTyRz4IxmMFwETV/eA6XRKRQypYnz00UcQRRF/+MMfoOs6Pvjgg6MrX3iep8KCrQe9YwAAIABJREFUZEKdnJzsCA6O4y4tjXueB1EUUSqVUCwW0Wq1rmwp2bZ9ZZtSVVUqqEi0giAISCaTiMfjzyzMLwxDFItFcByHYrEI13URBAFyuRySyeSOuCBidb1ewzRNeJ4Hy7JgWRZM06Svyfd9GIbx3MTWbDZDMpm80X3JMuzf/va3GA6HGA6HSKfTB/832+0WnU4Hg8EA3/nOdzCZTDAYDA5ywBiMu0AqlXpmbbpvYvqZ8erCxNU9YD6fH1SINpvNzkne931Mp9MDYRMVV8ViEbFYDK1WC47jIAxDtFotWtHZPzEvl0skk8kDIfakEzbb7RbxeBwcx+20tRzHAcdx9IrVdV0sl0tomoZut0tHrG+DYRj0+UbHr3u9HmKx2M6yYkmSYBgGfvCDH8AwDLz11ltot9v4yU9+AsdxoKoqFEWBaZrodrvPbcqOvA+3wfM8dLtdCIKAyWRy5X2n0yl6vR5arRZbD8S4k6RSKXS73WfyWNlsliWvM54YJq7uAZvN5onbZVFxxXHcQcXCdV36b9GD2nq9psJKFEUEQUBXy8TjcZyenh49cJGx6Hw+j0ajsdMenE6n9GdF19PwPL9jfjcMA4lEgt43uqYniqZpqFQqyGQy1MxNEASBfn9USJ2dnR20BDVNo2JxuVxSYffpp59CURQ6lfTFF1+g1+s909ZlFOKRYjDuK6lUCs1m86kfJwgCxGKxnYvAMAyhqipkWcZqtWJRJIwrYUdixpU0m80dcXUsM+rs7IxWtva/L51OHxyERFE8EGPARVsrHo8jl8uh0+mA47idqtNwOKTPg+wCAy6mePY9WrPZjN53v8oShiGazSZisRgajQYKhQI4jttZ6hoVldGvR4UWwTTNg/fFdV2a5A5cHKw/++wzDIfD59Zu0HUdiUTimafiMxh3Fd/3MZlMYNs2giBAsVhEvV6nU87ks+a6LprNJmq1Gh3aURQFp6encF0X9XodpVIJruvSqBJyTCNTha1WCzzPY7lcIpfLsS0FjCth4uoeEYbhQbXoOmN2v9+nIiMejx+9DwnszGQyAC6EBPFl8Tx/cP/JZHLwb9vtlvqmyAGRHODIc7Ztmz4X8rMuIyqu9le5EJFGrnBd18XJycnORGS326Xf3263r/xZ+1OWL4qnvZJerVZXrr1hMO4S8/kcqVQKiqIgmUzC932Uy2XqiSQXacDFcW46nUIUReqXJJXeZDKJ+XwOQRDo/dfrNTiO27FTpFIpqKoKx3HYdgLGtTBx9QohiiIsy4Ku6ztTeeSkS76+Wq2gqiqWy+VRc7mmaTTnJeo9isViR39u1JNFfuaxChNB1/WDdh3xbpEQTODiypLjOLoQOggCpNNp+thXVWii4ip6IPR9n8ZLRBdNZ7PZnde3WCx2phFfFe/FZeuCgIsTCln7sdlsEIYh1us1vZo3DIO2PRmMF010nQ25MGo0GlRo6bpOp2cdx0G/34dpmuA4jh73oscRTdPo8Yd8/qO+1PPz81tH0jDuL0xcvUJIkoRqtUoXkQ4GAwwGA3o1RrxBtVoN6/Uas9mMrkAhewMnkwl6vR5thVmWtdMWJCdfQtQHRZadAqCVK5KdRAjDkFakSLk9WulKp9M0STmTyRx4ngaDAf15JOjyGNEWYjQskAg7juNQLpfB8zzK5TJOT08P0tyjMQzHKnBPy1UBrtPpdOfv++/7Vcznc0ynU2rsJ1+zLAsff/wxbWHO53P677IswzAMtFotDAYDTCYTury71+thOBzCsix0Op3n5hljMG7DycnJzjEEwM4aG3JhGIUcz8hnIHrxNRqNqBgjF2fRdj8RZqy6y7gJTFy9QqiqCp7nsVgs0Gw2Ua1W4Xke2u02DMMAz/MYDAbo9Xp0XLler8PzPJyfn6PdbmOz2ewIIlIej7YGydWc7/vUrxSPx3dOurIs0++JmkJ7vR44jkOpVKJfIwctUh2rVquQJAmj0eig/B6GIXK5HL1/tPoUJSrCoqPZUcFEzK+apmEymdCl0IToGp2Tk5MnSiUPggC2bdNU+uiVMBG+kiTRK20iamezGc3TUlWVnkRIJASJRzjGbDaDpml4/fXXYRgGfvazn0GSJEiShE8++QQPHjyAIAiQJInmkHW7XXz88cfo9/vo9XoYjUZot9sQRRH9fh9vv/02TNPcifVgMF4kyWTyIMyWDLcAXwskEj/D8zzN7SPHpOgF43w+RyKR2PnefS9lpVJBtVp9vi+M8UrAxNUrxHg8Rq1WQ7/fx3a7heM4dM2MJEk7V3mFQoFmOdm2vXPAEEWRnuTDMDyIUti/JRKJo2P89XqdVqNEUaSVqFqttmMGjQqxmyw+dhyHVrqy2ezR+0iSRB8zmqJMngPHcTfySZHW5P5zW6/XO0b55XIJz/Pw5Zdf0te2Wq2wWq1QLpepmIsKOMMwoCgKVFXFz372M2iaBlmWYZomarUaHj16hHa7TSMvFosF6vU63n33XZTL5Svbe/1+H0EQYLlcwjRNzGYzDAYDvP/++9A0DePxeEe8kr2I0+kU0+kUi8UC7733HkajEcIwRBAEGA6HeO211y4VtAzGN8lgMEAymYQoitR+0G63afVpuVzSz3kqlcJms6HtPvJ7f3JyQi9STNPEyckJ+v0+tTYsFgvkcjl67CTffxc8loy7DRNXrxC2bV/avrJtG+12G++88w4kSYIgCPjoo4/Q7/exXq9Rr9eh6zp+85vfYDAY7PihSLYUx3FwHAfdbhfFYhHVahXD4fDSqZkwDCEIwk7LT5blA1EQFUKXxSbsE41K2G+hAbuCLXp1S8z3++3GywjDkE5DJpNJ2n6YzWbo9Xp44403YBgGVFXFT3/6U3z22Wd4++23MR6PaVwEMfDvB3zOZjOUSiVomoYgCKAoCiaTCQRBoO06kilFRDMRvb1e79LnT6pgUTzPg2ma9P+KrA+6bV4Vm5Bi3CUsy8J4PKa/l6Io4uTkBJ7n0ar7YDDAaDRCvV6nU8iGYSAIgp1crP0A41wuB1VVYVkW/uVf/gWFQgGTyQTJZPIguoXB2IeJq1eI1WpFt74fw/M8fPXVV5BlGd1udycSIAgCeJ6HwWAAWZYPpmSIIDkWxXAdvu9feVKOTiTeNKNms9nQlh1pA0SJequiQiObzR5tV14FSYXnuK+DSheLBTRNg+d5cF0XiqLg0aNHGI1GeOONN/DJJ5+g1+sB2PWlRd/zxWJxdDcZqTL9+te/Rq/Xw69+9SuMRiP87W9/oy07kp91jO12ezQFfrvdsituxiuL67qQJAmDwQBhGELXdSiKcnARoigK+v0+vvvd76Lb7V56HHAcB7VaDYIg4J//+Z+x2WwwnU5xdnbGhjoY18LE1StEGIbPZefb+fk5FQc3OahEvVdBEOzkRB0jGrEQnRa8jsuCPoGvvV1EXBFRQ6YSr5s2jBKGIRWYpOWwXq8PWqHL5ZKKyKjAIe2J/efpuu7RaUoCGTLYF6YkpPS2xvJ8Pr+TRcZgvOpEK7Pz+fyJLg6BiwEZQRBQLpfpJDWDcRVMXL1CzOdzqKr6RMbrqyA79qJeBRL7QFpyi8WC+nYmkwl834emaXAcZ+f5hGEITdMOWnnECxXNuSL3J9WWIAgwm81oLEI0boG04Hzfx3A43DG9RycZo0Juv0rmui59rpvNBpZlUWHTbrd3vFrktd6E6FBAtCJI2rHfBNvtlrZmGYxXBd/3IcsyRqMRNpsNgiCgFzBkKMSyLBiGAc/zdtp+juNgOBzeuDW+3W7ZvkHGjWHiinEttVrtoMUmiiKGwyHa7Tbeffdd2k60bRuKokDXdZimib/97W/geR7r9RqyLGM6naLf7x+0pyzLot4sIpS22y1KpRL9flI9isVi1D9EWoNEKM3nc+pP0nWd5jRFD6qk4nVyckKrP5Zl4fT0FLPZDOPxmD4uMcJG875uOy0XFVfRWIhvEiJET05OLr1PEAQwDAOCIFBPCoNx1yF7TVutFjqdDqbTKc1lI0M+juPANE0YhoHRaATTNGnaOvs9ZzwPmLi6h9i2favyeDStnIirwWAAQRDQarVg2zY6nQ50XUe1WoVhGHBdl5rreZ5Hu92GoijwPA/VavXopJuu61TU5PN5xONxnJ2dwbZtNJtNFAoFGIaBeDxOfVZEcEXba8cETDQ8MwgCVCoVcByH09NT2vYkU4xnZ2fodrvUaK8oClar1a29WoRoqOpN86pIDtmx/6f5fA5FUQ4WKG82G6zX64M2ouM41MhL3iue53fyelzXxfn5OU5PT+l7TbLGGIy7zPn5Ob2g63a7UBQFs9kMlUoFi8WCDoqMx2Pouo5CoYDZbIbJZLKzo5TBeJYwcfUSQdLVbwKZ1DtmJJdl+Wh0wmVEp/mIf0rX9aMTM41GA6vVCh999BEEQcBnn30GQRDQ6/VoiCWpYB3DcRw0m000m00oikIFEVlzAYBmdQVBQCcZZ7MZwjCEbdsQRRHr9RrT6RS2bcM0TWiaRr1K5EpV13Uq/Mj7QUQUESn1ep1Ws/YnBo9hWRY1ukfztfZ9XmT32TEP22AwwNnZGRWAJASWUKvVaFK9aZpwHGfHqB/1VZEcsuit3W5jMBjsCDNSnSSGfc/zcHJycvCzGYy7xrHWOqlkrVYrTKdTCIKA4XAIwzDofsHZbPZMljwzGMdg4uolYjAYoFAowLZttFqtHYGyWCx2TtS6rtNMpc1mA57n0e12rxRVQRBAEAR0u90dYRDNeiLTbbPZ7GgVxvd9TKdTaJqGTqdDxV0YhjBNEz//+c8hiuKtp22KxeLBVSYJCm00GgBAfRWyLNPK2htvvIHJZIIf/vCHdBryKkgLL5pHFYYhFSmXZTzNZjOkUinEYjFkMhnE43Gcnp7SfyfvH8/zaLVatAUai8UOKkikOhYNTN0Xo2SxdKlUQjKZRKlUwmQyoSGJRPhGR9TJc9gnCAJaMSQtz+l0imQy+cz9ewzGs+aylTSLxQKWZUGW5Z04lvV6jcViQatcBBKoS/A8D77vY7vdUp/nbaNLGPcXJq5eImazGU5OTiCKIrbbLdLpNE3XJi26aNgdqfyQFPLRaITlcol+v0/zpFzXhSzLNMW40Wjs7JgDdmMNyBLj1Wp1ZUk9CIKjFZ4wDJ8oK0kURSQSCVqBEkURsVgMpVJpJ7tpuVxiOBzinXfeoTsSl8slPv74Y7zxxhu0MnPV887lcsjn8xiPx7BtG6VSCbFY7GhsAnBRbYvFYojH49RMy/P8TtJ9IpGg72EqlYJt2zSCIjrhScQVEUdk6nE/LDXa5svlcvQ9IGn3+1fz0erjPtG2JZmE8jzvldmnyHi14Xn+ymPKZYJo/8JhvV6j1+vh9ddfp9sS+v0+Pv30U7z99tswDAP9fp9lvTFuBBNXLxGkZUVag6lUCuv1GrFYDGEYYrvdolKpYLPZoFKpwDAMaJqGdrtNqzvAhViSJIlWZFarFQRBgGmaR/f1RcUV8VEtl8ujWUrPE13XaTsslUrdumVF3qPr8H0fnU4HJycniMViOD8/vzI0kLTviPAELsRMtD1HvGHRNUHk/zMWi+08r06nQ7N0SDuS47idk0RULEWrgI7jgOMOdzoS39zZ2dnR10CWWbPVHoyXiSAI6B7NpyUMQ3S7XXz11VewLAuqquKjjz7CO++8g+9973uYTqeXZssxGPswcfUS4fs+rUpomkbNxufn5zBNE91uF8PhEJIkIZvN0vR1x3EQj8epOVqSJDSbTdr66ff7sCwLQRAgnU4f5LhEIw+exwLjy9gXQp7nwfM8bLfbG6WrPwuuu0r1fZ+2+KJThCTBnUDEVfT9i04RXrYMdj6fH70PafMdM5wfq1CRNiLJ6donOrTAAhIZ95VoJt92u8Vf/vIXetz86quvWDI748YwcfWSEY/HMRgMdlaZuK6LXq9HT+6tVutABImiSCsrkiSB53kYhnFQ4ZhMJsjlcjtfi07KPYm4Wi6XGI1GN56UIzSbTQwGA1iWBdM0Yds2PvjgA6iqiul0Csdx8Oc//xmyLD+XceroY242m6NXx1Hxc9VzIBW36PsX3dt4WUSD53n0PlG/HKlcHQtdvUpcXRYi6roubV1e5mFhMF5lgiBgGwwYzwwmrl4yUqnUtTlLs9mMenTI9BrZ+L7dbiEIAjqdDlzXpaZl27YxHo9hWRay2exO9YJUzJ5UXBFD/G2/t9PpYDgc0rHpTqeDr776CqqqQpIkdLtdrNfrHVPqk0DEG5k4JFWx8XiM7XaL0WiEzz//fKeSNh6PsVgsdqp6Vx2YSRDrftstmUyC47idAQJivJckaceIHhWnRFwdq0SRXYhRsXeduAKwk+XFTjKMV4HLbADz+ZzuFGQwngdMXL1kEKP1dei6jna7jdFoRBeXHvPbWJYFQRAwnU7R6XSgqir1YRGi1ZN0Og2e5y+NUjgGqe7cdux5f7JvOp3i17/+NVRVxXK5hGVZePz48bUm9euYzWaQZRmdTgfdbpeKuXa7jbfeegu6ruOjjz6iu8pM06TidLvd0km7q9ZiEHG1LzBJMj0xy69WK5ydnaFQKIDn+Z2IhWibkYirWCx28LPIhGG0dUraftd5qkjmFxtRZ9wl5vP5ravToiheOh1NsvkYjOcFE1cvGcVi8VbtNdd10e120Wq1rvUpdbtd6tsCvk5IJyf3s7MzZLNZ5HK5W6WUE2/RbffaybJ84Hnan0Lcnz4kMRW3YbVaoVqtwjRNuirDMAy6k7DdbsOyLPzwhz+k2WHdbvdgNU4mk6GtQ1IJJBBxtf8ekIgHIq7q9TqSyST996iwjU4rRocM9iGZVZVKhYpgUgEjbWDDMFAoFA7akdEk92dhEmYwnpbFYoFEIoHRaITxeAxJknb8h0EQYL1e7xwX9m0I8/kc1WoVrVbrRhl/lmWhWq2i3W6/sK0KjJcbJq5eMniev7V36UkJggCj0QiLxWIn9+m2EHH1TaR9t1qtHXFyE7bb7UHMAgkBfe+992gYoeM4UFUVjx49oqt+yPeXy2VaSUomk4jH4zutvkajcVRc7Ve0isUiYrEYnQyMerqiz5FELuyLK1VVcXp6ilwuB57n6f+bZVk0tgEASqUSCoXCgb8O+Lqadl0mGIPxTZFKpZBOp+keQWJncF0X+XwePM+jWCzSC4IwDDGbzegFUDKZxHQ6xXA4hKZpGI/HaLVadOKZTB2STQ6np6eYz+e06s9g3BYmrl4iFosFyuUyWq3WQUXHMIxvbILuthBxddmk2rMkn8+D47ij63Wm0yl4nken08F6vd5ZLRNdnxNltVodRE54nne0LUq8YP1+/6DqQ9pyp6enO/lR1Wp1R1wtFgukUikkEgkUCgWkUimaQh8VV1GvV9RXoijKpdN+5HHI/ReLBeLxOAzDQDqdRr1eh+d5aLVarDXIuFPkcrmdC4FkMonZbIZGo0Hbe4Zh0KGdWq2GwWBA2+BkaIR89lzXpXs2wzBEuVyGoihoNpt0yTlZ/MxgPAlMXL0ikNC7qyDG7zAMv7GDRhAEdCruuooSWUdBKkUETdOQy+VQKpUAXFRhyO4/IjLH4zHa7TYVEGdnZzv+IsMwEIvFoKoqhsMhstksNbS6rvtcr06JKCZiiOwm9H1/p+1KBBa56ibLk0l1K5fLodlswnGcnfwrslLnOojAq9VqmEwmyOfz+Nd//VcaxxGPx6HrOjRN+8ZjNxiMq6jVajSDj4gfx3FQLpchiiIAoN/vQ5ZlmKaJs7MzqKpKp2krlQrdRwp8fcHn+z5UVUU6ncZgMKD3LxaLO+G+DMZtYeLqJcdxHAwGA7z77rtotVp0uk6SJHz11VdoNBoQRRGfffYZyuUylsslncLb9y6RfVtkUk2SpCtN2scwDAPFYhGpVArlcpm2MIkQcBwH7XYbmUxmJ3RzvV4jk8lQIZJOp+nz8zwPpVIJJycnkCQJyWQSgiAgHo/TihPxWFw27ZZMJukEped5ODs7OzpJdKziRVp0rus+0fqLTqeDZrMJQRB2WrrVahWNRgOyLF9p2LVtm+5A1HUd3/nOd5BKpejj3XQJdxAEkCQJiUQCyWQSzWYTb775Jm1VapoG27apWf62//cMxvOi2+3She35fJ4eO+bzOdLpNDqdDl28LggCstnsToXYcRycnJxQr6ht2+C4ix2itVoNxWJx57O9WCxwcnLyjQclM14dmLh6yeF5HpvNBr///e/R7/fRbDbheR76/T5msxnq9TpWqxV0Xacp7ZIk7bQQW60WnXg7drtplUtVVTrVRtbzEDMoSQAn1SOyvoU8j+l0inQ6DeDrSIBoxAKJEojH49Tr1Gw2d/b3AV+LuP22KWnJARdi6bIW6mQygaqq+O1vfwtN07BarejXHj9+TNuERIi8CFzXfWa5XiS2g4hKx3FwenrKktoZdwpJkpBKpeD7/sFne71e74igdrt91EvYbrdphttyuaTHtkajQaviURqNxtGl0AzGTWDi6iVHURQMh0P88Y9/hKZpaLVaUFWVVjWIqZlEDYzHY2w2m52qkSzLKBaLNHOJ3PL5/I2N7MQEGjWtl0oleqVIEspJ5YZ4hkhrjqyeUBQFi8UCHLe7c4+Iq2g2DcnPilZuyKTbPsSkTVpyl7FcLiFJEn73u9/BMAz86Ec/gmmaUBQFX3zxBX70ox/ReItXYYkr2T2ZSqVQrVZxcnJy7a42BuObpt/v33hQxbZtxONx6o389NNP0ev1YNs2PTZIkoRarYbhcIjxeIzT01OEYYjJZILFYoFer4fJZIJ4PP48XxbjFYaJq5eE61pSjuNgMplA0zT8/e9/x3Q6xS9/+cudiS/LsqDrOkRRPLojiwgYcrvNVRsps0ezY2zbpidpIq6IECL3P+brOWaAFwThIKWctAGJgCOxBceM82RJctR3cYz9pdWr1QoffPABBoMBPvjgA3z22Wf0fb5N1lf08aJ/vk7s3ZRjYug2bT3HcTAcDrFYLI62RhmMF4mu60cvmi7DNE1Uq1WoqopWqwVd1zGbzQ4q3QRN01CtVjEcDtFut6GqKgzDuPXkMYNBYOLqJcDzPGQymZ3R/qdhPp8fFWpkci0aGHpTiNC5LPWYTPGRdtyx7Kvtdov5fE7/LRp6SnxAUdM+iSOIZm5d9rzDMKTVq6syurbb7dGoi6h/gzz/Y4RhSA/m0+kUvu9TY/pqtcJ6vcZsNoOmaXAcZ8f3RaIeooJrvV5fK5I2mw1tofq+T6uNx74vDEO2O5Dx0kEq3U9SUSXZfTzP32hwpdvtQtd11Ov1GwU2MxjHYOLqJaFSqTxVErnjONdWWkigZfR2U0ge02V76cjEGznxkyoTEULz+RypVAr1ep2mhHMcR0UgEVdR4UPah9FpOdLOvOo5Pu8poGKxiO12S03onudBURSoqkp9cYvFAn/961/p0ECv14Msy5hMJgcnkEQiAVEUUa1WaeaYIAjo9/sALgSY53nwfR+VSgWqquK9996DaZrUL0fex1qtBtM0D3K9GIy7jOM44Dju4CLnKnzf34kduc332rbNYhgYTwUTVy8JPM8/1S4sWZYPTqjz+XznAFKpVA7E1W2uFEulEjWsL5dL9Ho9ekAj4ipaNTo5OaEerUKhQJPVwzCk/i9SIZJlGRy3u4PPdV1wHIdsNkvbhclkEul0GmEYolqtHhizyWt8nrvz6vU6JEmisQ/9fh/z+Rzn5+dYLBaYz+fo9XpYr9eQJAmFQgGz2Qye5x1tkyYSCTiOQ0VRqVSC7/uQJAnr9ZrGV3z++efIZDJUSJGqINlRaNs20un0MzXEMxjfBKSafZtK0lVVX1a9ZTxvmLi6w2y3W1qV4HkezWZzJ6MqDEMoigJRFOH7Ph0rnk6n6Pf7aLfb8H0fw+EQ6XQa5+fntCzO8zwkSUKz2aQHoH3PFcdxBxNx+we31WpFBZjnebS1mE6nd6b9iKiJrpIgAZnAxcRiNpulz51MLxKhQNqOUYGYzWYhSRJtvwEXEz7Em6FpGgqFAv72t79hNpths9nQVuJtlj2T15XL5W5kYm+1WkfbhjzPw7ZtGIaBZrMJ27ahaRoEQYBlWZhMJuB5/uBnZLNZCIKAer2O6XSKZrOJ4XCIZrOJv/71r8jlctA0DUEQoFqt0v/jYrGIv//970gmk1BVFev1GrIs01wgBuNlIDrsctNVNLZt49GjRxAEgU73fvbZZ5AkCe+++y4EQYDneZAkiS0pZzwXmLi6owyHQ1rNIdN/ZGny2dkZNpsNLMtCv9+nC4eBC+N3IpGgJ3BiaCfijECqN6ZpUgMz2T8XvUVbbiRLyjAMvP7669A0jd6uglSR9g3sxOQuyzKCIKDmU1VVaWuQTDeSeIbrIgJGoxF93uv1GtlsFv/wD/+AYrGIs7MzrFYrcBy3My15HdF26U1EmSRJR6csSZui1+vttDeDIIDruuj1ehBF8cBQXiwWYVkWbXEEQYDZbIYgCDCfz3dasZvNhv69WCzik08+2fGuhWGI8/NzVrlivNL0+3261op83lRVhSiK0DSNXqSxCw3G84KJqztKMpmE4zhYLpeYTCaQJIku3a1UKhgMBgjDEKPRCIZh0IBMSZLoyZVURcj3RA8kpOoThUzURW/R+yyXSywWC3zwwQf4r//6LziOQ83ZV0HWStTrdWpob7Va4Hkeg8HgaIneMAyUSiV0u1386Ec/wvn5OQ3RvA5JkmgsxGg0otODgiBQ7wZZTn0dJA2a3G7i13rW+8iq1eqVJvx6vQ5ZlvHTn/4Usizj/PwcrutiMpnAdV2IoohOp4M333yTthCvyuhiMQyMu8h6vcZ4PKYXLvufic1mQ6u+tm3j888/hyzLGAwGME0T3/ve96CqKmzbhmma+P73v49Op8OmYxnPBSau7iDE7B09yUmSRD00PM9ToUSqV2RkWJIkWh0yTZMGhxaLxR2hNJlMkEgkdqbVognn5Ea+/0Xi+/5THQBTqRQ2mw222y31Yd308aa4ElK3AAAgAElEQVTT6c77cZNx8M1m80wP2DzP38hrMhwOoarqpQuXZ7MZDXAFLgSsbdvUe/fRRx9hNBrRv9u2/VQLuxmMZwn5LM7nc+plfPjwIV5//XWMRiOYpnmr+BHP81gCO+O5wcTVHSWTydDVJiRxnYirbrcLnuehaRp6vR56vR6d7IuKq/l8jkwmg9VqBZ7n0e/3MRqNqB+ILCslHBNX0agE4OLqMdpScl2XCpe//vWv9Oue5z2RwNB1HfP5HL/5zW/w5z//GZZlPfXUzmKxQK1WQy6XQ6/Xu9XzIlOKTzJB+ayQJOlGFbvbIssyDMPAaDTCD37wA3z66acYDofQdR2yLEPTNHZVz7gzEFP7bDbDer2mVfSHDx/SaeibVqQBHJ3MZTCeFUxc3VHIFBgxq+u6TttbkiShXq/DNE3U63W0Wi160tc0jQoisszZ930MBgMIgoDpdIpvf/vb6PV6GA6HO+LpJpWrTqeDfr+PX//611BVFfP5HI8fP0a/38eDBw+wXC7xP//zPztLlW+DaZrwPA+PHz+GZVmYzWYvdLKn0Wg8c3Hlui4sy7rRaLjv+wcerWdF9Cp/vV7jww8/hKZpWK/XsCwLmqa9Ein0jFeH/TiWp+Hs7OyFrbBivPowcfWSIMsy2u02nZyRJIlWdHzfB8/zePPNN9Fut49GNvi+j0ajgVarhW9/+9swTROqqu6ksB8TV/seI0mSMBqN8Je//AWWZaHb7cL3fSiKgsFggNdeew2e5x1NgL8Jd+1kHs3ciu4nfBKGwyFqtRrds8hxHDKZDDqdzgvJ1JnP56wyxXipuEpcrdfrHZsD8WgBF8e/6LGFDLaIokhDe13XRaVSAc/zdCCGwXhSmLi6h4xGI8iyjHq9vnPAOSauiFGeQIIrCcvlEo8ePYKiKNhut1itVnj48OFTZXLdlOVyidFo9FwFWVQIEc8VSVZfr9dYr9fXVujCMKSLqi+7keDTTqezs5+RwbivhGGIfr+PVqtFL9bIxK6u6zROAQCdBEyn03RoRlEUxGIxDAYD5PN5JBIJWJaF8XiMWq1GJ5VJFEOlUqEG91wuxy48GE8FE1cMymQyOTjp75/oR6PRztXhk+C6LsbjMQaDAd3hdZPyfBAEMAyDppWTLKx4PH6p8dp1XSwWC5imidVqdaMKked5NAT1KkFEbmdnZ5e+J2EY0gM5ubVaLUwmE6xWK4xGIyrgogLsWRMEwTPbY8hgfBPUajU0Gg2sVitqX0gkEjg5OYGqqigWi3Swh+d5TKdTtNttOlVNPFr5fB5hGEIURRpUHPVvEbLZLNrtNl1VxWA8DUxc3TG22+0La42RmIJjFZVnhaZpVBQda0FeVQVaLpeXCpz9OIjRaERT4a+7L3DxvheLxUuf22W3RCKBfD5/aW4UWThNbrlc7uA++6Z5cgIALkTRbTKpNE07OgFl2/alq4kYjLsGET9E5JBJZ7IiC7io8pLjk+d5WCwW0DSNTvSSxyDBo7qu08XtlmWB43ZDkpvNJk5PT5nJnfFMYOLqjjGbza6s4tx2NJ5kZNVqNRiGAc/z6CLo/QA9snvvJh6j+XxOy/M3rYiQrfSxWAy5XA6dTgfNZvNgOvGycvx6vYYgCGi328jlcjvfFw0FVRTlSkFEWntRlsvljYWVoihYLBbXejJc18XJycnO95I1PVF836f/nkqldl5/rVZDp9PBYrFAv9/f+ZlBEOxUzKbT6U4Mg6IodGntVWy3WwiCAEmS2Gg6405w2aLmVCpFp6ElSaJDPmEYwrIsWm32PO+gOjWZTOj9yeNHP0+bzQanp6dPtcOVwSAwcXWHmE6nePDgARRFwWq1gmEYWK1W6Pf7UFUVs9kMoijCMIwrJ2Ycx0G5XKb7+aK3ZDKJUqkEjjtcskwORvu36PLTdruNs7Ozg/tcl3i+Xq8Rj8dp+4sQBMGBaTyaCn8Z+6t6yGvZF1aZTAaSJB0851KpdPCY4/EY0+mU7vlTVfXo+3HTBbBkH2L0dkw4Rtux+0JIkiSk02m64JlUvkjIarVapVfmQRDQxP3xeIxCoYAgCMDzPP2/I6KSTAQCFyGkqqpC1/UbrxdhMJ4nm80GsViMCiNSvc1kMlRcDQYDuj6rXC6j3+/T6d75fE7zAslnarlcIh6PY7vd0ir9er3Gcrmkjy/LMpLJJPNbMZ4aJq7uCMvlEoZhwLIsas5cLpcQRRHdbheGYeDjjz+m62eOVRiIAXS/WnJ6eopEInFwoifp7YTLxNVkMjkqFPZvV0UmDIdDer99UzxZWRNttV3n69oXV7FYjK7T4bgLH1a0Auh53oHAui7igVzd7t9uOkVEVv4cE6pRiAiOTm4SBoPBjijjOA5ffvklbV+EYYhSqYQwDFEul6FpGv19IQusyYkjFosBuKg6Ej8LEeIk8oPBuCv0+30kEgmUSiWax1csFunnhFyUBEGAZDKJ5XJJt0yQzz7HfW0DIEvPdV2H7/uIx+OwLAvVapUumfd9H6enp+wig/HUMHF1RyBxBp999hlUVaWLSlutFjqdDubzOT755BN0u12MRqOjUQf7/h6O49DtduG6LsIwhGmatHrEcdzBY1wmrvaFjyRJEAQBmUxm599qtdqlry/a/tuvum232wNBeF0lrN1uX/k8j1X2ut3uzn321//sc5m4uqkIOeb52m9HBkGAUqmERqNx9Gp5PB7TK/H5fE6T+BOJBFarFWzbRrPZxHQ6RSKRQL/fhyzL8H0fiUSCruEJw5CKu1qthkqlQitZo9EIiUSC7Rtk3DnIsYv8OZfL0c8A2Tc6Go2wXC4hSRK9GJEkCV999RXi8TitlO9f2DQaDbqC65/+6Z9QKBQgiiLy+fytFrszGMdg4uqO4fs+TT0HLsrj0cmV5XKJx48fH3h3bNs+OJEfW0oabZsdEyBXCZZUKrVT7dlfDROLxS6dxotO3kUN2wTSqozerprs0zTt0ud5WcbW/jTksdZglMvEVfT1E4IgoDk7RKQce023Wc8BfP3/2m630Wq16Ps/m81QrVbR6XQQBMHOeiSCruu0jUhaJJvNBqlU6uD/vlQqHVQUGYy7BElhJ5VjIqr2MU0T8/kcDx48wGQyuXRAaLvdYjAYQNM08DyPIAiwWCyQyWTY2ifGU8PE1StAGIZIp9M7J/HLpvyiguE24oqs0dlnv+J0mRnU8zzamozFYuh0OjvttWM5UFcJkcvE1VW7EPcrc9ftCTRN8+DxicF/Op3ixz/+MSaTCfr9PiRJwo9//GOYpkmvkPfN+pcJy6sgz/m6NulkMkE6nQZwIdCDIIDv+0in07Btm4o0y7JQr9epAA2CAJ7nwbZt+v0MxsuAZVm3WndzFY7jgOd51Gq1nYsmBuNJYeLqFWC/gsRxh8ZoQlRcHbtP1LcUrUhdZuL+/+ydQYgj55n+ddChDzr0QQcddNChWUTosL2ggxZkEIsCDas/iKCAWARbYUVQgghiV2FFqN0iq01EEIliy47WEePyRmZlpxIrsezIWZkoE+GpZLS27JWDxtSQMtRABYqlDgWpQx2e/6H5PldJJbW6Z3qme/z9QGBPq9WSWl311Ps+7/Ou33+9euJmNBp5vF/u9Hc/87jb+L6OX+BpIODNrfHjIi0+v59B/B6GYeDDDz/Eu+++C1mWsVgscPfuXbz++utUhPr51A4PDy8UtUEmCffxeXEcB47j0Gg0UKlUUCqVUCwW0e/3qcEXOEunTiaTqFQqeOmll5DP5+n7z2DcFFar1c5jhPt++yw+ZzAeJexo+hTgt/9uW0vNLa78YgH8xNX6Cpxd949Go/RrpmluPA/LsugkpPtrfgIxl8tt/bl+wue8Nh+AjQiHXQddv6XNfjlV21AUZaOyR1p8FyEQ2PRqnUelUsFsNsPp6enOqpckSRgOh+j1ehd+XgzGk8CyLAyHQ9y9exfFYhGj0YhOyA6HQ+i6jkajAUEQsFqtaEvdNE3UarXHsj2CwWDi6objOI7HpH5e9ci2bcRiMSQSCV8Ds5+42jU5k0wmN+5PqlyqqlJD9TpkmodUU/zM9GTM2g8/cbWPOEilUp7v2RVp4Seudr23fvgZ7y9avQqHw+dW5NZZrVYYDAZ7pemTCAoG4yZQLBYxn8/xxhtv4Pj4GM1mkwqrXC5HbRKGYaBer0MURfT7fRiGgdPTUza4wXgsMHF1QzBN03eazE+UnDcFB2DrAcZPXO3yPvmZtlVVxXA4xGAwoBWURqOBu3fvolqt4pVXXkGpVMLHH38Mnueh6/rWScVt+Ikr9+sm75VlWTSyANic4Ns1FeQnri5a3VFV1TecdN/HcRwH0WjUEw7KYHyWIZV027ZRKBQwHo8hiiJEUUQymYSqqvQiqFQqQRRFjMdjOI6DSqVCdw8yGFcJE1fXCNKisW0bsizTsLvxeIy7d+/SKsRsNqNtIr99gLuqMefhJ652Pd563lQgcJYf1Wq1oOs6ut0uTXIXRRGCIKDVakEQBFiWRScaTdP0FSHb8Jvkc4srSZIgSRJ+9rOfQZIkWilbF4O7hCjP8xs/gwQYXoT1CAhSldtnz+FkMkG3292agr/uGXN7s9hJhPE0Mp1O0Wg0YBgGEokEptMpqtUqGo0GTk9PsVgskMlkYBgGRFGELMvgeR6NRgOiKLL2N+OxwMTVNaJSqUAURTQaDUiSBFEUIUkS6vU63nzzTfrfPM/TypNfBcfPS7UvfpUov118BL8pv+FwiNVqhY8//hj9fh/PPvssxuMxXn75ZYiiCEVRMB6P8R//8R8e/4OfsNvHO+YnlIgQJeKD/H+5XN5bXPlVrvapCq5j2/ZG6/ayj+WGXIm3222MRiPM53OMRiP88Ic/xHA4xHg8xnw+x2uvvfZQgpvBuI6QpeyqqtLjhKZpeP/99zc8iuPxGK+99hpardZDHR8ZjH1h4uoaIQgCFEWBZVm0+nP//n3wPI9f/vKXePbZZzGZTDAYDKhHxm+P3sOctP0qUbsezy8S4bwTua7rGI1GGAwGeOWVVzCdTuneQb8Wox9+4qpUKp37+tx5W5cRV/us5vFjNpttCKyDg4O9PFG7qFQqGAwG6Pf7WCwWqFQq+P3vf4/RaIRut4tqtYr333//0s+bwWAwGBeHiatrhCiKnpOtbdt47733MJlMPCnFw+GQmsb9RIZfeOi+XFRc+VXOtmVd6bq+YSg/77bNyO33undNF257vrtS5f2E68MsdfVL0H9YL9V6YOpwOMStW7dw69YtOoL+6quvsoBQBoPBeIwwcXWNmM1me/lw3JAcJPdtW4DoPuwSV4ZhwHEcWJZF93D5iSu/CtJqtfLs9js8PPT1WK3fthnOZ7PZxn1TqdS5r299j+Gu6T+/1/YwU3W6rm+85qOjo4eaXvITTevDDyRUlMF4mljfXuFGFEUkEonH/IwYjE9h4uqGsGt0388ntS0C4Tx2iauXXnoJw+EQ7XYbP/nJT7BYLHzX7qxXuizL8vip3J4x4Ex0+L2GXa0+v+nCWCx27utbLpd7t+b8xNVF19es47fM+SpadpqmbQ1+ZTCuE/P5/MLVdl3XkcvlPMdFwzCox9IwjHPjS0zTZMvKGVcGE1fXiE6ng/F4DE3TsFgsoCgK7t+/j8FgAFmW4TgOTNNEv9/3iJPFYrFxwk6n077RDcDZgWdbJcPPZ1SpVDbu5zgO3ad33v3djxmPx7c+p/UVPtt+NnB5ceX3fZPJBLPZbONA6ycc19t4s9kMJycnyOVy6PV651aIdF3fCBZdf0+2xW740ev1MJ/PN/692WwyEzvjRjCfzxEIBCDLMorFIpLJpEcYzWYztNttz8WCJEmeKj/P8ygUCp7VTrvodDrIZDIoFAosVJRxJTBxdY0ol8toNBro9Xro9XpoNpt49dVXIUkSOp0OnQrzq3QUCgXf9iCJIADOqhntdhuhUAihUMi3GuYnrnbFDyiKcq73yR00umv3n99r2Hag1HX9UuIK8J9K9KuS+f0M927AXq+30ebbx5PlFyxKglpt20YymYQoimi322g0GlT0WZaF2WxGhddyuaSVNMuyUKlUUK1Wd4a+WpaFcrmMWq3GgkMZ1wJywROPx2GaJkajEd1z2e12kU6n0ev1kE6n6YDLarVCvV6HqqowDAPBYBCKotCLDUmScHx8TC88FEVBrVajU4TBYBDT6RSDwYBNDzKuBCaurhHNZhO2bdOlu81mE3fu3KE5Ua1WC7PZzLeEbhgGIpGIr2iIRqMevxPxJ/lVWS4qroDNfX3rIsddkdq1HNjP7L5r0fF6BSgYDO58nrPZbCNElNxCoZBvBSgej3vu537v12MdyOs7r+rktxbHLew4jkM0GoUsy6jX62g2mzQYsd1u0/dE13U0m01omoZerweO4yDLMsbjsWedDbmfYRhotVqo1+uYTCYXTn1nMK4C27YRCHxqJ1itVggEAjAMA4eHh1T8kGqspmlIJpNYrVY4PT2l4sq9K5UINuDs2HhycoLVakU9lqFQiA15MK4UJq6uEX4VKUVRPGGQJNvFD9u2wXHcTqN4MBhEqVTa6jXodDqPXFytT935LYz2q+asi5l1/CpQ25hOp5735eTkhFZ5ZFneaoxdX77s3l84nU4Rj8cxGAwwGAzoffZZsrwuJN3vGc/z9CQgiiI4jkO9Xqcnn3w+T1d5rFYrupzZvfdQkiSUy2U4jkNPRDzPo9vt7mX8ZzAeJ9FoFKlUCo7jQBRF2iqPRqMQRRGO4yCbzdILjkgkAkEQ6AVEoVDwtNeJuDIMA81mk96fXJhUq1VEo1E26MG4Mpi4ukbM5/NHYrDs9/sblZHDw0NwHHduajfxP1ykGrOe37QurhzHwfHxsec++XwePM+jWq1ubdOd12a7iLgSBAEHBwcoFApb0879WPddHRwc+N7P7eVaLpe08shxHDiOQ6fT8byHfqntxEPS7XZxcHCATqeD09NTSJKE0WiEXC6HyWQCjuOwXC4RCoXQbDYhyzJs20Y8HqctQVEUkcvlMJ1OEYlE0Gq16OcrFouxliDjWnF8fIx4PI5kMolMJkOryLIsIx6PI5VK0YuyTCazYS/QNA2Hh4d0kIdEtaiqimKxuLF83rIsRKNRlv/GuDKYuLrBnHfVpWnaXlUUN9t2/NVqta3fsy5y/LxPiqKgVCptiD5yOz09vXA6vN/915OZCbquX2hZMsGyrI3n7CdM3GuIfvrTn26IyUDgbMiAiOf1SIhAIED9cf1+H+l0GrPZzFNRm06nkCQJjuNAlmVEo1HPcxgOhzSGQxRFFAoF6j1xMxgMkM1mL/xeMBhXRTqd3nu1FMdxG2IJOKv4kqosEVer1QrVatU3lqHX620dsGEwHhYmrq4hy+WSGjXdLBYL+jVFUTaMy2Si8GF/9jbxsw2/ClI0GkWhUNioxGmahkajgUqlgnQ6jdPTU4xGIwD+0QfFYhGqqkJV1Q0xedHA08uy/nMSicRGjhTxZoXDYZRKJQQCZz6u9QlIIhaJr8R9Ix6o6XR6rjnftm0cHR1huVxiNBrRSdNIJIIHDx6g2WxCEAQ8ePAAsVgMiqJgMpmg3W7T+7GWCOO6kMvl9goBBs6Oc6FQCMvlEjzPYzgcIp/PYzweU99lq9VCq9WCLMtYrVY4PDzEfD5Ho9HAdDpFLpejWXkXzRZkMPaBiatryHQ6BcdxqFQq+O1vf4tOp0O9QfP5HPV6HbPZDM1mkwZ5vvrqq+j3+1srN+exXC7RaDRwcnLiK662LTsdj8e+a2vI7SItOL8l1OstueVyCeBMnLinEN3tz0eNaZobAwGxWAz9fh+9Xo9WqaLRKN5++23q7SKv3b0AulAo0Mddf+6kFbJarfaOlRAEAYvFAoIgYDKZIJVKbQhaRVEgCAI++ugjdDodjEYjjz+LwXjSbKtGbWM2m0EQBMznc1SrVVrV3TYwM5/PIQgCZFlGqVSigx/hcJhdZDCuBCauriFkCqZSqeBnP/sZFVfkaqtSqcAwDNRqNXQ6HbRaLfzhD3/Y2bo7j22+p2AwiFqttnF1R7w86/c/Pj5GuVzGaDS6cIil4zhIJBK+zyMUCuH4+Biz2QzVanXDtB8OhxGLxa5s4/1kMtna0iS3brdLq2+RSIR+r2ma1JfmTrtfr/S5VxydN/m4TrvdRr1eP9dT12w2Ua/XLy3CGYyroF6vX1rwt1ot8DxPBzzOo9vtol6vI5PJeKJqGIxHCRNX1xBN0zzBdqQSwXEcPvnkEwwGA3Q6HfA8jx/+8IeYTCb47W9/u9fi4m2IoohGowFRFCFJEmRZhiAIWytPZNqGhPYNh0NaVXoYHMdBr9eDIAgQBAGSJHkS1Emb7eDgAJlMBp1OZ+uk36OGTB6l02kqtKLRKEqlEjXSkkXW6yuIVquVZ3eke7owENhcdh0IsD9NxmeHVqu1d06dHxcdBGLJ7Iyrhh3Bryl+QknTNEynU/R6PY/okWUZkiQ91MLmm0Kj0QDP849NUG1D13Usl8sNj9tkMkEgsHvPIfFLEWEVj8c9jzMYDFAqlXaGgbr585//zKaeGDeadruNcDh8IRsBg3GdYeLqGmIYxkNVoXaxzV9gWRbq9fql99F1u92tZnrHcR7aaH8VlEqlrYuhLwuZUgoGg74tCsdxUKlUqLCKRCKXmmJ08+c//3nvJbWsDcK4biyXS/R6PUwmk63TzcQCwWDcFJi4uoE4jnPhiAXgrGW1LZWYLEK9zOMCwLe//W0qzJbLJUzTpFONoihiNBphsVhcqytTQRD22kPmRtd13xBUgntykORLEWRZ9oSHhsNh31T4y/D5z3/e8/9//OMfAQC3b9/2/Ptf/dVfYbFY4L//+7/xr//6r2xSinEjqNfrF/5bJbALCsaTgImrG0ij0aCGZ0mS0Gq1PL4kABv/PxqNPD4uXddRLBY9fqFdOI6DZrOJfD6PXq9H/VWyLKPZbOIHP/gBGo0G3nzzTbRaLUynU5yentLVPYvFYmdlTNf1x+6DIHEFbgzDoJUkVVWhaRosy6LvZ6/Xo8ZZx3HQarXQ6/U8VSrTNJHL5TamGN3/n8vlNn5HF0WWZRQKBXzta1/D5z//efz93/89vvnNb+LrX/86vvCFL+B3v/sd/vIv/xKFQgFf+MIXMBgM8Bd/8RfQdR2JRAKDwYCKMAbjOuNOV78o614uVVWZ54px5TBxdQMhrafT01O0222USiUaCqnrOtLpNM2Qch9E3FlR6XSa7qw7PT2FqqrodDqe0E7TND2p4aT1lE6nqUgaDocQRRG3bt2CLMs0X0YURdRqNbTbbdy6dQvj8RjT6ZRmWrlRFAXhcPix7LqbTqfgeR71eh2iKCKZTEIQBNpyqNfr9P0QRREnJycolUpIpVJQVRWlUokKI0mSUK/XIUnSRgXIcRxIkuTZZRgKhXBycgKO4x7Jwf2LX/wiXn/9ddy+fRuf+9zn8Oc//xl//dd/DV3X8fWvfx1f//rX8cwzz0DXdfzN3/wNZFnGM888AwD4whe+wHxajGuNbdtYLBbQNI1uOzBNkx57FosFeJ6n1fB6vY7RaIRWqwVBEGDbNmq1Gp3SdRwH3W4X1WoV5XL5WlXRGU8fTFzdQEgAJYkdIP9vmiYymQxtRbVaLbo+plaroVwu06C+WCyGZrMJXdeh6zps20YikaAmarJuJZVKwTAMVKtVOgG3PhVoGAZmsxkWiwVGoxHG4zFEUcRwOIRt27SV9u1vf3tjKo4QjUYfaiWLYRi+wm2dk5MTWJaFTqcDURSRTqfp6hjgbGpSEARafSNmc7I6SBRF+r6Px+O99vRZlkVX1DxKvvGNb6BYLOL111/H5z73OQBnbb8vfvGL+OIXv4gvfelLeOaZZ3D79m0888wzeOutt5BOp/HNb34Tf/zjH+n+QgbjumGaJhKJBN2tKYoiIpEIarUa/ZsslUpQVZXuCBRFEYeHh5hOp8jn87TlTo6NwNmF4Xg8Zq1CxpXDxNUNhGyRJyf5yWSCYDAIy7IQDoepgOl0OnT3HDnoEBFRKpVwdHTkOeGTg5njOAiHw+h2uygWixiNRhgOh56gy8uwy98Ti8W2Cq99kCRpI+GZtPQItm17WgTj8ZiGepKdgYPBABzHoVarQVVVKkDq9Tqd1HS3ElOp1GPd07f+mmRZxv/93//h9PQUr7/+Ok5PT/HSSy/hH/7hH/D//t//w9/+7d/i9u3b9L3P5XL4u7/7O3zpS19i4opxbel2u7QNKEkSrTIDZxdIZE+mqqqIxWKYz+cQRRH5fB7AWRux3+9D0zRPrEm9Xt87CZ7BeBiYuLqhRCIRHBwcgOd5JJNJKrR4nkcmk0G/36dVp3q9jlgshvF4TL1BZNGpuw0Yi8XoyohAIIBOp4P5fE4n/TKZzCM9MBEvE6ma+YmrTqdDlx7ruk7TlYfDIRqNBhzHwWg0QiaTQSwWo6bX4XCIbDaLSqXiMcKShdHD4RDT6RSZTIa+9l/96le02sdxHFRVpa3QWq0GQRAwHA5Rr9chCAIMw4Asy490T59pmjuNu0T0Pgy6ruMb3/gGfvzjHz/U4zAYV0Wr1fJ4rEiVGTg7Dg2HQ0wmEwiCgHA4jNFoBFEUacp7t9tFu92GqqqeQF/DMBCLxViILuPKYeLqhhKLxajHYP1AQUJGSSm8XC77LigVBMHz70RckTU065ODi8UCBwcHOw9MoiiiUqng9PQU6XSaXkmu02g0kM1mkUwmsVqtkE6nkUgkwHEcjo6OqGep3++jWCxSQVGpVHB0dIRGowGO49DpdGjb0l2JOTk5Qb/fx3g89mRiuSctO50OTk5O6AH3nXfeoWGqiUQCb731Fn1/SLXINE2k02nwPI+vfvWraDabvsnS0+kUqVSKVoz2iVuwbdvTziDveb/fp61by7J2xloYhoHBYIDVasXWejBuLJqmIR6Po16vYzKZ0NVOAFAsFjEYDJBKpWhLn9gQyDGA53kUCgXYto3Dw0NMJmWRGhMAACAASURBVBOaA9huty9tjmcw9oWJqxtKKpXae4v8cDikbUMyDTedTqFpGg4ODmhEwuHhITWNhkIhjMdjOI4DTdOwXC6h6zoymczO5cg8z3sCMv1aZovFAoeHh7Btm/q+0uk0rQDFYjFMJhPouo5ut4ter0dbAjz/6eb7wWBA23rVatWzty+Xy+39/mwzl2+LpSAVt0ajgWazicFg4Hu/QCDgEZHu5zMcDsFxHNrttmftjVsITiYTHB8fYzwe4/j4GIqiwLbtrQGqpmni6OiIhpA+6gwvBuNxYlkWNa93Oh16zDg9PUWtVsN8PqcbEwqFAn784x/TKpX7b7pQKKDVauHLX/4ystks2u02a4kzrhwmrm4oFxEPwFn1KpPJoFgs4lvf+hYqlQqazSZisRim0+mGH2owGOD4+Bj5fB6SJIHjONpSOy/glOM4Kq78hIDbP0HIZrM0KiKZTNIWoa7r6HQ61CslCAJ93dPplB4kOY7zvB+yLCMYDF46t2tfdk39kfU4pPUZCASo6Z+IpXq9Tlu6qqqC4zj6PuRyOZRKJdi2jXa7TatmRESSaahisQjDMNDv9xEKhQCcXZ2zyhXjaYFUbB3H2YgwIRXdbXs1HcfBfD7HL37xC/T7fdTrdYzH48fxtBmfYZi4uqFcdIu8m1KpBF3XMZ1OkUgkzk1Pn81m1L+QTCbPXQ6cz+epuPKLV5BlGaFQCJZlefYmEpGRy+XonsN6vY5isUhzvQRBoD6p5XKJeDwOy7LA8zzK5TJUVaVCsVwuP9HyfywW81TTAoEAhsMhTk9PqUB1m+YTiQRWqxXy+TyWyyWq1SpisZjn91OpVFCpVACcmXNJ7EWn06ERHWwS6vJomsbev2vCeiudVNEdx/Ecgy6y/WGxWDzx1VmMzwZMXN1QKpXKpUvbpmmiXq+D5/m98pYcx0Gn00GlUjlXWAHeytW2lRXE11SpVGDbNkqlEvVncRwHQRBQrVbRaDRoVg1w1h4gVa9Op4NGowFFUdDv95HL5TAYDPC1r30Nw+GQTkmeR6fTuZIWWjqdRjgcprsfQ6EQfe+JQCRrPWazGQKBAK0OGoYBVVURDAY9QwfFYpFW6A4PD5FIJFCv12lmTzKZvLToZnwaQcJ4PMxmM9RqNd9hlmaziW63S7P03nvvPZpt9dprr+GTTz6BLMtoNBrMoM64djBxdUMhXoPriCAIVFztUzkyDAOFQgGFQgGmaSKbzdJ2mCzLkGUZR0dH+N73vodKpUKFiRvTNJFKpVCpVPCVr3wFPM9DkiQasbCN+XxOAz4fdRstn88jHo9TQUSM6iQ3K5VKUaO+KIqekXFCo9GgBn/grH2azWahqioCgcBGtpeiKLT9yLg4iqLsvafRzaOcGP2sEY1GfbdEiKKIbreLd955B5Ik4V/+5V9ooCgZPFEUhWb5MRjXCSaubiCKoiCTyeD4+PihsqEA7DwwXXaJs1tcPeoqwHm78CzLwng8RqfTAc/znqqPH51Ohz7XR90OIgJqH0jlat0jRrLLiEckm83S5P1QKORbGSwUChfy4z2NXCZ9m0ySrq9LURQFg8EAjuPQKqmmaRgOhzQKJBQKUaFbrVbRbDZ37qBkfIo7QsXNaDTy/D0sFgu88847aDQaUFUVH3zwAabTKQRBoD4sURQfy6YHBuM8mLi6gTyK1Sm2bdPx5Ol0CkVRMJ/PMRqNMBgM8Jvf/IbmOl00JNMtrp5UdW21Wu3VKigUCjv9YX641wLtolarbZyod5FOp1GtVtHpdPBf//VfdL1RNpuFIAiYz+fodruYTCZ00pIkTrdaLdRqNZyenqLX612q+vK0YJomut0unaw0TRPL5RKffPIJWq0WFEXxbBlYLBYoFos4PT3Fxx9/jFAohFqtRoVxuVyGKIr0QiQcDqNWq6FSqWAymWA2myEajQI4uyA5Pj6GqqqsergnsVjM92JgMpn4+qPWPVbu/89kMhvL6W3b3tgqwWBcNUxcfUbpdDpQFAW1Wg2tVgv37t0Dz/NoNpuYTCb4zW9+g36/j1artVdGk5vrIK72JZFI0Od63slQ0zRkMhmEQiEEAgGaC2ZZlq8AbbVaFxJXtm2j1WphMpnQK3ASkLpttc9gMECv14NpmjQcdT2A8bPEYrFAu92m+yIXiwUGgwEajQYGgwFEUdz4TOfzeciyjMlkAsdxEAwGYds20uk0lsslFEXBbDajeWaxWAymaWI0GtH9nOT37DgOotHoIzuZk1b1ZavINwGSb+dHv99Hp9OhF5STyQSVSgWmaUKWZYiiCNM0ab5bOBzG8fExnbhVVRXxeBw8zyObzbJqIuOxwcTVU8p8Pt9ZXVEUBZPJBPV6Hd1uF88//zxd+6IoCu7cuYNqtYrXXnvt3NbaOr1e76HEFWnDdDod9Pt930od8VoUCgWEQqGN1HJiIp9OpxteKsMwsFwuIUkSDg8P6XONxWI4OjpCLBbbaCutVitEIhEEAgEUCgUMBgPUajWEQiHk83lfH5goiud6vna9BxzHoVQqbVyJb6NaraJSqaBUKj2S6uZNRNd1jMdjCIKAdruNfr+Pb37zm2i327TC98orr3iyyTKZjOf3TbxvxWIR0+kU/X4fjUaDCqhYLAZd1yHLMqrVKlRV9bR/B4MBisXihZ97p9PBYDCgRm1N03Dv3j30ej3cvn0bjuPAsiwMBoO9KqfXEcMwwHEc0uk0jo+PacYdGcwgOW0A6PteKpXodK1hGNRukM/nUSwWPdPP4XCYCisANNAYOGvTs3gSxuOCiaunlFqttreHiBy0AXgOPqZpYjab+V41a5rmWafjFmD9fp8KlvX2FJmC2zY+PZ/PEQwG6RVoIBBAPB7fOJn0+33E43EcHBwgEAh44hncIaaBQACpVIr+PMMw6Pes35LJJHieR7fb9fw8x3Hoc4nFYvQ9cv+7n8eHRCMwnizuzzTJQ3L/fmezGfL5PA3HPTg4oIuBB4MBcrkcRFGk4ioej0NRFIxGI1QqFRiGQbPZnnvuOSiKguPj4408pvPgeR7tdhutVgu9Xg+tVgu3b9+mq1xI3Ma+Yvs6QvLyAHgS14PBIN3dSbYijEYjcByHyWSCQCBAj0OxWAwnJydwHAeyLHuqwyS4l1Aul3F0dPS4Xh6DQWFH/qcUsrh0HyzL8pTl5/P51is8WZaRSCQQDAY9oiQQCNATFhEVZAoPOAu1dLfg4vH4xs8gJm1igjcMg1aWtlUCYrEYAoEAIpEIRqMRwuEwQqEQisUiKpUK/XnuytZ4PMZ0OsVisfCIq23eMvfrcb9PhmEgGo1unRQjE4AXGTpQFAUffvgh7t+/j3v37uHjjz9mfpHHiKIoyOVyWK1WqFarEEWR+qdyuRwkSUI+n9/w8/E8j1qthn/6p39Cs9lEPp+/cHXJHQdi2zZEUcT7778PQRAgSRJu3bqFO3fuoFarPZLX+iQ4ODjAcDgEAPr3ViwWqdAiq7fcF19kMpZ4ImOxGBXC5GuEQCDgudAjgyJ+04gMxlXCxNVThOM41FfSbDbRaDTo0mNJkuhUTbvdBs/zNLeq3W4jHo9jtVrRUEoSVOmm0+lQUZVOpzEajWgGlbv95RYjgUCAVncymQxOT0/pv69fgZNYBPfPdmdm+VXiyGOTG7kCJqRSKd8KGsH9vdsM7UQkrU8/zudzOrm3jq7r6PV6W0252xiPx/jDH/6AX//615hMJnj11Vfx85//fO/vZzxZRqMR2u32paZ4RVHcEGSkhU0wTdOze/Km4Sd0OI6j1Spy7FBVFZZlodFooFqtemJH3OKKbD4gHrpAILBxUVkqlXz3fzIYVwkTV08RxLPR7XYhiiJyuRy63S4kSaJBfEQ8FQoFrFYr1Go1LJdLmiRer9chiuJG205VVdpOSyaTnqrTycmJpzS/Lq4CgQCq1Sp9TNK2Wy/XW5aFg4MDxONxerAcDAY7Yx2y2azn56xHE/A8T8WfXzXuouLKbwH2o8RttCbvF/OJwLfF5q4ePUnBsa+/jezFOz4+9p1kVVX1wsMjN41UKoVsNusZAiGbCIBPc9rIpoLhcEirT0SwHh0defabhkIh+v/hcBiiKGIwGNDHJztUScWMwXgcMHH1FFEqlejEmyiKEASBVrFkWaarU8jXSDtwOp1Sw6imaRt7/4Az7wIRGOsHqXQ67RFXpFS/LUjUHX+wflLs9XqIRqOIRCKwbRur1Yre1y9t3V3Z8rs6dfu/1ttrmqZ5nuc2jwypqJHbZTKU1lk/IZumuXUBNAM0xZsYzFVVpZNkJC6EGMCbzeZjWXFiWRaSyeTeHqjlckkvUK7SkO4W49dt1YumaXQAhFSYBEFAJBKh623IhQ5ZiVWv1z3iyr1fs9frodls0uNILpeDIAgYjUbIZrOQJIm2dP2q8QzGVcHE1VOELMsoFouQJAmDwYBmWJFVMu12mxpEq9UqFEVBsVjEJ598gmKxSCcF6/X6hv8oHA5vrQAVi0WP72hdXK2LmmKxuLU1uI5pmp7HWr+yd4ur9YlBwFtFW28XLJfLvcQV8Gl7MRAI7EzjlmX53KWwk8mECilFUWjFwi9ugbSFLrI/7WmEXBRIkoRut0tN3r1ej7azeZ7H7373O8+02Gq1As/zW6MsLotlWcjlcshkMheazNR1/ZE+FyIudV3HZDKBZVmYz+c0WoJcbDmOg+FweO3EFpkWDIfDMAwDw+EQoVAIPM8DOLuwIVEXiUQCg8EAJycnW/8Gx+Mxjo6OUK1W8eUvfxmCINBhhfMWzjMYjxImrp5SxuMxRFHEZDKhOTGLxQL1eh0/+tGPNtpnJBfoH//xH1Gr1TwnAHf1yG9vneM4HsG1Lq7Wpw3dRnO/ZOZ1drXu3Eui/Qz87uey7oORZdnj1drFcDj0PI9tAmo6nSKZTEIQBKTTaZimieFwiHq9Tr0mq9UKpmlisVigUCigXq/j/fffR6/Xg23bsG0bmqbBsiyk02n0er1zBdvTjrsNBJwJY1EUMR6P8cILL2A0GqHb7eKtt95CrVaj2UdEFLurmrIso9/vP9SgQCaToe2tdabTKa3mlstl+ru+LLZto1qtIh6PI5lM0r2ZwFlLbTgc4rvf/S7G4zFefPFFcByHZrMJXdfRaDTQaDQwHo9Rr9evvUg/r6K3Wq3ObZ3qug5FUSBJEvr9PnRdRyKRYIMhjMcKE1cMD/1+f0OkuKs/++T3kCwaclu/Wm42m/Rr5Ap1F2Qi0E9cuStXfiZiXdfp19eXM7uFF5lq3EUmkzm3erVcLhGJRACc+b1effVV6tMqlUowDAOVSgXlchnj8RjFYpGeoEmcBGmH3L9/H0dHR5/ZzCo36/EYBFmWPf+uaZqn1Uw+u6FQCJZl0d8hqcSuizbgbMKsXC6D4zi0221fQTIajbb+ezAYpBOFHMchFotdOCvOTSqVQjAYxGg0wnw+p3lspmmi0WhgPp/DcRzM53NMp1NIkoQPPviALjZvNBrQdR31ev3C8RBPknXLwHK53OtizI0oiqhWq0xYMR47TFwxzoUYSsnk3z7sqja5DeLEO0GwLAvNZhMcx9EbSUT3qxi5xZXfidL9XNa/TsyzgUBgryR1XddpkGgg4J/oblkWFXKpVIq2Pci0ZqfTwenpKd1LR1alAGcicj6f0/aHbdvgOI6NkeP8UNxtuH/H0WiULgS3LAvHx8c4ODjwVFbJRGwymUQul8Ph4SHy+byvkNJ1fcOYHo/HqSEbOLtYIdlosiyj3W4jk8n4Tq+SNS1uMT0ajTx/J+QzQyrPJCrCDQnIJX8rhmHg7t27EEXxWgxHkIDg2WzmmQB2V6R6vR7NwyNDOYZh+F5oSJKEXq93Y4NVGU8nTFx9xiD71i6C2/d0cHCwVyVll7hym8zdCe6apuHk5IROJKZSKY+w8qs+EbPrLnG1LSvLXbnyM/H70Wg0zq3ihUIhGIZBT2TEBwOALpQmkCBKx3EQiUTw61//moYsAp96Uj4LmKb5yE/+7t9xLBbziCSyponkRsmyjGAw6KlKKorimUYDzn6fhUIBkUgEoVDIUzFdH9QgnjDg7PNN/Ibr1eHxeIxwOIxoNIpEIkH/xshzJFVN0zQ9y9ZHo9FeOzR3YVkWHMehi6mvmul0ikgkgslkgkwmA03TUKlU0Gw26d/3aDTCbDajq4t6vR7u3btH/+bm8zkkSYKiKMjn8xtLnhmMJw0TV59B3AfndbaNtOdyub1N6MCnBng/ceVuM7qFA4lVcJ+sVFX1CKx1AeXeY7htnx5pK0ajUZimSU+wbtHorlwtl0v0ej3fZHrDMDzVK7/77KqCmaaJfD6PZrOJTqeDTqeDdDqNxWKB+XwOy7JQKpUgCAKdhNpX+N1kdF1HLBZ75Dv03L/jdUMz+eyQYFgyxbrewksmk571RqVSiVajWq0WQqEQ/UwRIe83XOH+mW5xtVwuEQwG0e12YZomwuEwFRlklRSZpnsU9Ho9uhpqNpthMpngF7/4Bf7nf/4H8/mc7mO8KrGyWCzooutisYg333yTHgdKpRIdzCkWixiPxx6xm06nYRgGTk9PUSwW8eDBA8/WBAbjusDE1WeIxWKB2WxGd6aRyTZSVr979y44jsNHH31EfRqE1WpFx8gPDg5Qr9fpuoqTkxNPtQXY7ZNyJ6OTNqNlWTSgdN0fkU6nt4ordyXJb/mrbdueSb9AwBtiSIQSMbTPZjMq5qLRqO8Jze0Zc0+mEU5OTvbytvT7fTSbza1mdZJZtu1E/bSRSqUuXIWRJOlcPw35Ha9/Rkk4Jalckc/ZuncvHo/TthyZMCX/T1rmJJ6DRJZs++yQ3DX355gE6xJhScJ2gU8zmva9qNmH0WiETqeD8XiM2WxGl7XP53N861vfop+5qzK/a5qGUCiEcrlM/34qlQqq1SrG4zEajQZ4nqfHn0wmg8ViAdM0EY/HMRgMcHp6SsUf2SPJYFwnmLj6DCEIAjRNA8dxEASBhogKgkCXJQuCAFVVfatb0+mUekrct0QisdFOcO/3W491cLdqwuEwgDMRRB7bLVhms5mnCrYurtz+rXVxpWkaotEogsEgMpkMms3mhlBx53eZpglFUZBKpehJ0C940F0N8cvWSqfTrEVxCdLptK8QJ0J1NBrBsizoug7btmGaJrLZLOr1OgzDgKIo4HkenU5nI+SWXBQQn5xt2/QCwD15t/45IlOiZHrW/XkJBoOIx+PIZrP05ymKQsXQ+kQu8KlHkHyO17PWwuEwksmkp7JFfubh4eEjqdDIsuwRpNPpFC+//DLeeustaJqGyWSCRqNxpYGmpHLlR7fbpRd3qqrSHYOz2QyJRAK3b99GLpejn4XlcvmZaZ0zbg5MXH2GEEURiqKgVquhXq/j1q1bNANGVVVMJhMIgoCXX34Z1WrV9zFM00SlUqGtq237+NwRCesVA7c4cUcgkK32RLQcHR0hGAx62oLros8dkbCe4L5araig3IYkSfT73UKKGKF/9KMfoVwuIxaLIZPJ0MqKWzy6PWiqqkIQhM98dMK+kJ183W4XmUwGHMehUChgsVhgPB6j2+3SxdulUgmZTAaNRgOlUgnL5RInJydUxORyORqz4Ma9cikcDiOfz1Mh724lO45DJ/M6nQ6q1SoODw89E2pEqHEct7Wy02q1EAhsbiBwPxcSaEk+v4eHh1v9ToZh0M+bn2Bzs1gsEAwGd1YAl8vlQ0VDPArIRK0fjuOg2WxiMBjQjRLrF06iKKLdbuP73/8+RFHcmT3HYDwJmLj6jOE4DgzDoCV3wzBw7949eqJQVRUffvjhQ6eFu9fSuPcOEtxX69lslnq9bNtGt9ulcQWKonh8VSRRnpw83C3Gw8PDC19tG4ZBBR3JpXIcB8ViEcFgEF/96lcRCoXocmoSq+BOmb/IeDuLVfiU+XyOQqEAwzAwHo9pPhPZbWkYBq1WLJdLCIJAKz7Eh+audpVKJd9RfWIiz+fzGAwG4DiOrn1aR9d15PN5xGIxOuXphlS7tg1PAGd/Y+R+699PLjrIxYu78roL4r06Ojo6t10XDAYfKnpAluUr/5zuu0ZKkiS0Wq2tk4DT6RSdTueJi0UGYx0mrhiPlMlk4jF8B4NBTxVsOp16PFDxeJyKqG347SpMp9OYTCa0kkDE1WVOKu7qVzgc9pwYQ6EQrZYlk0mah0XaO+sreYg4XCwWNHl9uVxCURSanA2cncQfxRqdm0y/399Y0k1W3HAcB13X0W63EYvFaFWVGL3d4oq8p6qq4ujoaKN1ViqV6GfmYSE5WduGJwhENK1HLqy3Bd2f7V0tP8dx6Gf9vGiOWCy2dU/mPmQymY3P5qNuESaTyYeecmQwrjNMXDEeKaqqYjAY0Emk9enDbreLVqt14dFpWZYhiiJkWaYj48QUK0nSQ4cjknZpOp1GqVTCeDyG4ziedqGqqnQVDWkr+XnTOI5Dq9VCs9nET3/6U5TLZfzgBz+Apmlot9uo1+t48cUXP/NX24ZhIJFIUP9fqVRCr9fDcrlENpulK5pSqRT6/T7a7TYEQYBhGEin05jNZiiVSpAkiQp4nuc3pv1I5dMvW+qitNvtvR6LRGsEAp+G6GqahkQigUAgQAWQbdt0wnBbi53Q6XR82+zk59m2Tatm6+KK5MeRz/J0OkW5XIZlWRBFEaPRCLZto9fr4fDwkLZmbdtGOp1Gq9VCNpt9JCJLURTIsnyjAk0ZjIvCxBXjxvI4VnkEg8GNiUBidncbmd0QAaAoCv70pz+h3W7j9u3bePHFF9HpdCAIAu7cufOZmQLchWVZMAwDjuOA4zg0Gg1MJhOk02ncv38foiiiUCjQBb7VapWKCADU7PzVr34VuVyO7hh0QwSRX0SGO8RyH0iIZyBwFiLrOA4qlQra7TYajQaCwSCOj49pXACZljVNE6VSie5DnM/n9LPT7XY9nsHZbIajoyMYhoHj42MEg0EIgkBb4OsttVarhWKxiJOTE6iqing8jkwmg0KhQCMkyPcfHR3R6m4sFsPx8TEkSUI8HodpmlBVFeFwmAq96XRKvWPn+b0YDManMHHFuBQkdHAXqqpuXEEPh8MLH6RHoxFNO3/c9Ho9BINB5HI5CIJAT5j5fH7rVfx60Klpmp4luqZpYj6fs5UcF2RbpcOyLCiKgkajgUqlsjHAMB6Pt4qrde+UOwNtPB7DNM2Nz52qqkgmkwgGgzTB/eOPP0YkEoEsy4hEIrS16Z5G3EWz2cTBwQEODw8RjUYhSRLq9Trq9ToEQaDPPRDwBt4uFgscHh7CcRw0Gg1aaSLt1kAgAF3X6YBAsVikFwuxWIx+VnO5HK1qEUEIfJrBdVXhortaoYPBgG0nYNxYmLhiXIp6vY5utwtBEOiYuq7rmEwm9ATV7/fhOA5UVQXP82i3274HU9u2UavV0Ol0fA/iqqoiGAw+VKXKtu1LtzTm8zndEUem1XbhXnrNePIQXxOJ/QDOfqe9Xg/1eh2dTgeTyQTtdhvlcplOe7bbbbRaLV9vENnlR1rbiqLQVuFyuaSZTH5RHdsgIoiYyTmOQ7/fp2txiDfQPQ0piuJGyGw6naYXMETokb/DUqlEJ+/i8Th9rFKpRPO9AgFv1lwulzt3p6iqqheOidA0zRPOuo5fi5fBuCkwccW4FKIo4vj4mIZ0PnjwANlsFqPRCPV6HbZtU4+HIAg0EXoymdCDO0koJ1fpxOe0DsnFepjsKJJ/xLi5XDbjyb0bkwiXdrtNJ1FbrRZkWUalUkGv18NsNsMbb7wBSZLw9ttv7zV4YJomotEoBoMBXdgcjUYfquLTbrdxenqK5XKJ0WiESCTiGQAAzuJGyFJqUmFLp9P0AuDo6AiTyQTlchndbhfpdJoKmnQ6TQWVIAh0DVMoFIKiKDRORFVVHB4ebq0ck+oZSXVvtVpbNz0QLMtCNpv1PGav10OhUIAointVdcm0abVafSgDP4NxFTBxxbgUpFUHnE3+3L59G4VCAZZl0T1h1WoVtVoNg8GAmnAXiwU4jsN4PEYul0OtVqM+kW2VKcMwtoqrxWJBK1KWZUGSJBowSf5d13Wcnp4il8t5vCTFYhGNRmPvA7NlWSxK4YqRZdnX6C9J0kaO2b64Q2vJZ8hxHOi6DlEUMZlMcOfOHXQ6HfzkJz+hni5RFPH888/vXT3RdR2lUgmpVArlcvmRtLGHwyFNbF9Pjif0ej1ks1na4sxms57UeVEUkcvl0Ol0kEqlPOKKiLBarQZRFGnW13A4RLFYxI9//GNMp1MUCoWdKejHx8dIpVIoFovUFE/aszzPI5lMIpFIeISqZVm01dvv96m3i6Svj0YjCIJA/+Ycx6GPaZomQqEQ5vM52u022u023n//ffzv//7vI1+hxGBcBiauGJeCGF1rtRq9whUEATzPwzAMj5BxHAfpdBqr1QrT6ZSeCNwH61qt5jmJ9ft9GigJnLUqGo0GisUiNYKTNR3Hx8fQdR26riMSiaBUKqFQKCAWi0FVVXrgLpfL9GB+eHiI1WoFnudp28eyLFq5IIZ0wzCwWq0wmUxw9+5deuAmSdaM3SyXS+oXOm/J8HK59JjRJUmCIAjnVkEWiwV4nsdkMvEVv37ial+ehM/vYVBVFfl8HjzPQ9M0useStAXH4zGSySR+9KMfIZvN+grH4XBIhVKlUgHP8+dWfpPJpCdBPpFIoN1uYzAY0BVXuq7T/57P58jlckgmkzR4l7RQye+71WpRQW2aJk5PT5HP59Hv96m5f7lcYj6fP5bhFgbjIjBxxbgUqqruzA0iV5NkCWyn0wHP85AkCZVKBbPZDBzHYblcYjqdYjwe031qs9kMsVgMlmVRcRWNRpHNZqGqKg4ODmDbNgaDAQaDAYrFIr1qT6fT9HGq1Sq92ndfpQNnU4Bk/NxNsVikMQpkt1+v10OtVsOHH34ISZLAcRyeffbZz3yUwr4EAme7+Hq9Ho6OjqAoCnRdRy6X81RkiI/JcRzMZjMkOXfwVAAAIABJREFUk0mYpgmO4yDLMniep+JptVrBMAzYto1wOExX4WxrHZ4nrmzbvtYriwzDeKRZU/uKEeKtLBQKO9uyhULB42mLRqPodrs03gQ4u3ghk44nJydoNBr0b5T44twXLKSNSZ5HLpdDv99HLpeDbdu+bVIG47rAxBXjUpAx8V2QMM1mswme5zeiB4bDITUSS5KEUqkEAHRKCgCtFBE/C8mecp8Iy+Uy9XGt+0iI6EqlUp62SqVS8RWHpVKJGpVJKjjxj7377rv47ne/i8FggAcPHvhmXDE2OTw8pFNpJIWd4zj6eSBG8EqlglarhXq9TisepBWrqiq9X7/fR61WQz6fh67rdCJuW5VpuVzSFP58Pu87cGCa5oYx/KpYrVY7q3G6rtMNCbquw7IszGazDR+SbdtX3gIjFa/zqNVqCAQCKBaLqNVqiEajME0Ty+USkUgEw+EQ2WwW/X4fq9UKgUAAPM/TmArgzDjv/psUBIEeY+LxONLpNMbjMX0+/X4fBwcHV7oDkcG4LExcMS6N32i7H+PxeOcE3WKxoFNRwJm4Wp9OisViVBwdHBxgOp1CkiTUajUkEglarXJXqMgaFfLvbnFlmibC4fCG32p9NF9VVbzxxhtotVq0ajKdTvHSSy9t7LBj+JNMJlEsFuE4DhKJBI0EaLfb1A+naRoODg7QbDZRr9dhWZYnb0lVVbrs9+joiO63BECXN/vRbreRTCY9rehtJvN9V7KQ5+MW1xcx25Moh0ajQXcUCoKARqNBhaSiKFgul9S3uFgsqF+JiKx8Po92u31u23QXbt/Tw0DiImaz2UZFeD6fo9Fo0OcpyzICgcDGoICiKAgGg/R+bnEViUR8Vw4lEomNXDMG4zrAxBXjUiiKgqOjoytpjamqilgshnK5TIVSLBaj/pBYLIbxeIyTkxNYloVqtUqveMkiauBMpKXTaei6Tr1axWKRVgWazaZHxJGsIMajJZvN0qXM5Heo6zo4jkO5XIamaZhOpxtiXRRF+nudTqd09dB65VJRFNoavCi2bWM2m9HPnK7rVLwMBgMqyCuVCiaTCWq1GnRdR7lcpqKw1+uh2Wzu3De4/jPJ4uJ0Oo2XX34ZvV6PXjBUq1WUy2VMp1OUSiXYtk136A0GAwiCgOFwiGQy+dCesG63u9ceUXdwqx9k9+E+kFYuqVwSMUk8YtVqFbquI5vNIh6PQ1EUFItFOhSjqipM06QXZbuWQDMYTwomrhiXwjTNK52csyyLCjdd13FycoJKpQLLsqhpfT6fo1qtguM4xONxTCYTz0HYfeKRJAmZTAbdbhdf+cpXkEqlMBgM6IQS4+rgOO5c4UEqV47j0FagaZqIxWJYrVYQRRGRSASKoiAajWI2m8G2bZpfxnHcpaI2crkcZrMZer0eEokEms0mnYLleR75fB6KooDjOPA8D1EUMRwOIYoirZbl83nIsnyh9lQ4HIYgCKjX69B1HYVCAY1GA/fv38fJyQmt6mQyGei6Ts39p6enkCQJhmFAFMWdFwPuXZbbmE6nWzcFuKtPJDKFfM96i5JkcO0LuTgqFAr44Q9/iEKhgHQ6DUEQwHHcxmSupmn0/jzPg+M4ul80GAzu/XMZjMcFE1eMa4+maZjNZrAsC6vVCrPZzHMVbVkWZFnGnTt3MBqNtp7kSHuSnNAajQarVD0G6vU6beHtgkyHtVotlMtllMtl5PN5zGYzaJrmacum02nUajV861vfQi6XQ7fbvfDv0jRNj9k6nU5DVVU6OLFarejUK8dxmE6nVIyIokgFIxH1F2FbC9I0TaRSKViWhfv371NR1Wq1IAgCCoUCVqsVDRxdD+G0bRuVSoXuKwwEAiiVShverNFohGaziZ/97GfI5XJoNBpwHAf1eh08z0OWZVptfPfdd1EoFNDpdLBYLNBqtTaS04kh/SKVNNM0aeWw3W7DMAzfpdHu10aqk4VCAaZpotVq0dgJBuM6wcQV4zMHGf1mnqnHAxEFF6FUKmE4HFJP0jY6nQ7G4zEKhcKlWmTpdBr9fh+KolBxxXEcfvWrX9EKCRFS4/EYsiyjWCxiOByi2WxS31Uul9tq/DYMY+O57TLPz2Yz9Pt9PPvss+h2ux5vl2ma6HQ6eO655zAajTbeV2IsX7+tL3suFApQVRW//OUvUa1W0Wg0IMsyVqsVFZdEyBFht1gsaNTDOvP5/KGCfok/cp/AVvLz1uNbGIzrBBNXjKeGyyZ4M66Wbre7c82JH6ZpQpblcyMDHMeBLMuXblFbloXlcgnLspDL5TCfz5HP5yFJEnq9HkqlEkqlEiqVCvr9Pq0AWZZFJ+OIN5DkvRFWqxWOjo4QCAQ2Wm+5XO7cSb/FYgFJknzfA8uyIIrihpiJxWK+4mq9jXd6eorZbIbVakXjEF577TVqTNc0DcViEaqq0qgTMqlXr9c3vJZkavMy4mqfPaUMxk2DiSvGU4Gu63jllVdw9+5dfPDBB3j77bfxwQcfsIP2NUAQBMTj8Qstqt41XLCt7WuaJqbTKTRNg2macBwHi8UCmqbh3r179Ofrur4zzNQPP/FG2lTtdhuCIHg+a4vFAqFQCIFAAMFg0OMHIx6xq1jZks/nN4TV4eHhxvMn78F8PkelUkG328WtW7cgiiKy2SzeeOMNcBwHwzBo7lilUsF3vvMdNBqNDbEoCAIODw/3zp2SJAmDwQC//vWv8frrr+POnTsslJfxVMHEFeOpYLlc4p133sFzzz2Ht956C2+88QZrGVwDyKTbRXbsaZqG5XKJWq1GE7gVRaGragRBgCzLGAwGnjaSaZp0AXiz2YQkSeB5Hs1mE5qm0UXjzz333JXmQzmOg+PjYypuHld+FnD2flerVY+4umhLdhfT6RSiKHrEGhlCuAik8qVpGn7/+9/j3r17e7cEGYybABNXjKcWtgfwemKaJrrd7tZ9ea1WC6qqolarodlsYj6f0/wrEntAzNfrVCoVqKoKWZYxnU4xHA4xn8/x+uuv45//+Z/R7XZx7969DUP2PpC28y5hZtu2p3r0KOISLsN0OkWz2US3272W7XL2t8l42mHiisFgPBbIyiP3JFsoFNrw6ZAdhMRoTfZMNhoNTCYTulC52WxutPfW4xhIFhIJplwsFnjnnXfOrZJ0u10aeSDLMm0t9vt9vPvuu7Ra0+/3aZtSVVVPxSoajd6I3YTb3gvHcWj4r2EY9PW6IW3Dq2I6nd6I95DBWIeJKwaDceVUKhVfozVZg7INcuJ2HMdTgfnkk08wHo89J3bbth/ZBGi9Xker1cLzzz9Pq2VE2LVaLXQ6HUwmE7rWZ7VaIRKJ0NcUj8cfqvWoKAra7TbS6TRNoL+q3YdkFRGJbOh0OhiNRtA0DePxGJIkodPp4M0330S/34fjODTriojfXZimidFohNPTU6TTaZTL5Q3z/zZ6vd65WV27tj8wGE8KJq4YDMalWa1We1UueJ5HKpXC6enphrjataOSmNTJbblcPpY2FxFNwFkLq9vtQpZlCIKAwWCAF198Ee+99x7NWMpms/T1pFKpS1dbNE3zVL/WbyRUFTgTYJdpbz548IBWooCz381wOKQriYhoqlQqqNVqGA6HaLfbAM6iHki21J07d3Ya2B3HQbFY3PpaDg4O6OM6jgNRFOn7pus6er0eXnjhBXS7Xcznc8znc/R6PSiKQlcZkQXyhmGgVqv5tpkZjCcBE1cMBuPSkJMZSUsnk3r9fh9/+tOfNvbekbBJ943sDHRDVp6QiTv3LRgMolqtXqnIcp/oCZqmeSIIDMPAfD6Hpmn0ueVyuUv7iSRJ8rRM3e+P+33I5/OwbRuJRAKBQODCuwUfPHgAXdepKG632+B5HvP5nApJkhpPIHlj6XQapVKJvsZyuew7vUm2KvhNLpIl2kRgWZYFnucRCAToEEqlUsFyucSLL76IbreLSqWC1WqFWq2GTz75BJVKBb1eD5qm0aXtfvlbDMaTgokrBoNxKbrdLv793/8dtVoNv//97yGKInieR6/XQ6PRwHQ63Wj/+ImrQCBAk7cdx0GlUkEwGNxa8XC33i5TIVJVFZ1OB+VyGRzHoVQq0VBZIjhUVd25zmZ9Wq7b7T5UlMBgMNh4zTzPe14f2d93cHCAZDJJ73fRWIl1RFH0rYANh0MMBgO88MILKJfL+PDDD+lKnU6nQ8NV19t2uq4jHo97Xksmk/GIQE3TqJBMpVL0fqRi2Gg0MBqN8M4770AURRrmSsJPOY6j06Llchmj0QiiKLKJQ8a1gYkrBoNxKXq9HkRRRLfbxUsvvYRyuYxWq0VPdNPp1NNeA7aLK5L51Ol0Nr4WCoVwfHzsqXiQW7lc3vv5kgrJwcHBVsGWTCbPFSuO4+DNN9/E/fv38eGHH+Kjjz7C22+/fanF0cCnexXdz+Po6Mi33eoWVYFAwHdi8qIQL9k2ZrOZr0dqsVhgOBxu/Hs6nd6oNPoteG+32577nZycUDHpOA4Mw8BsNsNkMkGz2cT9+/fR7/cxmUw8U5C9Xg/f+c530Gq19lpCzWA8Dpi4YjAYl8Y0TToxZhgGNXGbpok7d+5snFRns5mvqCEVJPL/kUgE7XbbIzDWTeNEeO1TvVIUhbbRzruFQqGdXiZVVfGLX/wCk8kEzz33HFarFf7zP//z0hUk0hJz37aZtEVR9AiwXei6jul0itFohFqthmq16luNG41Gl/Ju+UHW4OwjgC3L8tzvYapOlmWxqhXjWsHEFYPBeGyoqnquuIlEIlurQMPhcOP+56WC+4myYDCIRCIBjuOQz+c3vF3rqernYdv2pSMJ/Hxl2x6rXC7T+6xP6em6Do7jUK1WkcvlfFurV234LhQKe//M0WhE75PNZje+bts2i2Fg3FiYuGIwGFcCySj65JNPcO/ePWiadq64CofDO71OADaM0sFgcGsCvGVZG620SCTiG5Mwn883DOUXiXYwDIOGo8ZiMQSDQaRSqZ0G98Vi4fs++Jn13VWhYrG48XVBEHa+t4VCYe/WpeM4GAwGyOVyiMViCIVCiEQi51bnyC7F88SV4ziIRqO0Arftd+5eWu3mIquUGIwnARNXDAbjSpBlGb/97W/xxhtv4M6dO5jP51vFxC7RsI67fXhe62m9krLN/0NQVdVTSfLby+fHbDbbasKPRqNbRck2D5pfplW320UgcDYt6FfZchwHw+EQnU7H1xy/L7qub1T63O/Hrlwpv+9Z30MInPnMdgm2+XyO2WyGQqEAWZYxHA7x7rvvgud5SJJEk/jJlCODcd1g4orBYDw2domrg4ODvXYQkqk59y2Tyez1s/ZZLFyr1S5UvRJF0WNID4VCKJfLHoFydHTkW43aJq78jOLAmejYp/0Yi8U8j7c+WLCN2Wy2MThQLBY9039+qfoEP1G2TTBrmrY1aLXdbsM0TQiCQANcBUGAIAjo9XoQBAEALiQaGYzHCRNXDAbjsWHb9lZxFY/H93oMt6nbXR1axy/AcptoceP2AgUCAXoi92PdA9ZoNKhAXP8aCcx042cADwQefgqQtNwuIiqXy6VHJJbLZc/aIHc1bNvj+bUFY7HYhZ//crnEBx98gGazScXV9773PTSbTSwWC7z11lt0QvCqkusZjIeBiSsGg/FYWc9AukhLEPi0Pea+hUIhz31s2/aNXNjHIO04zl4tR8dxPK/Fb3rP3cI8OTnZ+Pr6xBy57Uqt34f1ylUikTj3e9wLp4PB4EY7tNlseqqMfv6t9RgGctvVir0slmWduxqHwXhSMHHFYDAeK9tOwH6tPT/8jNupVMpzH7+WYDgc3uvxZVneq+rjntzbJg7dVbaDgwPfKst6lYnc3PEImqZ5hKGmaTAMA4qiUM+SYRhU8Kw/1nmxDev5Yn5VxPUYDb/sq207JP2mAdchAwEMxtMAE1cMBuOxsi5KyC2dTl/6+0ulkuc+27xd+0zLrfug/CbW/KYeyeoWN+tCza8t6RecSgQR8VeRVPTvfOc7EEUR4/EY3//+9zGfzzEcDtFqtdDr9agAu0hrznGcDZ+Vn6A0DMNzH792qV8gKrntU2XaR4QBeKg0fAbjccDEFYPBeKQQA7hlWdB1HfP5HLquU2Hj19Yjrb19/DPudSnkVq1WPfdZb+2R265JN8K6V8qvpVWtVvdqfU0mk3MFhuM4G208ciMxBqqqot1uwzAMLBYLtNttfPjhh3jhhRfw/PPPo9Vq4ec//zkWi4Vn1+E+4spvQMAvVJRM+O0Sk8Dlqle6rsOyLKTTaZimCcdxsFqtMJlMYNs2TWZXFIWuwTEMA51OB+12+9L7HBmMq4KJKwaD8ciYzWb4yU9+gsFgQNeR/Nu//Rt+85vf0KqKnyGd3Gq12s7HX61WvqLMb+rMb13OeVNzuq57TNmRSMT3fn5TcdFoFLFYDLFYDMlkciMOIRKJbF02vb4KhtwODw9h2zYsy/JMLVqWhY8++sjTEhyNRjAMw3cC8eDgYOtrzmQyG/ePRCL0tSQSCd+Q1W3xEoqibI2l8BOXZI2SKIo4OTmhVbjBYIBqtQpN05BKpbBcLlGtVrFaraiYTqfTLGiUcS1h4orBYDwyLMvC3bt3adVhtVrhD3/4A95++206RbdtBQ4RE7sm+vwqRrlczve+9Xp9477JZHJnlEEul/OtHLnZ9fzXb8FgkIoUv2lB9/u2zegviiJM09wrpgLYHu/gJ0ANw9hrSba7AhaLxTYqhetwHOf7/X6/q3w+D+BsCCGdTkNVVVQqFSwWCxSLRYzHY3qfSqWC6XTqiWIgeykZjOsEE1cMBuOhuOgk2Hkp7QcHB77BkJPJxFcIbDu5Oo7jW5Xxy61yHGcjnPQioo0IqWKxCEEQMBwOoev61kqVH+stRHLzmzLcxbbKoF/LVZKkrb+HXC4HQRAgiiI0TbvQYmrHcTbS7sltXSSSxcyqqiKdTsO2bXAcB57n/3975w/juJ3dcRVTqFAxxRRTTKFiiimmUDHFFFOoUKFCxRRTqFAAAVGhQoWACIkKOXSgxMyFvuU5zJ6yJnz0Rb4QCc+Wd2VDdjg53Vr20l7ZKy90C62hBWRABzAACxUsWLD4phj8fkdK1OzM7Kz3j98HEO5WEimKY0BfvPd934dKpQJd1/nzgiDgyZMnqFar+OUvf4nhcHip5d0E8VNB4oogiGdi3YoS3/e5ZyZYNVksFk+tkCQSCaRSKeTzeeRyuZUVNuyRz+fPvTbbtld+5Hd2dngryfd9dLvdlXymg4ODtZWi5eoWq7hddXFz8H4F4xCCj8ssVl63BidqsfFyYCp7XMSb9jQMw4gUw+v+ZovFAu12G7Zt8+87nU7x3//931BVNeSr0nUdb775Jjqdzrk5ZATxoiBxRRDElZhMJhBFEbVaDZIkwbIsSJKERqMBQRBwenoKSZLQbDZXhEfUsuLLPDY2NtaKumWGw+GKRyqRSODo6CiyuvI031eUof6iMQ9Pw/d97O/vr5w/m81e+BzrxFVUi3Nd++66gjmD2VjByuR1+aQGg8GVF2YTxPOExBVBEFei3W5jPB5DFEVomobPPvsM5XIZgiBgPB7j1q1bkCQJd+/eXRmdjzKEb21twbKstZNzsdhZuGaz2eSVMNd1n7roGQB6vd7aiICgYDvPF8VYd31R2La98uM/Ho/hui7PqgLO/EbsfetadVGVtM8//xz379/H/fv38eDBA0wmEzSbzcjjo9qn68TVuircbDaLrICtY7FYRApYqjYRrzskrgiCuBK+72M2m/Ex+cFgAE3T8P7773PRoKoqfvWrX0HX9dCxqVQqsrXGmE6naDabSKfTKJVKqNfrGAwGKx6m2WwWOjd7fTweYzabYTKZcNEyHo8jA0y3trZQKBQuXK1ZJ66iqjH9fh+KouDtt9+Gqqq4f/8+er0eJEnCZ599hm+//Zb/O+hdiwoWZabuIJZl4dGjR3j8+DEePHiA2Wy21nM1Ho9Xjo9qca4TYr7v4/Hjx9A0DZ7ncZE4HA4xn89Rr9dh2zY6nU5I8EYNISQSiQun5TPW7SEkiJcRElcEQTxXHMdZqd6sS2m/DL1eD6Zpolqt4s6dO6hWq1AUBaIo4te//jVGoxGazeaKEXs+n0PTNN7KvGxbaZ24iqqgjUYjSJKEL774Au12G4qiYDQaQVEU3L17F81mE91uF5qmhcTGumiGiwwPrBNXUeIkn89fWFxJkgTDMFCpVNBqtdBut9HtdlEulyHLMgRBgOM4EAQhdE+n02lk9Wp56fJgMEC73cZgMODi2LIsPH78GLqu8yEH3/fRbrcvPD1JEC8CElcEQfzkZLPZZxZXhmHwcM033ngD+XwemqbBsiy8++67ME0zss0nSdIzmc/XVXuizmnbdsjr5DgO/ud//geCIODBgwf4v//7P5imCUEQViYko6p7y0n0UawTV1GsayFGGehlWcZ8PocgCHjjjTdQrVahaRoEQYCqqhBFEV999VXk0mlJklY+Y3t7OyTCRqMRBEFAq9WCKIp4//33US6XeWVUFEUoigLDMFCr1chrRbzUkLgiCOJaWJdPFTXCv87rc1mjs+d5mM1mmM1msG2btw5938enn34KRVFWjhEE4UK+oVarFZn8ret65LVHfX/HcSKjHy5ClPcqHo8/1WO2LgE/inVrgtYNC7D7zYTgt99+y0XlfD7HnTt3IgWt53mRQwzBezOfzyGKIm85Oo4DURTx8OFDCILAhyMeP34MURQvFQ1BED81JK4IgnhmhsMhbty4gcFggMFggPv376PVauHTTz9Ft9uFrushUdBoNCJ/1C9jlr4s0+kUuq5DURS0Wi30+314nsdbdZ1Oh1dgHj9+jKOjI7TbbViWxaszQHRKfCwWQ7FYvNbr9TwvcnLwaWJt3b21LGvFV7ZYLCKN/lGLm5+ViwTALos6x3EwHA75fxee5+HRo0cwDIMqV8RLDYkrgiCeGVmWoSgKVFXlXifDMPDrX/8anU5npYK0rnX1LPlK3W4XnufxPYaWZWE+n8P3fbiui2KxCMMwoGkaKpUKTk5O4DgOTNNELpdDv99HuVyGqqqwLAvHx8dYLBbQdR2qqobM9AcHByvXfnR0dOVrX0eUUDqvNTifz5HL5SLvLXsstx+Xw1NZy+66iaqSxeNxLpJc171UnhdBvMyQuCII4plZLBb4+uuvuQH5o48+wnA4hOd56Ha7aDabofevE1dRWUwXQdd16LqOVquFf/3Xf4Usy2i1WvzH2rZtnuTN9tiVy2VeYTs6OkK/34ckSTBNE51OB7lcDq7r8qT3YKWk2+1GCoXzJg673e5KBMF8PockSbzttWxY7/V6K5+zv7+/cm5ZliPzt2Kxs8k8ZsLf3t5eMYJPp9PIlt1yfEYQy7LQaDRCbVPP87gHi6XUB/F9P/JzotL4CeJVh8QVQRDPjOd5KzEJ7Efc87yVH/R14uqiwaDLOI6D6XSKBw8e4N69e5jP5xiNRvjNb37D36MoCjqdDl8qLQgCfve730FVVaRSKdy9exf1eh3D4RD9fh+NRgOqquLGjRuo1+srS4ejKj7LE3AMNpUXjJswTTNyIXLwHjiOs/IZGxsbK+dn59ne3sbJyQmKxSIymQyq1Sr3Js1ms0gPGbs3y5+Ty+Ui3yuKIk9eZx4527YjU/Sz2WzoM6OmRJfbnOuukSBeJUhcEQTxzEwmE9Trdd5CsywLhmGg1Wrh66+/Rr/fR6/Xg6IoGAwGGA6HkeLqIuGSqqri8PDw3AXP5zGdTmHbNkajUSgX65tvvgkZ6j3Pg2maUFUV1Wp1xUjued5KezCRSIRiDFg0wbIvaz6fnxtqGmyPRUU/LOO67jOv34mKZWA+M/YZsixzIRf0Za2rmsViMRQKBf6+KN9VsFo5nU7R6/VWro19t8vsaiSIFwmJK4Ignhnf91EsFtHv96FpGn73u99BlmUel/DWW2+h0WjANE0Mh0P4vn9lccUWPy9Xkl4E0+k00uOUTCZxeHgY2q0XFF5sWjKRSEDTtFA1aNlXFVXteR44joNKpbLyWVtbW0in0yExuLGxwYVXsEVaqVTQbrext7cXOp61VKMqlkxcWZaFXq+HarWK09NTnkWm6zoajQa++uqrlTBagnhZIXFFEMS1EGxneZ4HwzCgKApu376Nx48fo9Pp4N133+U/kFHiatmbFYXruojFYtf2Q7tYLC61u28Z3/fX5nYFqzfMTxVcCRO8Z8Hg0GBLbllcPQ+zeZB6vX7ud8lms6HqHBOXBwcH/DkmgNkjmNi/fD42CahpGg94/cd//EdUKhXIsgxN03Djxg08fPjwyp48gvipIXFFEMSVCO71830/MlNqOYuI/du27cgf7ov+eF60ynURWItymfl8fimztaqqobU1e3t7SKfTKxOQ/X6fvydoGp/P51x0Be/DcphoVEjnddPtdkPVp52dHaTT6cgMK9a2rFQqoeeZ4Eyn0/y5ZeG2t7cXavW5rovRaITvv/8ew+EQf/rTnwCcibU7d+5EtgwJ4mWExBVBEFdiMplcSOCsCwaN8hxVq9Vzz8V+iM8TV4ZhoNls8s/t9/soFAro9/s8MZ21FHu9Hm/R5fN5XpExDAOpVAqSJOHo6ChyL99513he0Od4PObfd3m6kO1rZG20ZRG6vb39kxu+nxbsyrK4Wq1W5LFBgb1sej9vIpEgXmVIXBEEcSVms1koOJPtELRtm1e1PM9DPp/HdDrFfD6Hruv8xzbKqJ3JZFY+x7IsZDIZZLNZ3r7b3NxENptFsVjE7u4uN4B3u13U63U0Gg0cHh4COKuWHR4e4ujoCEdHR5AkCZubm3AcB4PBgFdTghONOzs7UBQFi8XiQitnLnvf2Pd9mm8sk8mEfE5RAuY6WL4Oz/MuHIrK2pbrJiUZy36rYEWLIF43SFwRBHEpBoMBFEXB73//exwcHKBer/OpuGq1im63i3w+j1KphEePHiGdTsN1XRQKBQyHQ1552d3dXRFXyz8f368SAAAgAElEQVS4zJ/Ubrfh+z5/PZlMYnNzE5ZlQZZlpFIpAGdVqmw2y6tDrDJSLBaxsbHBp8729/f5tCH70Q+2p7a2tngu1lXwfX9t9Soors4TMMEpw6u2A0ejEUqlEk+gZ9i2zatj3W6X+550Xefep6gK2WAwgCRJoUoeE1fJZHLtdx4Oh6HlzVFZXQTxOkHiiiCIS1EqleD7PubzOTKZDDRNQ7fbxWQy4UnnkiTx9hsTRIqihDKNoqbgdnd3Q59lGAY2Nze58GECIZlMIp/PA/iLOArCphElSQJwJq6CCerpdJqbyQVBWMmOqlQqiMfjkS0x0zQxmUx4pYuJENM04Xkeer0eHj58GKqEjcdj7t/yfT80YXh8fBx672w2WzHIn5ycXGndC1tvo2ka6vU6ut0uZFmGIAgolUrwPA+DwQC6rmMymeDk5AS9Xg+PHz9GpVLh+WGKosD3fezv72M6nYbaeUGT+t7eXshj5rouJEkKTULu7Oys5J4RxOsGiSuCIC6Fpmnc05TJZGCaJm7evIl6vY69vT2MRiMIggBd19HpdFAul9HpdGDbdijzKEpcLYukZrMZCt5kHBwc8L10LMWceZVY9SXYqioWi7y6BQAnJyfcsyUIwsoEnuM42NnZiawWsRTyWq2GVquFdruNL7/8Eqqq4vbt21AUBX/6058gSRIGgwH3dQWrPWwdD/vO8XgcyWQSBwcHK/ENzzoht7GxAcdx0Gq1oCgKkskkAKBWq+HRo0fIZDIoFAr48ccfkUwmuVhkYvTo6AiCIMCyLOzt7UXmaWmaFgpETSaTSKVS2NraCv1tmaC7COw6SIgRryIkrgiCuBKO4/DqFDOL67qO27dvh6oXvV4PH3zwAer1eihqISq0MhaLYT6f8/dYlhXyJrHX0uk0F1eDwYB7pqrVKprNJjqdDuLxOG+7FYtFLiqAs519x8fHcBwHsixjZ2cHvu/DMAz+o64oCjY3N1faY2wHoSiK0DQNqqrCMAzUajX8+OOP3KMlCAKOj4/5rsXl1TYA0G63I/cUMmEVNR03n89hmib+/Oc/YzKZYDabYTKZ4PT0lO9WDE45JpNJFItFHoTKQlHZdedyOd7OEwSBTwQmk0nM53OkUil+37vd7loP2nA4xMnJSUgcLgur82CBraenp+j3++h0OjAMA5988gmm0yna7XbkPSSIlxESVwRB/CT0+/2QJydYuQk+lifoWCr4/v4+r+Jks1leWWEepn6/j1wuB1EU0el0kEgk+A96o9HA1tYWgLNKSD6fR61Ww2w249EIk8kEhUIBt27dgmVZcF0XiURiJU9rOByuVJNmsxnq9TpOT09RqVTw6NEj6LqOWq2Gu3fvotPpnJvhZZomRFFEuVzmLbp1FZ75fA5BEKCqKkzTRL1eh6Zp+Pzzz/GrX/0Kp6enIVF2cHCwdufheDxGJpOB53l48uQJRqMRMpkMptMpUqkUHj9+zP1Rtm1jPB4jnU6vRGwEYW3ESqUCSZIwHA7PnZ5kjEYjiKKI77//Ht999x0kSYKqqnj33Xfxzjvv4Lvvvnumxd4E8VNC4oogiBfCsmF7nbhahu2xYz4pJo5KpRIWiwVUVYWmaUilUnxNDlu7sk4U7O3tQRAEFItF/NVf/RWOj48hiiIODw9XIh9s214bAzEcDkOra4Az3xPzpF0XQXFnmiYkScIf//hHmKaJTz75JPR6Op0+97Pb7TYkScKNGzegqiqvCDJ6vR6azSb+4R/+Ae12G4VC4UJi6bIwocuYTCZot9vwPI9X66hyRbwqkLgiCOKF0Gq1riyuBoMBb1Uxg/mycJrNZrAsC/fu3YOqqud6d2zbhizL6Pf7yOfzcF0Xw+EQu7u7K8fN5/PIMM2LwOIqngXP81YqOMEq13LFi2V8PQ02BbruPk0mE7RarecS5Dmfz+E4zlMztQjiVYHEFUEQL4ROp3NpcdXtdvlUnmVZWCwWmM/n6PV6+OKLL7hwWW5BXobBYIB8Po+Tk5NLJbRfBE3T1lbPLhNUehnK5fJzy8e6DqbTKf793/8df/jDH2BZFj7++OMLiUGCeJkhcUUQxKW5Du8LM6JfRlw1m03Isow333wTuq5DVVV0Oh2IoohWq4X3338fnU4HjUbjmStE102v18MvfvELKIqCH374gVfKWq0W7t69i1qthtPT08g1QldlsVjAsqyXuiI0m80wGAzwn//5n/j+++9xenqKDz/88EVfFkE8EySuCIK4NEHPkeM4cF2XPzqdDsbjMSaTyblen+XlvuxxnhDQNA3T6RS+72M6naLVauHBgweo1WowDAO//OUv8fDhQ9Tr9QuP/LNK0vP088xmM3S7XXzwwQfodDrQdZ2b1/v9PhRFgSAImE6nIb/UYrFAu92+tiXVzxvXddeKY1VVQ1EcBPE6Q+KKIIgLMxgMIIoi3njjDTSbTdy/fx+1Wg3fffcd8vk8JEmCIAiYTCZoNBrnVqFc140UV0zsRCWEd7vd0Dl938fjx49DPqAnT56s9QVJkoR2u4379++j0+lgOp3im2++QbPZxL1797BYLDCdTiHL8jPnKzmOE2oB9no9fPTRR9B1HTdu3IAsy/jtb3+Lfr+P4XAIWZbx9ttv88qVbduhnKjl9TIsVf154HkeF7IXxfd9FAqFkEgNCtzllPh1n0sQrwMkrgiCuDCSJGE2m0GWZfR6PbRaLR59IAgCms0mH7/XNO3cytVkMokUV8FgzeWKzWQyeaYWlyzLUBSFB402m02Mx2OeWdVqtXgu1bPQaDQQi8WeKiaWYZlVwGrbdHnJ8XlLs4fDIRaLBXzfv3KyeyaTQaPRgKIoyGQyPO0eOBN+7XY7JL5M0wwJvlarhWw2i1KpdCHPV6lUQqFQQKlUosgF4pWHxBVBEBfG932MRiMYhgHTNPH73/8ehmHgvffeg6IosG0bk8kEgiDwgM0gs9kMpVJpJbl73eNpy4CX8TwvsuLF0DQtVPnqdrs4PT3lgvCjjz7C559/DlEUz81yOg+WDr+3t3el44Pouo6DgwPs7u7y65nP51BVFYIgoNVq4cmTJxBFEY8ePUKlUuEJ8v1+H81m88rTfYVCga/OcV0Xm5ubvN27u7sLWZaRyWS4oLJtG6Io8oyujY0NjEYjyLLM/5vZ39/nU55MxLquy8Nifd9HtVq98r0niJcFElcEQTwXRqNRqGrieV5oeW/wkUwmkU6nUSwW+aSeIAi8TWRZFp48eQLbtvHDDz/giy++gOu6vMpjWRbK5TISiQQODg7WXlOv11vxVi37hJif6yooioKNjQ3s7e09lywoABBFkWdtdTodfPzxx2g0GjBNE4IgQFEUNJtNLBaLZxKJ5XKZB68CZ4ntmqahUCjw5Hu22sfzPBwcHIRCSTc2NkK7JGezGV8zNJ1OkclkeAbZcDjkQa4E8TpA4oogiJ+E+XyOw8NDFItF9Ho9SJIEXdf5apvzaLVa+Pzzz/Huu+/i008/xXvvvYd2uw3DMDCfz5FIJBCPx7lYW/YjeZ6H2WyGP//5z8/r6/HcrlQq9dTW5WQyQbVaxdbWFnZ2dlAqlXjsw9OOZeZ4SZLQ7Xbx93//9xBFETdu3IAgCDBNEx9++CEqlQoMwwgJHOCs3VgqlRCPx7G7u4tarcaHBIKCUBRFbGxs8IT1RCKB4XCIWq2Gk5MTAGfTm61Wi+8WFAQB5XIZwNny62D1jlWngLMW4N7eHhqNBs8MS6VSXLQRxKsOiSuCIF4Yo9EoUkws+4SYB8f3fTx69IibxZkg8TwvtAiatSMXiwXq9Tq2t7f5a/v7+xc2g8/n8wubrA8ODngA6XkMBgPeFt3b20OxWMTu7i52dnag63poB+JlWP5cx3HQ7XZDgklRFC5C0+k0CoUCtra2kMvl+L5FhqZp2NjYwMnJCdLpNJ9idF0X2WwW6XQagiDA931UKhW+jih4Pdvb2zyxniXpA2fLoJdbvqPRCBsbG6HdkgTxqkLiiiCIF4Jt2/j444/Rbre5V8uyLAyHQzQaDfz444/Qdf3C4iYoriqVChaLBXZ2dhCLxbCzs4ODgwO+VJj5gaLwfR+CIIR8Ydvb29cShzCdTpFIJHiFK/g8Ez3VavWZPyeKYGhrsELU6/X488EqF3v/RZAkKdJj1mw2uehinzOfz5HL5SIXOR8fHz+3708QPyUkrgiCeCG0Wi3cvn0boiji9u3bKJfLEAQBhmFAFEW4rruyIPk8Tk5OQmJoe3sbiUQiNHnGzObLAoPhOA4ODg74e7a2trgYisViqNfrz/Sdg8uqlyfiUqkUNjc3Q8b1fr8PWZZxfHyMVCr1TFOMqVQqMkvM8zzEYrEVrxqbVrzIdKbjOFyANhoNtNttpNNpdLtdxONxeJ4HRVF4vEO/38fOzg5M00Sj0YAkSchms/w4gnjVIXFFEMRzw/M8iKK4MjUInLWJ7t+/zyMQRFHEW2+9hdFohA8//BC6rofG/59GULisiy8AzpY0s+pVcOWM7/s4OjriMRBsys7zPJimyStZ667JdV0uEpLJJERRXHlPMpnk1xaMaWi326F2JnBW9QlWz3Z2dtZO/s1mM9RqNT5ZuNz2XCwWkVliwFlsRCKRWKnkTadTXmm6CPP5HKIoYjweo1gsYjQa8WnHKAaDAWRZhuM4qNfr6Ha7aLVaVLkiXgtIXBEE8VwpFouXEkkMx3EuNbW3LK6WPUCMfD7P3xMUQLIs8+ejrpcJoHg8vjKBZ9s2F2ZHR0dcRC0LrKC4Cq65mU6n3JsUhAmcWCy2NtdqMBhge3sbGxsbyGazSCQS2NjYCA0KLKfhB18bDoeRQwXsmIsMHCxjGAaq1SqKxeKFKl+yLKNaraJcLlOQKPFaQOKKIIjnSqPRiPTXXJTRaHSh45vNZkhARFWOgLAIY5NtALC7u8ufj/JjBas/y6/ncrmQABqNRojH49jc3AwZzff39/k5LvKdgqIon89HXhNrWzJzPxOJmUyGv8/3/dC9uajYjcVia5coX3bR9GKxWDHdTyYT+L6PxWKxEodBEK8yJK4IgniuCIIQmkILEqxSTKfTyGwoRVGQzWZDUQWVSgWKooREDqssscc6f1KhUFgRGfP5PHRs1MSfbduR4iro42LXCACHh4eIxWKhVl7ws+Px+FMrc0FxFeVFYj6zzc1N/pzjOJEVNtYOZbliT6sQseiEdX875odbLBZYLBawbRuLxYL7qpbbibPZDI1GA7du3UKr1cK3334LwzAgyzK+/vpr9Pt9dLvdlb8rQbyKkLgiCOJa8X0fiqKgVqvxtThHR0cwDAO1Wo2nqBeLRWQyGXS7Xbiui+PjY+TzeRQKBe4barfbSKVS2Nvb4z6idDqNTqeDZrMZ8lSxUf/zDOtAuHoUbMUFj436cR+Px4jFYkgkEiFhws4Xj8d5xcVxHGSzWcRisZApf3nlT7ByFgUL14wSV9PplE8/stwp9jyrZgVbcsviM9iWjGI0GkWKv8FgAE3TUK1W+eqjO3fu8L2NrVYLsiyvtE5d10W1WuV/V8MwYBgGNE3DfD7HW2+9hVarBdM0QyKVIF5FSFwRBHGt1Go1VCoVjEYjvqKFjfnncjm02204joNcLodut4v9/X0AZ+2szc1NTCYT6LrOhUej0UChUODnTyaTPL4hSNCftC5ugQkkNgkYFEnByk7ULjzmqQoKmaD4iXpE5TZlMpnQe85LJQ8Kxt3d3dBry23Q5cey58z3fR5NEYudTVRetP3W6XS42X40GqHf76PRaKDVaqHRaOCf//mfoes6er0eX30U5dUK+sY8z0O320Wz2USn04Ft2+h2u3jnnXcuvZORIF42SFwRBHGt7OzsYDwew/M8jMdjaJrGhUG9Xg9Va5jYAc6iGVh1pt/v8/9fLBZDVahGo7F2Am1ZYOzs7MCyLCwWC4zHYy6QYrEYarVa6Fjmk2JChgkv13VRqVS4IAuKJUEQQkKqWCzyhdXrwkSDFadY7CyTax2qqobEUJBgtMLm5iYajQYMw8BsNlsrmoKZVrFY7MLZXZqmrdwvFuQKAE+ePOHf17ZtmKa5MpDged6lojUI4lWGxBVBENfK1tZWyAStaRpPHRdFEcViEYvFArVajXuQHMeBpmlcUE2nUx6yWa1WQwLEdV3s7OxEGq2DmVTnParVaqT40XWdC5+joyOUy2We7n50dBQyXQNhc/zh4eGF71HQpxU1fcgIijcmQhnBKtS6ScIo6vU6P+6iy6U1Tbv0ahrbtpHL5fi/F4vFlXc2EsSrBokrgiCuFVEUcXR0hFqthtFoBNM0ubjSNA25XA6tVguSJGE0GiEWi2E2m0HTNF6RGgwG3HclSRJKpRJEUeR76FqtVmgajhGMOiiVSmi32zx3an9/H41G46k/8KqqhhZMJxIJFIvFSDEWFFeXXVsT9H6tE0fBeIh4PB56LSi6zqt+LeM4TmgP43ktuF6vh8FggF6vh+PjY0wmE97GZIGhrutiMBigUqlAlmXU63U4joNisYi9vT3e8svlcmg2m5GREwTxukHiiiCIa2c4HHJPFDNS27aNVquFZDKJBw8e8GTuWCwGWZah6zq2trYAIFQhmk6nfB/gX//1X3MTfJSYCa7AeZYlwEwwDAaDc3cFBqf/LiuudF0PtfWiPidY4Vo+f1AgPc0Yv0y1WuXHrmux1mo1KIqCcrmMfr+Pzc1NtNtt/n4mpkRR5FONg8EA1WoVw+EQ/X6fC2D2/9mCaIJ43SFxRRDEc8WyLF7t6Ha7K0b04XCI8XgMVVXXVpUsy4Ku6xAEAbZtQ1XVyGpNUFytixC4ThRFCVWQLhuAGfRNRU3vBT1XzPjPCK77uex3DeZjxWLRQaHM8D6bzWBZFm97JpNJLgQNw+BtXib+ms0mNE1Dt9vlgwie5yGZTF46G4sgXlVIXBEE8cqwWCwgSRJarVZkBSSYvr4uof06YW1N9lgXuLmOoHiKanM2Go3QdGOwPcmqfqzydVmYST8Wi6HRaKy8nkqlMJ/P4TgOZrMZF3epVAqPHj1CsVhEPp/n183EVbvdRr1eR7/fR7FYxHg8huu6XIgRxM8BElcEQbw2XMQDNZlMrtX3ExR0y3vxhsMhDyq1bRu1Wg2lUonncwVDQhOJBD9O1/VQVWt7exsnJyfI5XK88rdYLEKm9uA+Qd/3efUIOBOB5XIZlUqFV486nc65QnQymaBYLPIJRNayTafT+Pjjj1EqlVCv1/kQwsbGBnzfR6fTwWAwgOM4yGQy0DQNb775JjqdzqVbpwTxqkLiiiCIVwbHcc7dVRfMftrY2Ih8z2QyuZRH6WmtLNu2uZF+a2uLZ2v1ej3E43EUCgU+4RiscjGBFzTPs5iH0WiEVquFyWSC2Wy21vdlmiY/Np1Ow3VdeJ7HJwJZWnqwBZhIJDAej0Op9E8TPcPhEJqmwXXdUPvW8zxIkgTDMKCq6kpb1DAMCIKAmzdvhjxYBPG6Q+KKIIgXwmw2O7eNZts29yGx1SqDwWBF7Hiex3/sgwbwda2y2Wx27o/8spAJVov6/X6kyX08Hod2EzLBlEqlMJlMIIoiEokELMviApD5pFj21jox+DQ0TePm9o2NDb64+fj4GK7r4uTkhGePHR8fIxb7y97FdX6u62Y4HEKW5cj1RgTxOkLiiiCIFwLz8YiiiEKhAN/3IQgCBEGA67qYzWa8clMul1Gr1fDVV19xQcaW/ubzebTbbZimGRJXOzs7oc/TdR2iKOKPf/wjUqkUms0mer0exuMxGo0GZFnGaDTCwcEBDzu1LAubm5uwLAvj8RjlchmKokRWklzXRaPRQCaTQbFY5InmwJlAY7ldrusim83y17e2thCLhZPfL8t0OkWpVEImk0GlUgmJ1mQyyb1Oo9EI6XQag8EgVLlat4eRIIirQeKKIIgXgud53MeTz+fxX//1XxAEAcPhELquo1QqcUFVKBTgeR76/T4kSeKTg7qu4+joiFdEgm2yYJuNiY/RaATbtrG1tcVFjuM4GI/HXPywKTlWWWIts9lsxt9zWYrFYqSvifmeNjc3n9skXTKZXElXB86iFlhLMKoSF4XrutzH5boubNteyck6L7qCIH4ukLgiCOKFsbOzA0EQQsGTgiDghx9+wN7eHl/gm8vleBtREARks1nuAWJCC1hd3szahSzkksEEE2vbybLMK13stXw+D8/zsL+/zycTWebTZREEAfF4PGSk7/V63AsVfJ6tDgrC8qHm8zm+/PJL/vxisXiqmEmn0yEvGHAWIcFaiFFCKpvN8r2B0+kUkiTBsixeTdR1Hc1mE/fu3UO324Xv+xgOhxgMBlz0EsTPGRJXBEG8MJaXETN83+cG7SdPnqDT6aDRaKDdbkMQBB5Uads2hsNhaG3OumiEer0OURTheR7/3KOjI9y8eROKonCPFhNXTFAcHx+j1+vh7bffhmmayOfzl/6evu+jVCrxShFLZ9/a2uKTgwxN0yBJEm7evIlWq4V+v88XJxuGgf/4j//A48eP0e/3IYriynLqZRzH4b6uvb09br7f29tbmytWKBQwGo1wfHyMarWK2WzGk/IbjQYUReEVrHK5jHq9jkqlAtM0eYo+QfycIXFFEMQLgwmoKNiE2o0bN7ioYriui1arhd/+9rfodDoolUoAwtEG63KnptMpFEXBYrHg/wuciZrbt29DUZRQhtZ4PIYgCPinf/onGIZxqVUzy0wmE+7nUhSFh6sGMU0ToihiMBhAVVV88sknaDQaePLkCWRZhiAIqNVqvOJ23vTk8nkrlQqq1SpUVT3XXF6r1bhwY4MFjuNwX5jnecjn81gsFigWi6EQU1bxI4ifMySuCIJ4YRwfH68sQ15mPB7DMIzI0FDWFmTn8H0/JK6usz01m82g6/pzFw6WZa1Us1RVRafTgSzLGA6HuHv3Lnq9Hn/+uhEEITK1vdVqQVVVXsWaTqewLAudTgeKokBVVS78COLnDIkrgiBeCK7rolQqodfrXet5g7lRrHKlqioGgwH+8Ic/4PPPP8e9e/deWgEwnU7RarVWnrdtmxv0GcyTxnAcB5qm8WrcVdE07VxvmWmaKwIQOPO8XfffkyBeRUhcEQTx0sHWrlwF5ikKiqter4fFYoHvvvsO/X4f9+/ffyn23JmmiUajEWqNOo7zTHlQV8msWm7Ntlqta02xJ4ifGySuCIJ46TBNM7TOJYjruisVmyDMvB2Lxfj04Xffffe8LjWS0WiEbDb71PelUinE4/FrjS9IJpMX9mExSqVSqD1LnimCeDZIXBEE8dLg+z4Mw8AHH3wASZIwGo2gqiq++eYbVKtVSJIE0zQhCAJUVYWmafy4Wq0WqloFHxdpVQ2HQ5RKpciW3GUYj8fY39+PFIez2SzkHfM871LtycViEdny8zwPtm3DcRw+BchaiI7jQFEUjEYjuK6LcrnMU+On0ynf+ScIAjzPg6IoEASBliwTxDNA4oogiJcGy7LQ6/Vw+/ZttNttNBoN9Pt9NBoNCIIATdPwySefoN1uo9PphNLa0+k0arUayuUyXzbsOM6FqzCj0Qjb29s4OjriIoMlni+36ViCfFT7rlAorLQcR6MRdnd3kcvlsL+/j2azeanWn+/7KJfL2N/fRyaTgSAIaLfbAM68WOl0GqIoot1uI51OI5fLIZfLYTAYoNVqwTRN7O3tATgLNGUp7UxAsX8Df8n+ijK0EwRxMUhcEQTx0uB5HlqtFu7duwdFUVCr1dBut1EoFFCr1TAej/Hw4UNUq1W8++67kCQJjuNcmzk9mUxic3OT5zsZhoGtra1QtpVlWUgmk9jZ2UE8Hr9QpSuZTCKXywE4M4uz3Yb9fh+KonChtA5JknjivO/72Nra4gJOluXQfUin0+j1erwC5fs+FosFbxcWi0Ve8WP5YLu7u7wtWKvV0Gg0LnXfCIIIQ+KKIIiXEt/3eQvN9/2QL2mxWKDX62E0GsE0TUiS9NTzua771GoRaysWCgX+XL1e58LGtm0kEgkuPubzORKJBK+gBduTuVwOvu/z7C0m0GRZ5nsR2Qqa4OSdaZrY399HMpnkAaG5XA6xWAy2bWM2m/GF1sCZ+Ty43iaTyaDf70PTNFQqFXQ6HQiCgEQigeFwGBJXh4eHAP4irlzXheu6SCaTzzxxSBA/Z0hcEQTxSsMWOzM8z+PCLCimut0uJEmC7/swTTMyaiCdTiMWi3HxAZxlPsViMViWxStIwWNZmw4ARFHEwcEBgLP2Gsvn2tjYwO7u7kpWF1vXwwz6s9kM8Xgc4/EYsizzalexWEQsFovMtGKRFvV6HfP5HIVCAZ1OB6ZpolgsolarQVVV7O7uYjAYoNFocL+VIAiYzWY4OTmBYRj427/9WxiGwT1tBEFcDRJXBEG8khiGAUmScOfOHaRSKQiCANu20Ww2USqVYNs29vf3UavV8P7776NarUIURdi2jXK5HJnTxERMvV7nz+XzecTjcSwWC4iiGBJXrutid3cXnU4HrusiHo8jm81CVVWkUileYWLnDYo2ANB1PXS+QqGARCIBTdNQLpe5UBsOh4jFYk9dHO26LvepMZHkeR5Po79x4wYajcaKwX80GqFSqeBv/uZveDuR9gMSxNUhcUUQxCtJoVCA67p4+PAh8vk8dF1Hu92G4zh8NcvR0RGAs/13mqbBMAx4nodMJhOZ+M6qVBsbG5AkCbIsIx6P85U3zLt0cnKCyWSCk5MTfq5ut4tYLIajoyMYhoHJZMLN9LPZDJubmyu7FGVZDi1u3traQiKRgKIoGA6HocpboVC48OTjVWGrbp51YpIgfu6QuCII4pWkWCyi2+1isVggl8uh3+/j5s2bqNVqODw8xGw247sLs9ks2u02VFWFZVkwDCPSRN5qtbjnqlqtolwur4iZyWSCw8ND7O3tccM4cGZUj8VioR2IQVhLMdjaY+KKVbTYYucoFosF4vE4N6FfhCgBSRDE84fEFUEQrySe5zmkkP4AAARQSURBVHGTORNBrVYLvV6PTxmWSiXuwZrP56hWq/jFL34BTdNCrT/G0wTSeZimiVgshmq1uvZ6t7a2eKsP+Iu4Ym1BNoG4ThQF/V8X4bzv8bSdjgRBXB0SVwRB/KyYTCZQVTUyFZ0ZzIPTdxfF8zzs7OzwPCnXddHv9zGdTtFsNrnxPhaLwXEc9Ho9HB0dIZVK8TR3Nj3IxFO324Xv+1BVFd1uF+Px+ELiz/d99Ho9/N3f/R263S5msxm63S46nQ50XceDBw9QrVb5vwmCuF5IXBEE8dpz0UoPEy9XTScfDofY3t7G8fEx0uk03nvvPRweHqJYLHKjeywW47EHy/i+j2w2i/39feTzeeRyOciyjEKhgK2tLczn8xXDfRSDwQD9fh//9m//BlVVcXp6ipOTE2iahtFoBF3XIQgCer3euQuaCYK4GiSuCIJ47VmXg+X7Pvr9PjzPg+M4K5lUV8FxHBiGgel0ys3znueh3++jXq/zbKnz6PV6fJqxWCxiNpuh3+9jMplgY2Nj7d5Fhuu66HQ6kCQJqqrinXfeQa1Ww82bNzEYDGBZFhqNBlRVJfM6QTwHSFwRBPHaMh6PoSgKqtUqZFmGZVlot9sQRRGyLKPX60EQBDSbTYxGI3ieh1gsdinT+NPIZrOQZRmNRgOpVOrSXidN05DP53m8w7OIoWUv13A4vLZ0e4Ig/gKJK4IgXlsURcF0OoUoitA0DaZpolQqcTHFsrI+++wzXg06T1xdxZ/keR56vR663W4oWuEy55pMJmi32ys7CwmCeDkhcUUQxGuL7/tcRPV6Pb7I+NatW7BtG77vQ5Zl3Lp1i0cz7OzsrBVXoigCOFt7s1gsMJlMMJlM0Ol00O12L1UJkmUZwF+WQLNzzedzCIKA6XRKy5MJ4hWFxBVBED972ELk+XyO7e1tJJNJLqQA8ADSUqmERqPB19PUajVIkoR+vw/LstBsNp+6k284HKLZbOKNN95AtVrF/fv3eWCpruuwLAuiKEJRlLUtRNbeYyGlBEG8XJC4IgiCwFlIZ7lcRr1eh67rIdM4m7ITBAGKokDXdRSLRTSbTXQ6HXzyySfodDowDIPvCVyHZVnQdR3NZhOmaeI3v/kNstksNE2DZVno9XrcH7bsr+r3+7hz5w5OT09hmiYGgwH+93//97ncD4Igrg6JK4IgiAvS7/cxGo3gOA4GgwG+/PJLAODLoOv1Okaj0YXOZVkWbwNaloUvvviCV6Isy8K//Mu/oNvtho5hgm8+n+Pbb7/FDz/8wK+BIIiXBxJXBEEQrwjUBiSIVwMSVwRBEARBENcIiSuCIAiCIIhrhMQVQRAEQRDENULiiiAIgiAI4hohcUUQBEEQBHGNkLgiCIIgCIK4RkhcEQRBEARBXCMkrgiCIAiCIK4RElcEQRAEQRDXCIkrgiAIgiCIa4TEFUEQBEEQxDVC4oogCIIgCOIaIXFFEARBEARxjfw/k2aZDnLOEsoAAAAASUVORK5CYII="/>
          <p:cNvSpPr>
            <a:spLocks noChangeAspect="1" noChangeArrowheads="1"/>
          </p:cNvSpPr>
          <p:nvPr/>
        </p:nvSpPr>
        <p:spPr bwMode="auto">
          <a:xfrm>
            <a:off x="168540" y="-136525"/>
            <a:ext cx="321602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AutoShape 11" descr="data:image/png;base64,iVBORw0KGgoAAAANSUhEUgAAAlcAAAIsCAYAAADf3oyGAAAgAElEQVR4nOydf6gi9733/cM/hAjPgR7K4cE/5EEe5HIWvCDEe3DBsJJaYoulNhgirWxdrhBhZXEv9kYirbmxqSwmGOLTuiBUGlNMsU8k9aHS2D6GK125K4tbpk8l6/baZLLM5s42k93Zs+M57+cPM9+dGUePmz2/Nvm+YGGPzozj6Dnf93x+vD8GUCgUCoVCoVD2DcNRnwCFQqFQKBTKFwkqrigUCoVCoVD2ESquKBQKhUKhUPYRKq4oFAqFQqFQ9hEqrigUCoVCoVD2ESquKBQKhUKhUPYRKq4oFAqFQqFQ9hEqrigUCoVCoVD2ESquKBQKhUKhUPYRKq4oFAqFQqFQ9hEqrigUCoVCoVD2ESquKBQKhUKhUPYRKq4oFAqFQqFQ9hEqrigUCoVCoVD2ESquKBQKhUKhUPYRKq4oFAqFQqFQ9hEqrigUCoVCoVD2ESquKBQKhUKhUPYRKq4oFAqFQqFQ9hEqrigUCoVCoVD2ESquKBQKhUKhUPYRKq4oFAqFQqFQ9hEqrigUCoVCoVD2ESquKBQKhUKhUPaRR1Zc8TwPSZJUj0mSNPcYhUKhUCgUymHySIorlmWRSqUgCILq8W63i+FweERnRaFQKBQKZb+RJAmFQmFuzVdSq9WOVXDlWIkrlmWRz+fBcRwKhQI4joMgCGg0Gmg2m+TCNRoNVCoVAECn00G1WgXP8+TiS5KERqOBer1+hO+GQqFQKBTKwyBJEsLhMJLJ5FLx5HA4wDDMIZ7Zco6VuAIAn8+HXq+HQqGAarWKUCiE8XiMSqWCVquFfD6P0WiEUCgEjuOQSqVItCoQCAAAYrEYeJ4nP1MoFAqFQnn0YBgGLMse9Wk8MMdKXHEcB7fbDQBIJpPodDrweDwAgGw2i2azCb/fj1qtRhRqIpFAq9UCz/OIxWIQBAGBQAC1Wg2TyeTI3guFQqFQKBSgUqnAYrFgMBigUCjA5/MhlUqR5/P5PJLJJJLJJLLZLHmcYRjkcjmkUikkEgkAQLvdRrlchsfjQbvdBsMwCAaDCIfDZL9Go4FSqQSPx4NSqXR4b1TBsRJXjUYDuVwOo9EI8XgcgiCQKFQkEoEgCPB6vZhMJhgOhyiVSuj3+8hms6jX68hkMvjzn/+MYDAIhmHQ7/eP+i1RKBQKhfKlZjKZYGNjA/V6HTzPo9PpwGw2AwBSqRT8fj+AWQrQYDBgNBqBYRg4HA5IkoR2u02293g84HkeDMNgMBgAACKRCBFRrVYL0WgUAFAsFuH1eg/77QI4ZuIqnU6j0Wig1+uRxyaTCTqdDkRRBAAMh0N0Oh0AsxqtdrsNURQxmUzIhe50OuT/FAqFQqFQjo56vQ6LxYLRaAQAaDab2NzcBMuyMBqNZL0WBAEGgwGDwQB+vx/ZbJb8v9VqAZgJKbfbrSpu39jYIMe22WzodrtoNpvwer1HVod1rMRVKBQ66lOgUCgUCoWyjySTSRKdAoBoNIpMJoN6vQ6r1UoebzabWF9fhyiKMJvNSKfTqNVqKiElCALcbjfi8TiAWcBFPgbDMDCZTMjn82i320faPXisxBXHcUd9ChQKhUKhUPYRt9uNarUKABiPx7Db7eA4DsPhEE6nk2zn9XqRzWYhSRKMRiPa7TYAYDQaYTKZoFgsQhAEDIdDUp+dz+cRi8XQ7XYxGAxgMBjA8zwAkHrso+BYiSsKhUKhUChfLMxmM5LJJPL5PKLRqCpVF4/HUSwWkUgkkE6nyeOJRAKbm5vIZDJEZCUSCYTDYRQKBTSbTQAzd4BAIIBerwdRFOH1euH1epHJZFQlRofNIyGuBEFAKBQiyncZ2WwWxWLxEM6KQqFQKBTKMgaDAex2OyRJWhhFWmQOqre9dltJkkhN9rL9DptjL67k/GooFFrJ68Jut5NcLIVCoVAolKOjXC4jFosd9WkcOsdeXJXL5SMN7a2K3ugdjuNIOJNCoVAolEcBURQXWhkJgoDxeLzysXK5HOn0Ow5onQQEQTgQk9J9F1eiKKLZbBKHdWBWVJZMJtHtdlXbchyHarWKeDyOUqmkG9qr1WpIJpMqkcJxHMrlMtLpNMndDgYDVCoVJJNJVdhQ9shIpVKoVCpzr7EfCIJA8r9KJEmiRfoUCoVCeWQQBAHBYBCNRkP3+eFwiGQyechntT+02+050ciy7KMhrgRBQKvVgsFgQKlUQj6fJwLKaDQS4dPtdrG+vk7aLEOhEILBIDkOwzBwuVwYDAbo9XowGAzkoni9XvA8j3w+D7vdDmAmroLBIGw2m+pcAoEAqtUqBEGA1WpFPp9f+b2IoohgMIhms4lkMolyuQyGYZBIJFAqldDtdiEIAjKZDCKRCPr9PkqlElKpFDiOQywWQ6fTAcMwyGazCAQCxyIXTKFQKJQvByzLkqCC9mZfnt+rZDQaqSJTkiSpxId2H1EUj0UQgeM4RCIRNJtNRCIRsCyLTCaDcrmM8XiMfr+PRqOBdDqNZrNJRulFo1HwPE+c3/fL0f1A0oJyO2QqlSKCqNPpwGAwoNfrYTwew2w2q2zuK5UKjEYjRFEEz/OwWCxk8LJy3263i42NDfLhKr8EPp9PldsNBAKk/koURWxsbCCXyz3Qe/F4PBiNRuj1ekilUiqH+EQigWw2i06ng3g8Dp7nEY1GydidUCgESZIQi8XQ6/VoLRiFQqFQDg3ZCb3f76NarcJms6Hf75PAQ6PRQCKRIMbc9Xqd1EhlMhlwHIdCoaAKKKytrZF1vVAooNVqwefzoVarHeE7nYlIOUATCoUQj8fR7/fRarVQq9UQj8dRqVTQaDRQq9VIqjIej0MURUQiEeRyuX2b7HIg4qpUKsFsNqNSqZDHqtUqDAYDWJZFKpWCyWRSqd98Pk/8KVKpFDES6/V6cDgcKBQKAGbRKLPZDK/XqzIIk03H5FBmt9sl0a7JZAK/349IJPJAaUFJkuByuQAAmUwGg8GA/JzP59FoNOB2uzEYDCAIAkRRBMMwCAQC5MMSBIEItOOg7ikUCoXy5YDnedhsNlK3HAwGUa/XEY1GyZrabDYRCAQwGo3I+hYOh1EsFlWjZIDZmigbdjYaDUSjUUiSBKfTeeT1xfV6HdVqFb1eD/l8HsFgEIIgIJFI4M9//jNZj//0pz9hNBohFouB4zjE43G0Wi3kcjndSN7n5UDEVTQaxdramkrIhMNh8sE5HA6VWyswizJtbGyQ5zc3NxGPx5HNZufyod1uF2azWeXo3ul0VGnHTCYDs9mMeDyOeDz+uYri+/0+wuEwms0mqR8rlUpot9vE7iGbzZIZh9VqFcViEdVqFcPhUDUXsVqt0pE8FAqFQjk0ms2myqTTYrFgMpnAZDKRDEsmk0EsFkM+n0coFEK5XCaRLEmS4Pf7SY1Vr9cjA5JDoRDS6TRKpdLKI2bq9fpc1urz0mg04Pf7yVqcSCTQaDRIgIVhGFQqFbLuytEqURRRLpfR7XYxmUxQqVQgSRJZx/eLAxFXm5ubKrXLcRzMZjMRKHa7nUy4Bmbq2mw2k5SdyWRSPQ/M8sBKPwu5rkuOBqXTabjdbpJWjEQicDgcc8d4EAqFAh3+TKFQKJRHEln8ADMxEolEIEkSGYIsR536/b4qmjUajfC3v/2NZH7kaFUul0OlUsFoNILH4yHRKm2nvB6FQgFGoxEGgwGBQOCh3pcgCDCZTDAYDCQLptQcx4EDKWg3GAyq/GswGFTVQqVSKdXFTSQSqkGMm5ubcLlckCQJkiQhn8+j3+8jmUzC5/MBmKUBLRYLSQ26XC6kUink83lwHId0Og2j0aiywd+r3kobDjyo7kIKhUKhUA4ar9eLZDKJQqGg6qQvFAooFotIpVKktrnVasHpdCKXy6HT6WAymcDj8aBWq5HASDweRywWgyAIKBaLcLlcKBaLJAq2iEKhAIPBAKPRiEQi8dCNXXJ5kMFgwObmJoDjYRyqZN/FVbvdhsFgQCQSQTKZhMvlQjqdVtVHjcdjeDweRKNRRCIRxONxlbBptVpYW1uD3W5HKBQi0SM5JxwOh5HP51X2B16vF4FAgCjpyWQCm82GtbU1hEKhpR0Acl2UyWSas4t4UOSOhc3NTRJapVAoFArlsNnY2DjS4cXAfWEVDAYfOHu0jE6ng0wms6/H3E/2XVxls1miJB8FWJaF3W4nqvphxZX8RTIYDCQ3TaFQKBTKYTIYDOD1eo/0HBiGgcfjeSSMwPebfRdXgUDgkbG6Vworp9O5L18AuSvSYDCQ/DWFQqFQKIfJeDxeqRaKcjDsu7haX19XWTAcV2RhZbFY9vV8JUlCtVpFq9U68nAshUKhUL48sCyLTqeDYrGIeDwOn8+HcrlMnpdNrz0eD5xOJ1Kp1FLrAY7jkM1mEQwG4XA44HQ6EQ6HVyp5EUURtVoN4XAYTqcTTqcT8XhcN40nSRIKhQICgQDsdju8Xi/x2VKe+2AwQK1WQyqVQjAY3DM7xDAM0uk0fD4f7HY7/H4/qR87aPZVXImiiFKp9Ej4OWUyGWSzWVqwTqFQKJQvBLlcDh6Ph3TlGQwGUurS7XZhs9ng8XiwsbFBno9EIrrHymazMJlMMJlMyGQy6PV66PV6cLvdMBgMS02xx+Mx7HY77HY7mQ/s9/thMBiwtramKoCXJImIvXa7jVKphPX1dRgMBtjtdhKkaLfb8Pl8qnPXugpor4VcQN/pdFAqlch1SafTn+fyPhDHfnAzhUKhUCiU1YlEIjAYDDCbzZAkCd1uF263m0SN5G57udZYG2SQ9zcYDHNRKnkCi8Fg0J0/2Ov1sLGxAbvdrvKoVO6nHEOXy+XIBBaZer1ObBa0XYDyxBaDwaA7EFqSJESjURgMhrmslNfrhcFgwPr6+vILuA8cirgSRRGtVgvFYhGJRIKE6JQfaKfTQSAQgM1mg9Pp3DN012w2SbjRarUSb61VOgcYhiGdjFarFU6nE5lMRreVk2EY4plltVrh8/nmPrDBYIBqtUpClQ6HY+koADlc6vf7YbfbYbPZEAgEHrqYnkKhUCgUp9NJOvT6/T6cTudc+i8YDBKRohwjVyqVyOOLolNra2swGAwqI29gthaazWYYjca5tVgpipS2SPK5amuey+WyrniTp7koTcOVhMPhhecuv9YXRlyxLItkMknCggaDgbi1C4KAcDgMh8OBWCxGjMH0FDMwCzc6HA4YDAZ4PB50u13wPI9ms4mNjQ0Yjcal+eBSqUTCnKPRCO12m4QgPR6PattWqwWj0Yh8Pk/G9ugp70KhgHA4TL5wBoNhocibTCZwOBxwuVxoNBqYTCZEZRuNRuriTqFQKJTPjSiKZB0tFApwuVy665EyOiWn6URRJOuh1WpdWI9ltVpVHlMy8hqvJ2xk0aNd5zY3N2EwGFY2AfX5fLrrNXB/7N3a2tpcedJwOCTXZVEqdD859LSg/GFmMhniL6W0wm80GgutDEajEcm3yuJMiSx+1tfX5y6sJElIJpMwGAyqAj9gZowmv6YcxpQkCRaLZc7lXVb7el8E+csju9lq6ff7JFyq/NJyHLdSDplCoVAolGX0ej2yngSDwYUNW7IQkt3agdmIGHnfZSNqZANP5VqnjExpTUWV0TB5XI1MOp0mz8ljdhYhzxCWNYQWl8ulexzZ91Ku4zoMw9FDFVfD4VAVlfL5fHN2BTzPk22UylQURRKxMplMurOMms0m2VdpMAqACCs9xRoIBMh+8kWX88NaoSTPJdIr2pdtHfSsKEaj0cJwqTIXnUql5valUCgUCmUVlF6LekEIYBY8kDMtbrebPO7xePbMvijXcaWPlhxRstvt5LHJZELWV5vNplsjNR6PVy5SVwo4bRpRuf7LryNJEorFItbW1khx+34NZt6LQxVX5XKZKOVyuayrUiVJ0v3glIp60RibRTnd0WgEo9GoGlYpwzAMUcLBYJA8rvwCaYWaHpPJhGwvjxNQIn/B9MKlclrQZDLRtCCFQqF8SZEkCfF4XFUIriQYDO4ZdVHWUi2aTCJPUlEWfSsDG9qMjRKleFMGEmSxFggEUCgUyNQTr9eLcrm8tDOfYRiVwFrUzSdnp+RCfSWZTIbsX61WEY1Gsb6+DpvNhnQ6fehO7ocqrmQR4XQ64XK5dC+2MoqjFCKyojYajQutHpQGnkpxJafrtFEruV1Uzh1rjyuHEc1m857F5pVKhZyf9suvDNMqCweB+50SRqNxLl1JoVAolC8PpVJpqZl1u93e0z9R7gJcW1tbKGjkeivlNnK90l41SXKEymAwkHFz4/GYPGa325FIJNBoNB4o/dbr9UigY1HkTE776Q1+lgMYJpOJjLzTy3AdFocqruTCtUXRHeB+dEupqBmG0Y1maVHWTsldBsoPXT6eIAjI5XLEwyOdTut+CRuNBvHFMBqNC88ZAEKh0MIwrPyhK1OM/X6ffFH2yx2eQqFQKMeDdruNRCIBURRRqVRIDZMkSSiVSigWi6o1ZTAYoFKpkFoihmFQqVRQLpfJoGS5XkmSJNTrdWQyGdWNP8uyusEJJTzPExGj3EaZ+dGrZ9Luq4xuKVNyD2PKrRR42qibMrKmrdsC7gdDFtU8HzaHJq6UF8ZisSxU37IPhVJRy62XBsN8MboSOQqlVL2yX4YcavT7/TCZTLDb7chmswvDrzLFYpHsbzQaiVLXIndY6H0plUX4yWQSNpuNqOtVUo4UCoVCebTgOA4ejwf1ep00SE0mE0QiEVJrHAqFwDAMer0eaZKy2+3gOA7hcBiSJBFbn1QqRURFKBTCcDhEtVpVRXGUDWGL1io5faY181SWwixKJypTb0oR1Wq1VhJmXq+XrOuVSkXXckk2KdXWXilLg+SIVCqVItkgZfBmEYVCQVeYHQSHJq6UF39RFwLHcSRSpFTUypbRRek5ZYRKGT1SdiJEIhFUKpW51NxeKMWd0+mce77f7y88P2UnoN1uRyaTQafToc7wFAqF8gWm0WjA6XRCFEVIkoT19XX86U9/wsbGBgkuBAIBNBoN+P1+1Ot1JJNJIrzi8biqK93j8YBhGPT7fXi9XjQaDYTDYVX6TG7cMplMumtMv98nkSdtoEJZ5K43VmYymZDnvV6vKkCiXOf0skuCIMDtdpNyHbnmS685Tc5Aac9PLiva2NgAMEsjKqNncvZokU6o1+uH1ikIHKK4UipebVG5jLJdUzlwUimuFgkjZZGd0sBT2Qm4jL3y2PIHazAY5j4cuW5Kr8hulVDrKq//eTmszggKhUKh3CeVShGh1Gq1EAwGiVk2MOs839jYAM/zWF9fR6fTgSRJRBRJkgSn04lmswlRFMkomEKhgGAwiMlkAkmSVGuHHPXRK0jvdDoki6Lt0pdRrmVauyDlsfXqnmWDTqPRqIpIySJIKRSVdchaMWaxWHQ9tuS6a6fTidFoBKfTqdIJyiyV2+0m67QgCEgmk7BarYdag3Vo4kr21FC2aSrheZ588NpiOqV5px7yl1RWtcovm1KYLeoWkJ3jgVlnYSQSmZsmroxOaTv65A9d/qWZTCak81BZoL9oyCTLsnA4HHumKB+UQqGwtOsDmInGZTOiKBQKhfLgeL1edLtdDIdD+P1+sCxLvB15nkc8HicpKpvNhmaziWazicFggHg8jm63i1wuh36/j16vB6/Xi2q1imq1Co/Hg+FwiEajQdY7SZJUJtwulwupVAqpVIoUoTscDl07BBlRFJFKpWA0GmE2mxGNRpFIJGCxWGAymRCJRBbesI/HY1JML6cd19bWsLGxoZv+KxQK5HztdjuSySTsdjs2Nzd1u+aVJuTr6+u60Sll3bXRaITVaoXRaEQoFDq0iJXMoYkrOZyo5wEF3G8f1QvbKVOKegJJFl96NVHKiJZevVa9XofFYiHCRj4PbWG6KIokjKkUb4IgkC+IMh8u56MlSSKpTpvNNvf6giDA6XSqHN/3g2KxiGQyuecXqtlsrjThnEKhUCirY7FY0Gg05jr8WJZFtVpVRVEmkwmq1SrJzPA8j1qtRtY7QRDQbDZVQ4yVPwPqG/larYZms4lcLodMJrNnF6KW0WiEWq2GTCaDbDaLarW60s2/KIqk0D6bzc6doxaWZVEul5HJZJDP59FqtRZuz7IsstksisXiwuwXMLsO+XwemUwGxWLxgcuA9otDEVfKbj9tvRXP88QqQTvoUYkckkwmk6qLL0+6NhqNukV4snmnHNWS1e5oNEI8HsfGxobqS6eMkimPJ1staMOpylqvYrGIXC6n8ssC7ltByLVkPM+TXxar1aprHMpxHDlXSZLQ7/fnvnQsy6LX6+l+GeXcvJLJZKKKyAmCgH6/P5ebHw6Hh+4JQqFQKF8UBoOBrl3AQaJsvjqsKE2v15tbKwRBoHNycUjiShYmci7X7XYjEonA7/eT0KE8DmcRLMsSkbK+vo5wOEy6A9xu99IPs1qtqub+yVGuUCg0J+bkidpytMnpdMLr9cJsNutGl1iWJdvKqT/t+5BDwcrXlyNZegOeR6MRQqEQXC4XhsMhstksvF4v/H4/gNndgc/nQzKZRKfTUeWeBUFALBZDp9NBNBolkcJcLodOpwO/3490Og2WZRGPx2E2m4m4Go1GiMViZNDnsuHTFAqFQtGn1+sdeie4MkhxGHAcp5tilCRpoRflUdDr9ZZG7QaDwVwgYj84FHEVi8VI5EgURXQ6HdKG2e/3H6joejweo9lsolKpoNFozNVGLYLneTQaDbLfXh/+eDwm27daraV3Av1+H5VKZc9zkX1MKpXKnh9mMplELBYjfl2VSoX4d8RiMVV0LBwOE7d7OS8PzKJw8t2T1WoFy7LgeZ6ESQuFAnw+H4CZYJNbhYGZWduiokcKhUKhHC9kn6dFpTerwvM8fD4fhsMhUqkUms0mGIZBLpdDsVjEYDAAz/MoFouIxWJgGAbVahXJZBIcxyEUCmE0GmE0GqFUKi2t0zpout0uHA7HUnEViUQOZOzcoYgreSagNl12lBx3KwS3260KK+fzeXi9XozHYxiNRlWkTvbP6na7ZBp4LpdDOBwmkbloNEr8U2R8Ph+JxmWzWfh8PkwmE0SjUaTT6QPrYKRQKBQK9uxe43l+pVonpRXCw5h4yni9XkwmE7TbbeRyObjdbgiCgE6ng1wuh2w2i263S8bxKLNAcuNWNBpFr9cjfl1HQaVSObLXPnBxJQgC+dCPSySkWCzCYrHsuR3HcbBarfvyZX0Q5K4PZVjZ7XajXC6jXq/DZDKRx0VRJNtms1lsbm6iUCjM5cElSYLH4yECV5IkmM1m0pXh9/sRCAQWDqWmUCgUyv4Rj8dVQ5P1CAaDKwUllA7pD1svy/M8ubFPpVK4evUqafDKZrPodDrw+XzodrsQBAGSJKHX6yEUCpGylI8++ggejweDweCholbyzb584y8LPTlLxDAMYrEYstksksmkqni9WCyiVCohEAiAZVmIoohSqYR4PE7KkFKpFDY3N0mwRS6aD4VCDx3NOnBxpRwQeRB5zQelUCisPG5G9vZY1rp6EMhGb7LibjabcDgcEEURg8EA6+vrZNtCoYDNzU0AQCKRUFkvNBoN8mUBZjVV8vOdTgfr6+tgGAaj0Qgej0fliHvYgpJCoVC+LJRKpZWiKuPxeKVuN/nGOhQKPfS5tdtthMNhVKtV0mGfy+VQrVZJpiOdTqNcLmMwGKBUKiGbzaJer6Pf7yMWi4HjOEQiEVSr1YcWe4VCAfF4HNVqFZIkIRwOk+kqFouFZHGKxSKJmiWTSVIz7HA4UK1WUalUUCgUSEcjMHMi8Hg8AO5bIskF+Uaj8aHO+8DF1TKDzcOGZdlHQjQUCgVYLBbU63Xk83lVeg+YGaMWi0UyeVx+rtPpwGw2I5FIIB6Po9lsQhAE2Gw2ZLNZlMtl8v4rlQrW1tZIR2S5XMbGxgYymQzJo1MoFApFjSAIaLVa5G8nx3EolUoqESSKItrtNgqFwlwtriAIaDQaKBaL5G+3JEmklpjjOIiiiF6vh1KppKr3nUwmpF75oEpbstnssZp1Gw6HVanFYDCIUqmEdDqtKp3JZDIIBAIYDAakvjuTySAYDEIURfT7faytrak+j1QqRcy9E4kEEokEJpMJfD6frjfXg3Dg4kp2SJfV4YMgD6tMJBLEQ6pSqRBxoYRlWZRKJUSjUYTD4bnuQXlGUzKZRCKRIOJBkiS0Wi0kEgnVnKJyuUyKypXIv0hyKPIgWl5DoRDy+TyGw+HCFN1kMtHNxQuCoFtYPxwOVb+MkiTN3VFwHHdkniAUCoXyKCCnkzweD9rtNlk/lBGQzc1N1Go1cByn6rxmGAbhcBgcx5E6WgAk2pNKpciw51KphLW1NfK6rVYL0WgUoijC7/cvnfjxMOTz+SMPhCixWq0k0iSKIpmJ6PF4VHZJXq8XuVwOhUIBLpcLpVJpzoxUDiLIqUqn00m0gsPhQCKRQK1W25cC/AMXV16vF4FA4HO19YuiSDyy5NBjq9Ui1g5ympFhGGxsbKBQKECSJHQ6HZhMJpUBWzAYJOcQCATIL0Kj0SBfUr/fj0QiQYTHxsaGyi2eYRiS75VnRR3EF9xqtR6rOwcKhUKh3CcejyMUCpG6WGU3t9frnZuNG4lEIEkSHA4HMboOh8NkfdFzHC8UCiTNN5lMYDabicu73W4/tCzMBx+MMZ0ejdhiWVZlF5TP58m1DYfD5BoMh0NYLBZwHIdMJkNq2SRJQr1eR7fbJdfX5/NhNBqB4ziYzWaMRiNMJhNYrVbSnc8wjK5L/INwaA7tnxfZdTaRSBDBIRt3VioVYiGgDA/KbupydEtrXeB0Osn2oVCIfFiiKJIPURRFmM1mEhoURRFWq5Uck2VZmEymfS/Sl4973LsZKRQK5cuKw+FQjTNLp9MIBoMYjUZzI9I8Hg/i8TgajQaZIShnPuS/8+l0mtTAyvj9fhKZSSQS8Pl8ZMjzw6asVuHuXRHnzgVx4oQB3/mO44EFlp6FkV79MsexiMf9eOHsuW8AACAASURBVOopG7LZmOp1Go0GrFYr8vk80um0ykRcru+SZy3K145hGFitVoTDYaRSKdLl6HK5UC6XSaF6r9eD2WwmAi2fz2NzcxPJZHJfru+xF1fFYhFGo1GVBux2uzAYDGi326jVauT/MsPhkES7ZOuCRqMBnucRjUZVdUrysGitSJIL8eW0XD6fh9FoBMdxYBgGLpeLRLn2E1EUl1r7UygUCuXoEEVRZYcjSRJsNhsajQbq9TrMZjPZluM4GI1GtFotZDIZOBwOdDod3ZvneDxOmpPkbm65TMPj8SAUCh1aU9jt2wK++103TpwwkH+j0WqeksDsfeuNVdNb2y5cSKpe5/e/v98ln0wmkc1mSVeiHotSeHqP6xl8r3Ksz8OxF1fhcBhra2uqNy2rfFEUyfPKCy+PARgMBuT/iUQCsVhM1zU3kUjM+YOkUik4nU7ycyAQgMViIbVZq5qX7sWdO0djrkahUCiUB0f2E5TJ5/Pw+/2knES5HsViMVKCksvlVO7p8rw+n88HQRAwmUxIN3e324XNZkOv1wPDMPD5fKT+V5Ik3VFv+4WesLpwIUmeF0WRDKX2+XxgWRbJZJJ047Esi3w+j2AwiOvXryOXy6FcLpNIE8/z5PnxeIxvftOueq033rgfSHG73XPzgh8VDkVcyRdfS7PZ3LNN0263IxqNkp8FQYDVaiXHCwaDKvsBYPaByMIoFovNDVsej8eQJEl19xAMBlXDmh0OB1KpFDiOgyRJsNvtc7OiHqbFdHtbxIsvRnDypBE//GF47x0eksuXO0ilAnj++SDee+/hxzIIgoB4PD53BzYYDOggaAqF8oWlUCjAZrMhnU4jFoshkUiobv5TqRSSySQikYhqHJosnrxeLxKJBMmeJBIJBINB5HI5kjZrNpuw2+0kPdVqtUiqK5PJHFjBuVZYfec7Dly+PD9azuPxQBRFxONxvPnmm8SiIRqNks50uQY6FApBFEW0Wi3UajUUi0UyhxcAXnoprhJXH310P7olC89HkYcSV+PxGO12G6IokunXsqGYMufcarXIgtvv99Hv98GyLCkekyQJ3W53LhrE8zyZ8C0TiUTgdrvJl6taraoMQeWwrFyflc/nYTAYyOuPx2PScbG+vk5UsWwuBtx3u202m0in0wBm+W+LxULERLvdnutYXJU7dwTEYm5sbRnIv7/85eGK55Zx6xYHj8dEXuvkSSM+/HCsu638uchdlKIoksHRyoLLbrdL/hAwDINutwue59FsNsk16vf7tDCfQqF8oQgGg7pzZh91lMLK67Xg17+u6G43HA6RTCYxmUyQSCRQr9dRqVTQbrdRr9dJ8f5oNEKz2USz2USj0UAqlcJgMEA0GiVrCjCrufrpT7N45ZXUA6UejzsPJa5k1+9er4doNIput4tYLIbRaIRCoYDxeIxCoQCGYeB0OjEej1EqlUhqTg6XZjIZjEYj0pYqI7vOykOKNzc35+YUyUORA4EAUqkU/H6/SgRwHAe73Q6TyUSK1+X9c7kcNjc3kUqlEAqFSH6bZVmsra2RcTPA/VCw1WpFKBT63IXsesIqFnNje/vgCtgbjZLq9ba2DLh6dbHo8Xq96HQ6yGQyqNVq5LMtlUrodDool8vEpfdvf/sbMpkM+UzlWYX5fJ7UplEoFMoXBavVOtfZ96hz966I737Xja2tNfz0p1ncvbt4PSqVSmQdlzNAtVqNXBOGYVAulyEIAvr9Pur1OvH9mkwm5PlVxvo8yjyUuBoOh6QLLx6P49KlS6R1NJ1Og2EY4kklR44CgQBGoxFYlkUikQDHcfD7/SgUCnOtj+l0muSo5fTcIgRBWNhhJ0nS0iJxPa8qvWMJgvBQo2G0wsrjMeHixcyBt7m++WZBJay+/vX1ha8pCAJpY81kMmi1WuTnQqGAdrsNr9eLUqlEIlxerxe9Xg+CIJCooNfrRT6fpylCCoXyhYHnedhsti9kN/cvf1kCx+0teGKx2LHywTquPJS4KpfLqNVqmEwmiMfjGI1GZGaP1+sFy7KqEGG1WkW73Ua5XCZW+u+88w7ZRyuAfD6fymfqUUYrrF54IbQwNXcQr51KBXDypBEejwlvv11euK3sKszzPCKRCOmwlCQJfr9fNXeKYRjUajUMh0Ok02m0Wi1ks1lcunQJsVgMoig+9OgDCoVCoVAeNR5KXEWjUdTrdZWjaaPRIM60wEyAybVVzWYTtVoNoiii2+2Sehw5IqJFOZ7lUUYprGIx99KU3EEiCHu7ycvFiPV6nXymsuWFnCKt1+tkzlO320WlUgHP8xgOh6QOS5n+pVAolEcFvSkVq0zi4HkOly938ctflnDhQhLxuB9Xrsz/rb9ypYfXX88gHvcjHvfjlVdS4PnVMyKffMLj17+u4MKFJM6eDeD0aQ/OnQviwoUkGObz1e7yPIdf/rKETCaKM2e8OH3ag2w2prJFWMS1awwuXszh/PkQOZfXX88sjYLdvStiNBrit7+t4+LFHH7wgzCy2djC7bVMpxJ+//smXn45Qa7B+fMhVCr5pSnNw+ShxNV+DIlchDwK4Ivg+VQqpfD00za02w/uUn/YKI3xKBQK5ctEv9/XbVSSfRL1SKcj2NpaU3W8yf+UoumTT3hkMlHd7bxeCz74YLz03DiOxUsvxfH442acOGHA44+bcfZsABcuJBGL+eBwGHHihAFnzwZWSu/J55ROR+B0muD1WvDSS3GcOxeE02ki5xaP+3XLSO7eFfHKKyk4HEbEYj689FIcJ0+uk/2cTpPKVgEALl3q4KmnbLrX4KWX4nOvoWU6lVCp5PHEExtwOk04fz4097pf+5oVf/3r0WdMHrrmirI3d+4IB1qwvp/Qz5RCoXzRkJushsMhsTIYjUYol8sk2i4IAkqlEiqVCiRJQrVaRb1eB8uyZMzZZDJBoVBQReUvX+7i979v4o03iipR8p3v3LcIunaNwRNPbCAUcuKNN4q4dKkzJ7TS6cUlMNeuMfB6LWTbc+eCc9Gu3/62Tp5/9lnXnrW8V670yDHPnw+pIj4MM1Cd28WLubn9X389gxMnDPjBD+7fkN+9KyIW86n2VQqdDz4Y49KlDn71q/Kcl9ZeUTKOY3H6tAcnThjwzW/aVce9e1fEE09sqN7/UXPsTUSV7JXW2t4W982U8+ZN9kAE0c2b7OcuYN/eFldK7S1iOpUe6voIAk9NTykUyiMHz/NkplwsFsMf//hHuFwuCIKAdDqN0WiEeDxOGqxarRaZ8CFJEmncCgaDmEwmKu9FJcoFXjbelIXVSy/F5/72y1GoEycMcDiMusdkmIFqO6WY0aIULC+/nFi43eXLXXLMc+eCumvSd77jIMf67nfdqueuXWNIpOzqVbVrPMexqkjSe+/Nj7wBgF/9qqx677dvL15bOI4lZqNPPLGh8sKSefnlxMKo4VFw7MTV9raI998f4g9/aODnP8/hxRcjOHPGha9/fR3f/rZVd/uLFzM4c8ZFvJyeecaON998MKuES5faSKUCCIc3ceqUmRSef+MbG0ilAp+7TmoyGeG115J4+mkbTp40kuM+/bQNFy9m9hRL168z+OEPwwiHN8m+Tz65hrNnvbh8uaO7z82bLK5c6aLRKOG115I4f96PZ56x4+RJI955p7LyuQsCj1/8Io/vfc8xd01efDGCyeToQ68UCoWyF81mkxhPBwIB/O///b+RSCTIz5cvX0YwGES9XgfP86QpSzZFLpVK6Ha7ZEagXrfgJ5/wqsX9vfda+OtfR3jiiQ389KdZ3fM6c8ar2kebzrt9W1Cl0b71rc2lNUVyNOnECQOeesqmu83Vq30irJbNDPza16zkWKGQU/VctVpYKmJ+97sGnnrKhpdfTiw8fjYbWyjelNy+LRBh5XAYF3phKY+ndy0Pm2Mnrs6f9895Msn/XnxRHTbt9Vr49retC7cvlVJ7vt7lyx1873sOlegplVJ4770m3nqriDNnXOS58+f1c896CAKPF1+MEDFUKqXw7rt1/OQnMZVQCYc3F0bILl7M4ORJI2IxN9rtGn7+8xyeecaueo8XL2bm3s+i67G1ZcCNG3vXsE2nEn7xizw8HhNxkH/33TouXswgELCQY506Zcb168yex6NQKJSjJJPJoN1uo9FooFwuYzgcIpfLYTAYIJlMYjQaIRAIoN/vYzweI5vNolKpoNVqIZlMkvRhIpFAu93WLXr//e+bqkjMJ5/wePZZFzIZ/SgXMKvXUgoCbd2VNnX4u981lr7PX/+6otpeLxokp9aWHe+DD8aq42iLzZXn/atfLe4+X4ZSvL3+embhdkoH92Wp0299a5Ns98QTG5/rnPaTYyeuAODDD8d4//0hzp71qoSBsiD8F7/IY2vLgFwuikuX2hAEHj//eU61vcdjws2bi9Vro1FSRZN+8pPYXNprOpVU57GKYLt6tUdE3zPP2OfOQes7VanM39W8+26dRImUgm57W5wTWNrj37rF4cMPx3Ov88wzdu3LzHHzJksE5alTZly5ojbL+8tfBqpjnj3rXXAkCoVCOR6Ew2H0ej1Vg9RkMkG/3yeeTcPhkIim8XhM6k/H4zF4nifTRxZ5HSqjRqdPe/DGG8WlkSEAOH8+tDDa8te/jkjqTS96pMfFiznV8bTdir/7XUO3JkyLsm5KL1qkTMGdPLmOa9ce7CZbK970RuwAswJ4ZYH8omjUL39ZUh1vkbv8YXIsxZXMT34SUy3kt27NvtRvvlnAqVNm3e67557zqPZZlAa7eDGj2i6XW3x3celSW7XtpUuLB0leudIlkSk9YQXMxI/yeOfP+1XPCwKPr399HVtbBrz22vxMxqtXeypRuCh6JAi86nVefXVxDh6YCStZuOkJKxllivLUKbPuNhQKhXJcOIwuaKUgkTsI97JGUNY1aaMt2jRXtbp3qYt2Tt+lSx3y3HQqqYYkN5tV3WMUi2mVsNKLTClFmnzuDyKwlGLo8cfNCwWoMm26KAJ4+XJXJULPnz84F4MH4ViLK6Xp5ve+N1PZsrBaVAOlFU16UaErV7oqcRKLuZfeXdy5I6iOuWjQ8vXrDBFWHo9pYQpOG/3RiqsrV7rkuV/8Qn+G1cWLGYTDm3jrrcXzDf/wh4bqdZYNbBYEXhURe/fd+sJtn3xyjYorCoVCUaC0Y3j8cTMpaF/EdCqpugvPng2onlMWhZ84YdAt4taireFSFpsrC8j1apKuXWNUKUOv14Jeb3EgIRRyfm6BpYzYKd+3Em3HYqulDqbcvi3g5ZcTRFg5HEbdrsaj4tiKq+lUUg0bLpVSYJg+PB4T/vCHxXlnrbjS1iRtb4uquqGtLcPCCI0S5fZPPz1fKDidSqr6rGVRorfeKi6tDVOm8x4m7fbqqwlynJMnjUs7/eT6MKWQ1eP994eqcz9z5uhbXikUCuVBWcUYdFWuXWNUQmBZCkum12ur9lFGiJTpsL0KvmXu3hVVXYVOp0lV/K4UTsqU4AcfjFUiZZX5goC6g08pKvWMU7UohajWC0tGmWY9ccKATz6ZfV6ffMLjjTeKxEbC4TAinY4cC28rJcdWXDFMfy7qcvq0UzcSpeRnP0svjVxp65C0UaNFKPfRi9bINWB71XrdvMniG9/YUIkebdeddtDy5zUfVUainnvOs3C7Xq+ler1F4lVbf7Ys7UqhUCjHlUQiQYbML8Ln8yGdTq90PG0h+SqGmNpidWVkqlLJq56rVPQzGEq0Yk0pyG7fFlRRsljMh9dfzxDB5XSacPZsAL/7XeOBHM71BJbXa1lqg3D1al+1/aJol9JW4mtfs6JaLeDs2QB5H9/9rhvVamGliN5RcGzFlVIEeTwm/PznOXzve8uLAwEglQosFArb26JK2GxtGfB//o9+3lnJ9euMap+TJ9V+JHfuCKpU2U9+om/jP51KczVhenP+tK936pR5aZ2XHjdvsnumR2WU6ddlRe9a4booPUqhUCjHlWw2i0KhsOfw4VarBYZZLc2lrXXaK3qjjTKdOaPOUGi7CJW1U4u4cCG5sEbr8uXuXGTt9GkPXn89g0uXOg81MobjWJXB6YkT892FSpRF916vZeF2yjoqOdr28ssJ/Pa39SO3WViFYyuufvjDMFnEAwELTp0y4y9/2Xtu0tNP21QCQFn3pK1B8nhMK5liavfT+m1po2F6kZ+rV3sqy4dTp8xLa6Cefz44J+iW1UFpeeedimr/RTVq2gihXjrzxo3J3Plo060PA8dxYFn9XxbZxI9CoVCA2cB4eRatKIpotVpzvlMMw6DZbM49Ls9Dbbfbqr8rvV4P/f79+qTxeDw3G1UQBLRaLQwG8+uQsjD9m9/cuytbWxCurW3S1k6tYoipjCA5HEZVROe991qq4+13N921a4wq1ed0mhaagirf2yJrhbt3RdX5njsX3NfzPQyOrbjSiqRUSr/oTclkMlpaG6UUbKseE5jNBlTup62DUoombW3TrVscXn01QQroT5404sUXI/jww/HS17x1i5urDdvaMqxsjqqsoXryybWF2ynrsra2DOj17rvpbm+LaDRKqqjcc895VqpRWxWGYeD3+xeKq2g0+oWYL0mhUB6ewWAAn88Hn8+HZrOJTCYDj8eDSGS2SLMsC4fDgXK5jF6vB6vVSqJP4/EYgUAAw+EQ4XAY8fgsdReNRjEcDuHz+VAqlTAajRCJRGC33xdJ7XYb0WgUDMPAbrejXr9/o3v7tqCKsrzyyt52Pcr6Jz2LBa1Fw15oi7+1okWbtlwlzTidSgsNO/VoNquq19Db9+5dUZWeVBapK6NnWquG06cXl7Uo+byDqw+CYymutFYFW1uGlaJWlUpWtc/PfqbOl2sNR1dJCQJq64GtLbU9gtbu4MwZF27cmOCddypIpQJEVAUCFvzsZ+kHcjW/fp2ZS2OuWuekFGbPP79Y9WuF4c2bLP7whwZyuSgRVadOmZHLRVcSVbIfjCRJcwWjLMvORaE6nY7KN4bnedXdplZ0UaFFoXy5CQQCxMwTAEqlEjY3NwEAbrdbVSfl8XiQzWYhSRJsNhvZJxAIIBqNQhAEmEwmsCwLURQhCLMb41QqRcTXaDSC2WyGIAgQRRE2mw2VSoW8hjbltqzDDlBHkRwOo64gUBZzLxqLo+Ts2YBqe21xtzZStooAPH8+pIrCXb3ax7PPuhaO1dHWdemJK21dmJzem04lfOtbm+Taad3uv/a1+eksWn75y9JcxO4oOZbi6r33mioxsax7TYlSKGgFmVYEbW3Nm2/qcePGZG4/Zf2TXqpRFiqnTzvx6quJhWNqVkFPYJ06ZV4q0rQ1W41GSXc77TU5edJIxOAzz9jx4osRtNu1lWcsDgYDGI1GDAYDlMtl2Gw28DwPlmURDAbRaDQQDAaJYMpkMqjVarDZbGAYBtVqFc1mEx6PB6IoIp1Ow++fNRwwDIN0Oo1CobBnISqFQvniYrFYyCgbAEgmkwgGg+j3+zAYDKobMIfDgVwuh1KpBKvVSqJSiUSCCCmv1wun00l+BgCXy4VGY1beEQqFEIlE0O124ff7USqp/54qi8+1HXpaOI5VjbNZ5EyuHMK8V1pQm/LT88PSFpEvMxAFZvVbTqdJZeXw7LMusv8i0095m8cf17foeeWVlO45VCp5PPWUTVVTraxJ0xb8a/nd7xpwOIwLOw+PgmMprrSF06ukwrQpQa1FgNZCYFmqTMnbb5dV+wUCFtUXQPv82bNe9HqtfR1wfP06o0rNbW0ZcOHC4m4UrdXDohSk9pp9+9tW/OEPjZVEpx48z8PhcKDbnf3ieTwe9Pt9eL1ecseYyWRQKpVQrVaRSqXAcRwsFgs4jkMoFCL7AiB/FIHZHzue55HP50kKgEKhfLmYTCYwGAyq+iibzYZms4lKpaJK5XEcR7aNxWJwuVyoVqtzDuuCIMDtdhOjUZ7nYTQaidiy2+0Ih8O6NVyAOmq0LH11+7ag6oBbNDAZmDf8XDSmhuNY1bDoZUOdleNmFhXJ370rEhNRpTXEdCqpxE48rt9lL5/zoloqZTpU3uby5S6cTtPce9QW9S8Soq1WDY8/bl763o+CYymutO3+q8zD0woybfG30phza2tmHLoK2u5DbSG31ldLm4rcL65c6ap8v/S8tvTOedl22jmEq16TRTSbTTids/oBURRhtVpx/fp1rK+vk20CgQC63S4J3xeLRXKnyTAMrFYrKRj1er0YjUbo9/vY3NxEuVxW1TpQKJQvF41GA1br/RRRqVSCz+cjhery3x9gltqTo9yRSIREwQGgXq+DZVmkUrP0WKfTgdvtJs+53W70+33wPA+r1Yp8flajJEkSOp2O6pyUnXLf+Y5D12/pypWeSiwtSq0pUUakvvWtzbnIzdWrfZVgymSiS7vpe722qjbs8cfN+PWvK7h2jQHDDPDGG0U89ZSNPK5F6xivFTty6vFrX7MSTyotyvN99lkXfvWrMh5/3KwrnLTC8cQJA4rFNBhmgGvXGDSbVVIc/9JL8ZXn/h4Wx1JcKQcbnz699zylW7c4VWRHz7JBa02wzPdJZjIZqZzcn3xyDYKg/tJoxZV2uPQi3n23PicAJ5MRGfGjh3IckMdj0t1mOpUW2kJsb4t4++0yuTZacaXtglzE9euMbregHJUCgGKxiEwmA57nyR8tlmVhs83Ent1ux2g0+yPU6/XQbrfBcRyKxSJyuRxEUcTm5iYGgwFqtRr5wziZTBbO9qJQKF9skskkHA4HarUaMpkM4vG4Kp0XDAZRqVSQTCYRCATIc51OB+vr64jFYkgmk6TGyuVyIZ1OI5fLke7AXC5HXkP+2WKxIJFIkPotmY8+mqgWfzk1GIv58PLLCfzgB2HVQOFQyLmSrYLMpUsdIki2ttZw/nwIFy4k8eyzLiKUvvlN+8rDky9ezM1ZHCj/ffe77oVF7NOpNBdNOn3agwsXkjh7NgCHw4hYzDc3fFpJPO5X7e9wGPHTny62Cer12lB2IWr/eb2WOef248KxE1fa9N0qLf8XLsRVdUOLit+Vom0V53Nlx93Wlv4oGm0KbpXjvvtuHSdPGlXeU7IJ6alT5oVpOaUYWlSHdvVqT3U+SluIixczqv201/rUKfOe9VVyDdi5c745Aevz+ZDL5VCr1VAu3/9lz+fzqNfrSCQSpHOnVCohGAyiWCySFudEIoFGo4HJZAKWZeHxeEjBeyAQQCaTUaUNKRTKlwuPx0NSe3opOmCW1lMKLhlRFHVvzPQ6lbXNOIIg6Dq6a2ujGGaA11/P4Ny5IE6f9uD0aQ/S6QguXszhvfdac/uvwu3bAn796woRMadPe3D+fAjFYvpzHfOjjyZ45ZUU4nE/Tp/24Ny5IC5cSK7cGcgwA1y4kCTv8dy5IF55JbVnIT8wi0adOxfEmTNeXLiQVNV0LeL2bQHVaoG8XjzuRzYbw3vvtY5dtErJsRNX2hqmvYrB2+2aavtlZplKA8+9ojRa1/Jz5/SLqLXRn5MnjUujT/JcQ6Uz/Pa2SAY1b20tHp2jLFRfNGha2zEp135dv87A4zGpivG3t0VVqnFrS23FoOXmTRbf/rYVTz9tm4vgAVCF6ykUCmW/MZvNJOJ9HFAad67ib0X58nDsxFUuF1UJlWWRlEuX2ipxsNdoHIbpq9J8iyJcN25MVFYGzzxjXyiYplNprptvUbH5W28VceqUGc88Y1eJk+lUUomrJ59c060ze/fd+p7ROaXZ5ze+MZuyfvMmS7r/lm0vNwLoFeNfvtzBt79txalTZrz//vwdDsMwtIuPQqEcGIPBABsbG0d9GiqUBerLXMmXcedODx9/PN/l9vHHq3kaPig7O03s7OjbEO3stLCzs3h2L2V1jp240vouVSrZudDfrVvcnAh7663VWjCVppmnTzvnOunee6+pEjpnz3qXRqKA+9EopUh5/vkg2u0aer0WfvGLPBnqfO6cT/d42oL806edKoH14Ydj4tOll56UUY6y8XhMuHgxg6eftiEWc+uGUG/eZFXvV37tRqOEy5c7eOutIl54IYStLQPC4c2FFhCy5QKFQqEcBIvSgEfFdCqpfJ20ReB37w4higNIEos7d/qf7cPj00/bmE5na8DurgieL0OSWOzuivj00w6mUx7b2yPcudMj+whCC9Ppww+a3t3tYjrNAdC/lru7LHZ39x68fJCwLItEIrHSejIYDFAoHIwIfViOlbi6c0dQLfJyVOrrX1/HmTMuvPBCSOXcLrudP4gxJzBLJcrRJo/HhDNnXHj++aAqAhUIWPDmm4WVc7qNRmkuxab89/Wvry8VRcCsJkpZF+bxmHDunA/nz/tx6pQZ3/jGxp7Gp8qid/nfD38YXmoNcelSW9esVFmLdeFCfF/tJSgUCuVRRuuKru0S/OSTBj76KIlPP+3g2jUn7t2bYDIJYndXxAcfzMo6btxIQRQH+PDDGDguC1Ec4NNPOxCEFm7cSGM65cCyCQhCay6StbNTx3SaBSBiZ6eJ6fR+gGF3t4ednRp2dpTF3hJ2dtqYTgsAuM9+7mA6zQPgsLPTwnSaw+6uLGrkx4pYJMb2G5ZlYbfb4fV6VxLTwWAQJpNJt8buqDlW4urSpfZcMfZ77zWRy0WRSgXw3HMenD/vx2uvJfHOO5U9R8gsQxB4tNs1lEopcuwXXgihVEqh3a59rkK5W7c4VCpZPP98EM8958G5cz7kclG8+2595eMJAo833yzgJz+J4exZL86d8+HVVxN4++2ybp2Tljt3BLz2WhLPPefBq68mVh74vL0t4s03C3jhhRCee86Ds2e9ePHFCN5+u3ygoqpUKpGuHD0kSUI6naZRMQqF8kD8x3/08e//vncDzK1bPN59d7W/k0reeKNIhNUTT8ynKzkuC56vAACuX/eC43L4+99nf+uuXXPh0087+OCDKD7+uAhJYiEILfznfwawuyuB43K4fbsLni/jxo00Pv64iJ0d9d/h3d0R7t3bxM5OA7u7E9y7t4nd3pTW2QAAIABJREFU3QF2dhqQpFkJyHSa+yzNJ0KSAtjdZTGdJjCdZrGzU8fOTgc7OxXs7vYBiNjeNgOQsLs7/uwYEiTJi52dg7fA4XkegUBgbqbjMliWXXm49mFzrMSVthh7FTFBeXQpFArw+/0Yj8cLt5HvZPSGpVIoFIoejUYdX/2qGZXK3hYFP/pRGo89ZsDNmw9m8fKDH4SJuDp7dn5O7WQSxHTK4e9/r+Hvf6/jxo00iUxxXA43b+bxyScNSBKL7e3ruHOnhw8/jEGSWEwmQdy9y+DDD2Mkvbi7q47k7Oy0cO+eG7MoFHDvng27u3/GvXsW7O7OSkqm0yym0zim0zym0xR2d3uQJD92d8eK/WeibXe3C0mavQ9Jin4W+apDkoJYFrlSjjUTBGGpVc5kMtHtupTheV73eVEUdR9f1Bkqv9ZRcqzEldL88pln9r/zQu9DP47hxC8DPM/PmfFRKBTKw9Jo1BEI+HDlymo3ZO+/P0K9/uBeSUpTUL2RM//5n34IQgu3b8+iZ3K9lSC0yM8ff1zAnTt97O5K4PkyeY7nK5+JrhE+/riIu3fnm4im0wym05lp9SyK5SDRLBlJ8mFnpwpJCmA6TX8WoVIeI/WZeJodb2dn5lO4vb3+WURrcclNtVrF5uYmScvJ9jomkwmJxP2Od0EQEI1G4ff7USgU4HQ6kcvlVMcaDAaIRCIol8twOByIxe43B6TTaZRKJTidTuKi3+l04PF4YDAYyPQP+bXi8TiKxSIZvn1Ua/yxElfKwupVzThXJZfLkVlRSo5LMdx0OoYkrT6BfHdXxHR6dC3JzWYTbrcbhUIBw+EQyWQSbrebRKEEQSDDT+PxuCr1J4oiCoUCstks/H4/SfkVCgWkUikEg0GIoohut0sGrMpMJhPkcjkkEgnV4xQK5dFGkiRVnc2tW4sjHB99tLhM4OZNbuG+n36qv9A+6PbawcJav6bt7RFu3DiYaR0ykuTD7u4As9RdBLu7XQAi7t2bGW/PIlGez54PfFY7JXzWEdj+TEjxJFp1757rM0E1xr17FuzstLG7O8HOzuI0XSgUgtfrRSaTQa83K4SPRCIwm2ezBeXRQi6Xi0S3Op0ODAYDhsPZetdsNmG1Wsk6kE6nYTTOhlXL8xwBYDweq0RXsViE2Wwm3xk5yyGnFeVZk3rr/mFwbMSVds7domHDWur1OrrdLjqdDrmIvV4PzWaTzJ8ajUaoVCoYDAaYTCaoVCpgGAaNRoOoXnnY8LIU1UGxvd3FjRvr+K//Wt3K4OZNBz76yDQXKj5MrFYrqtUque4ul4uMifD7/eTuhWVZGI1GlSuy/IvlcDhQrVbRbrfJFPpcLkd+0Xw+H4rFWaEmwzBwuVzE0E87pJVCoTx6/Pa3LQQCPvy3/2bE//t/DH7zmyYCAR++8hUTfvSj+wLl008FnD0bw9mzMfz4x1k88YRrrqaqUinjxz/O4l//NYkTJ2x4//0ReY1yuYTvfz+MkyeduHWLx3/8Rx/f/34YX/mKSRW5+vRTAS+8kML/+l9FBIN+BIPzc/SuXWNQLKbRatVw9Wp/rqZ2OuUhSQdbJ3rv3gZ2dspEEMns7vaxs1MlYmr22AjTaQI7OxUAEgAR02kROztNUsA+nRawszNbD2eF7klNQfw8NpsNPp8P1er9Rqt4PE7EVaFQUAkp4L7oqdVqkCQJNpuNDOKWp3jIN87lchlms1nXPDoYDKrsfxKJhMprMRKJwGKxLE1DHiTHRlxpzUAX+ThpKZfLyOVyEAQBXq8XvV6PLOrBYBAcxyGRSKDdbiObzSIej2M0GmE8HqNWq6FWq2E4HKJYLCKfz6u+JIeBLKwEIY3d3dXDlzwfxH/9l/7wzMNAHm6qvF5yJKvRaMBsNpM7FXmAaq/XQy6Xg8czGz1UrVbhcrnAcRza7TbMZrNqIKsoiirTQNmlXZIkxONxOsCZQvmC8NprBfzP/2nBb37TxG9+M4s8/Mu/JPDf//sagJng8Xrd+Od/vv87/2//lsE//uP98pF//dckeV6SJDz2mAGvvTbLTPzjP9px8yYHSZLw3HNRXL8+BgD85jdNPPaYgUTCRFGE1+tGrTb7u/buu2089phh5RSjkpmtwbzA2t3dD0uF4WdRqaND/rseCoVUj7vdbjLyzGazweFQTxOpVCoknddoNMjaUKlU4HA4UCwWydrB8zzsdjvW19dVheuSJGFtbY3ceIuiCJPJhEwmg06nA6/Xi1AodKSj0o6NuFL6T506ZV55v3g8jn6/D47jEIvFEI1G0el0IIoiQqEQST/JKrnX68HhcECSJMRiMSK+SqXSEYQPJXzySRLT6aMXfWm1WjCZTOTLKwgCTCYTGIZBKBRCMBhUbWs0GsHzPDY3NxEIBJBOp1GtVlVzuhKJBDY2NoiY6nQ65E5EEAQYDAYkEgmk02lar0WhfIH43vdC8Pu9RAwBwAsvpPDVr87Wgh//OIuvfMWkSt+98koejz02W8L+7//t4LHHDCRS9coreXz1q2a8//4In34q4CtfMeFf/mV+8sULL6TwT/90f/H/t3/L4B/+YfY3R5IkhEIB/NM/OVR/p1Zhd5fH9nZu7oZ5d5fHzs7eI1/2Ymen/JkNw9EhC6NW6/5Uj8lkAoPBgHK5TP5myxkJmXA4jLW1NfA8j2QyCbPZjHQ6jXa7rXudWZaF1WqFxWIhj3W7XRgMBiK45GhYOBxGpVI5FvNnj424On3a+UDz+WT8fj9EUUQymcRoNEI6ncZgMEA+n0er1UI2m0Wj0UCv18Mf//hHlMtlxGIxCIIAn8+HbreLaDSKfr+/cG7d7q6Ae/f6EMUaScNNpyOIYg07O3qhXwnb213cuVPBnTtV7OwsvlO5d2+AO3eqmE7Hqsd3dniIYh2iWFftv7srQpKGEMX63D7yud6928Ldu80HioQ9KJlMRjVlvlAokBBtMBhENnv/Fz8ajZK7G5PJpGq1HY/HEASBFB16PB5S7JhOpxGLxTCZTMgvjzINeFxbcCkUyoPxD/9gxYkTNtXiGgz64ffP1oL/8T82EAqpO/K+//0wiWwFg354vW78+7938c//HEEoFCBCC5iJKGUkS+aJJ1xEdEmShK9+1Ywf/SiNt99uwO/34kc/SqvqwGaiKYWdnRHu3ctjZ2f42fpQgSRVSaRKkmq4d6+A3V0e02kb29tZ7O5y2N7OYGdnjJk1QhX37h2Pmt/PQyqVwtramuqxeDwOq9UKQRAgiiLW1tZUawHLslhbWyPZpXA4DJPJpPrcu90uJpMJut0uWRfa7TYMhv/P3tfGtJXfa/oDH5CKVD5EK9SJ7qArVKEtqmhFJSpxJXaFVl4tH5CKKqtLb317GQ131rrXI1ldj4LG7XpHbscauRqndbOeHW/HKQ6YxEmciS+Y4CSe4CROYhKHOUnMxBNMcMAEAydwDAd49sPf52+f4xdMXmZIch7JCvi8+NjE5zzn+T2/56egth2DwYD6+noqmLjdbigUCtG1JZVKiYjfN419Qa42NjhRwvn/+T+VGQE5jkN3dzc8Hg9lqjzPw+/3U/WDZVl4PB6k02nwPA+fz0cv0MFgEDzPI5VKwePxFA0t29qKYXVVj0ePqrGwQJjzkycmrK7qsLjYimSyCpubuTsRnmewsNCApSUlMhkfWNaA+fla0TrkPQfx+HEH1tedYFkjkkkFOM5DX3NxsRkc50E6rUIyWZU1u/Ng2X4sLNQjmVQUGNpZ1oB0uhuZjA9LS52Yn697YZ4spVJJmwH8fj9aWlqoT8rpdFIy5fV60dTURJe1tLRApVIhHo/DarXC7/eLiJlWq6XGyI6ODpjNZnonUl1dDaPRiFgsBr1ev69mjMmQIePpsLiYwne+o8Af/5gLWRbUJrfbheXldFFi9Hd/d4ASrr//+zr8p//UCqfTgdnZ4pWA3/xGi+98R4GpqSh9je9+twqjo+QCfPNmBN/5jgK/+pUKZ896S4ZYclwntrejWdJkAMepsL0dw9ZWAJubZmxuWrG9HQHHqbCzk0Qm04udnVR22x4AHDIZLXZ2EuC4TlQS0Lmzw2NxkXQV7he0t7ejqytHeL1eL2pqakT+qt7eXlrFIEqgCm1tbZQ0Wa1WKBQKOBwOug+BeLW2ttL9h8NhSqYA0LKfxWJBPB5HPB5HVVUVVCoVOI5DLBZDb2/vt+a3AvYJubp9O0RTzH/96xbcvLl78BtAyJHwR3nRePSoBsvLarBsPzY2yPFtboaQTCrAsgYAwPZ2EgsLDVhcbAYxDRIsLNTj8eM2+jvHuTE/f4CqXtvbaSSTCiwvE7/A8rIay8uk5XRnh8Pycq+ISC0tKbGwIB6SvLysxuPHHfR119asSCYV2NgIPM+PgaK2thYGg4F2YUpPRIFAACaTqUCijcfjdDtBeeI4DjabDWazWaQeOhwOOBwO+oUKhULQ6XSw2Wz7QvaVIUPGs+P0aQ++8x0F9UEBxD/10582g+M48DyPv/u7A9QHBQAulxPf+Y6CGtq/971a/PM/99DlT56wlGjlm9W///2D9PfTpz347ner8OQJi7NnvbS0mJ+NdfcuIzHN81hbI914m5sWbG0FsLbWlP3djq0tHzhOBZ530awpnndiY8MAgAfHqbL/doLn3ZR0lQPLxnHqVCOcTgVOnWrE1tZeb5h5AP0ApFUWD/KvU/nY2Ejjiy96MDhYi5GRNjx8KFaAeJ5HTU0N2traoFaraXUin1gBRKnq6uqCSqWCVquFwWAQRSPwPA+1Wo36+np0d3eLruehUAjd3d3o6elBX1+f6Ga6v78fTU1NIqXKbrejsbER7e3t6O/v/1aJFbBPyNX6OvtUgaHf1Kwpno9S8rO2luti3NyMIJlUYHWVdDqsrPQhmVRgc1NsfiSdfcQ7sL2dxvx8HSVkAFGckkkFMhnyH2V5uQfz8wfA84Vlr50dDo8eVWNlJdeSmsn4RK+7s8NhcbEZCwv1L6Q0GI1GC+RgGTJkyHgavP++Ht/7Xi2NPXC5nPj7v68Tka3/8T968atfqcDzPL7+Oo7vf/+gSMlSqbrw/e8fxMWLAXz1VQy/+pUKX38dx/i4H9/9bhWuXAmB53n8wz+00NcRDPGHD1vw1VcxLC+n8b3v1UKpbKfbvv22WlSy2t4OI5NRY3ubwcaGHgCQyfRiezuOTKYPAAeO68bWVhBbW0FsbtqwtRXAxoYBW1uh7LYxrK+3Y2sriO3t8taGdDqK4eE6OJ0K+hATnTQAO4AEAAeIChYH4AUg7DuUXYcDEMwuiwEQUtcZAE7kK2iTk/2i1xwcFJ/vI5EINaLLKI59Qa6eN3ief67BYevrdiSTCqTT3aLnOc6NZFJBfVWPHtVkVSsx5udraUlRIFJbWzFsbSWwvNyL+fk6rK/n7so2NgJIJquwsFBf4OkiyxTguNzd2OJiC1Ip4e4phMXFVjx+3P7CcrDsdrvIbyVDhgwZTwulsh2dnR14/3093n5bjfff1xfkWAnxCG+/rcb/+l/9BREMs7MJ/OpXKqhUXTh82CJKW3e7Xfjnf+7Bb36jxZUrOTIwMRHEf//v3bh4MUCfu3gxgK4uJd5+Ww2Xy1lgsN7ctGJz04Ht7fxzK4/t7Zxis7PD5pEmPu9njnqydnYSVNkqhZUVpoBYnTrViI0NqRDRBUKgdAAuAhAUvD4AUQBWABoAtwEYQIhVMrt+DIR46ZAjY8DJkw2i13U6FVhfz/1NrFYrqqurvxGBg+f5ol38Pp9v3w3zzscrR64Eo3p/f3nf1oEDB+B2VzYvaXm5N6ss+STP9+DRoxpqIicqll60jlA6TKdJ7XhpSYlksgrpdDeWl3vAcZ6ivihC3KqQSjWK1KfVVT2SSQU1ue/ssEgmFVhYaEA63Q2W7S9Qzp43fD6fKBV3P4Jl2ZIlY7nTUIaM/YP/8B9q4HQ6vu3DqAiZTN8LbRQSICVWR49WIRzWgueLvbaQ9dQH4FMAFhAVSgVAD1L+E8igIfu7C4APgDH7s/hGXErqhofFsxN7enpo3MKLhtvtLig3Atj3nttXilxxHAe1Wl12ELCAvbRrplJNVHkSIChVy8sk7Gx93ZFVsRyi9Vi2X0TMFhbqMT9fOOSzGMESfFNCuRAgKtXiYmv2Nx6bm2FRaXK3fb4OEIY952dm5S/by2BQGTJkvDgIJvK7d+XOXwFSYjU+3omVlVKfTxSAGqSsJ5CkPhASFQJgzj48AGwgKpYfgBakjOgAYMo+l8Pduza4XDVwOhVwuWowOys+Z9pstme+SRUyKb1eL9rb28HzPGw2G5xOp6hZym63Q6vVIhaLwWq1wmq1IhKJ0KYph8MBq9Uq6krcD9hX5IrjOEQiEXpRTCaTBX9AofWyWGyC0CmYP+RX2j3I8zyi0WiB8sKyLLxebwEbFszm+R4ngIR45qtKgnKV78na3k5ifr4Wjx/nwt4WF5uzylOO2G1sBPHkiQlbW3E8ftxGy3mCKiWUALe3U1kDfT82N0PgOBe2tuJIJhVZM3sOq6u6gg7FveLx4/BTmCdzyGRYhMOF6mA47Mb29t66XqLRKPR6PdLpNCwWC/1/wTAMHA4H7HY7lfCDwSBsNht8Ph8lU0ajESzLwm63U8UymUzC5XIVzLmSIUPGNwO73UbjFGSIidWZM8149CiwyxZ2EB/V88fWFodHjwKicuDzhN/vh1qtppmUV69epZ2FarUaqVQKGo0GbrcbJpMJwWCQki6GYWAwGJBKpaDX62Gz2SoSVb5J7Cty5ff70dDQAJPJBLvdDovFgvr6ethshLCEw2E0NDTA4XDA5XKhqamJdgSEw2H09fXB7/fjwIEDNKCyt7cXwWAQBw8eRCgUQjgcRmtrqyhV1ul00giA6upq0QicjQ1/llxpsL2dwvZ2GqurWiwsHJSEf/JUVdraSmB7O4WlJSUeP24TychC7MLKSh82NgJgWUOWuPHY3k5lyVgbtrdTyGS8Wd9VOnssAXosq6u5QLzFxRY8elSN9XUHMhkflpd7wXGVlTyLgeOSOHOmEQMDCpw8eRBPnsR33aYYbt3ygWUL1cHl5dJf1pUVBmNj7RgerkUw2I2lJUKUeZ5HS0sLvF4v4vE4Ojo6wDAMlEoleJ6H1WqF2+2Gz+eD2WwGwzDo7u6G3++H0+mksRtmsxlutxscx9GMtMbGxn1du5ch41XF7Gyi7JzA1wlbWxyGh+vg8dRjetpR4VYuVBLlsB8hZFByHEfDP4VrfUdHBwKBAHQ6HRKJBL3Oq9VqMAwDi8UCn88Hh8MBs9mMVCr1rXcHSrGvyBVA4vKNRiOtsfb09ECj0YBlWdTV1YnYaV1dHc24qqurA8uy4HkejY2NcDgclEjxPI9EIkEvoEqlEnY7abf1+/1oaiJm8EQigerqapF6JZAhlu3H8rIaKyt9WFuzFS257exwWFuzYnm5F6uremQyviLr8Vhbs2VjHQwFUQlbW3E8eWKmy/MVLkLs9GBZg4iwbW8nsbqqx/JyL9bWbEXDRSvFygqDEyfqMDCgoI/bt8Vy68SEE263HlNTfnzwQRu2t3kcO6bD5KQXHo8BAFGngkEHnE4N7t0LYmLCiYkJJxgmgCNHiOFyfNyGkRELRkZyXT8+X7Potb3eBgCkO6WlhbRABwIB9PT0QK/XU6Oj0WiE1WpFc3MzLBYLTCYT4vE4EokEGhsbaexDV1cX0uk0XC4X1Go1jEaj7MGSIUPGvsDDh75nqha8TOju7obb7YbFYkEikUA8HofRaITFYqFBop2dnXC73UgkElCpVDAajUgmk1TRCofD6Onpgcvleq5NbM8D+4pcCbOK8o3ILS0tsFqtsNvtOHjwIC39cBxHo/f1ej26urrAMAy6urro8GBBleju7qbbCfkcgjolDBv2+/1ob28vSHRdWurEwkLDM7yrOID88lwMpbJFvm0UI1ZDQzV4/FhcXgyH3Th9mhCujz5S4vp1D44fJw0EH37YgUyGxbFjOpw5Y8LEhBO3bvko6Zqa8uPCBTvu3Qvi9Gkj3G49GCYAAFhejopeW3gAoLV2gATThUIh9Pb2IhqNgud5tLa2IplM4sCBA7RbNB6PIxqNwufzoa+vDzzPQ6lUIpFIoLe3l5aG5aR3GTJePHieL1qC9/v9NGRYxuuDV73jfF+RK4/Hg9raWqowCUpSKpVCb28venp6ROtWV1cjnU6jtbWVBpBJpcF4PI66ujr6pQ4EAmhsJMM+BYKm0+ng9RZP5J2fr6WBnqXBg3Rd+AFEQPJD7ABSIIZD4XfBYJjI/hzYy8fzQlGMWI2OthY1Ug4MaDE7G8XSUgJOpwanTxsxNeXH2loaFksnLl92weMxIJNhsbaWxtpaGocPd2NujsGxYzrMzkbhdusxMeFEJsMikyF3HImEp4BYnThBzP89PT2wWCzU8AgQQ6TNZqN3OgAZv9Df3w+Hw0E7R81mMwKBAJLJJFQqFWKxGNxuN3p6emCz2fbdHY8MGS8bhPNu/jlU+r0Kh8OURAnhoABEjUWVfhd3dnisrDCYmfFgasqMK1f6wDDFR8mwbBzT0w5cvarB+HgnbtzQY37+6XxKDx/6wDAWhMNanD/fhfHxTly9qsHt26bn4k2am/Pj9m0TQqFejI114OpVDe7etRWJXyiOTCaFeNyFGzf0OH++C8GgCjdu6DEzU9nc3I2NNFKpEO7fd+LGDT0uXOgGy8b3/D4WF8P073LunBITE2pMTZnpvlKpFL1ZflWxr8iVXq8XeaFUKhUMBgMAUvbJX9ba2gqdjnTINTc30+gFoeMgEolQBcxsNkOvJxEJBoMBfX198Hq9SKfTdDo3QAzO+fEMPM9kTeqV/CfQg5Clv4J0ZpgA/BkksC2Z/T0N0iZrAmmD3R8p41JideJEHaan7SVHLXz4YQeuX/fg9Gkj1tbSePAggrExK06fNmJujsH8fAx//WsfJie9YNkUjhzpgc9nxvY2j08+UWN6OgSGCeDYMR2mpnKNBZlMCidPHhSRq+lpUr5tbW0teiwyZMj4diF4H/1+P9ra2sAwDPr7++HxeKDT6cBxHDweDzweD9rb2xGPx2npPhaLobmZZAM6HA54PB7RTXQ+5ub8OH++C6dONeLo0aqCHKZYzC5af2eHx61bRgwMVBes63QqMDlZ2Zi1nR0e9+87ceZMs2h7j6ceXm8TPZaBgWqEw1pkMns7r29tcbh92wSPpx5OpwJDQwdw9myL6LgHB2tx/35h1lP+Md69a8PgYC0GBqpx9mwLBgdrRcd75kxz0Zvlq1c18PlaMTR0oOAzcrlq9jRyZ3ragbNnW+gx+3ytouMYGKjGzZuGPX0+Lyv2Fblqb29HW1sb3G43NBoNJU8AUaAEdUqlUqG3t5fe+VgsFtTV1UGj0UCj0SCZTIJhGNTV1cFut6O/v5/6qHp7e6FUKqnPRqVSoaGhATqdDv39/aLQuI2NANLp7grCOOMgpMkLQqA8IIFs/uzP08iRKVf2+RD2Q3kwn1gNDlbj1i1DiSwVgu1tHjabquTyZ0Umk8L0tB03buiwsEDuLlOplIhYy5AhY/8gEonQGXAajQbnz5+n31etVguGYdDT00OblITvM8/zSCaT6OvrQzqdhlqthtlshsdTXGV5+NCHK1f6MDGhpkQk/5GvsKTTUToy5syZZly9qqG/5z9268ZbX09iZKRNtM3VqxoRgeJ5FuPjnXS5z9daMSFZWopQ0nbqVKPoeFg2juPHD4qyrkopbqFQL5xOBUZG2uixbW1xuHKlryCvKt/TtbXF4cYNPSYm1AXv0+lU4Pz5rqKvJ8XaWgLnzinpa+QrZRsb6YJ9371rK7O34vB6vQUWDr/fv++M7AL2DbkSvFCRSATxeLwgGVdAKpUquoxl2aIfsrSWz3FcQfkvlUo9Y7eYD4RgvVwQiJXLVYXLl9XguN1l7aWlBCYn5ZwoGTJkENjtdtjtdtr1FQgEYLFYwPM82tvbEY1GoVarKZlKJpO049vlcsHhcODo0aO0SlGJ/2ppKVKQXC5AiDPweptotzFASJDX21QxeUinoyISd/RoFebmiocnb21xIoVmYkK963t48MBNVa9TpxqLlhVv3jSIjvfChe6CdWZnvUUJpoALF7pF+yhXEg0GVXsmQSsrDFW9XK4a0WcuYGbGI9rvyZNiH7Pgu/P7/WBZFhzHwe/3U2+0EKPDsiyNaEomkzSzUIhS2k9Ea9+Qq0gkgpqamm/7MF4rzM8HEAgoi34ZZMiQIaMS9Pb2wu12w+l0IplMguM42O12uFwuMAwDnudpdxfLstQTmU6n4XQ66c8ajQYej6fkjXU+Hj70FahJQI5YBYOqogr8nTvWgtJeMWQyKZFqVKzsKMXVq5qKSUw+sRoerivpa5qb85ckkQIEVUiaoi5gdTVGX8vlqsHaWumxO4L6JDxWV8tXbfJzuVyumpLveWMjXaCK5UOr1cLtdsNut8PpdEKlUtGuQI7jYDAY4HA44PV6aeYVQLq/OY6DVquFw+GoeOrKN4F9Q66sVis6Ojp2X1GGDBkyZOwbCCXBbxK3b5tEF+rZWS8ymRSGh+tw7pyyZFlOSsqkF3kBUpJRTDHa7ZiuXy+cmgEQ1S3fM1bObD41ZRbt89w5ZcE6QpK606koaemYmfFgcrK/LFna2eFF+ypFPAVsbKRFBLScl0pKEoeGDoiWd3d3g+M4mM1mfP7551CrifLX09MDj8cDs9lMVSq73Q6Px4N4PA6DwQCPxwOTyVQxMf+msG/I1YuQ8573B53JpMr6kQQ8eRJ/rlklPM/iyZN4xR0jT4NMJvXMx721xT2343za4NJ8bGyk8eRJvKK/mQwZMp4O30Yy9vnzXaJyHc+z+OKLHni9TWW/79KLfDFyNT3tEC0/erRqVwWn2HbFSo5bW5zIGD862l64ozyMjXWI9nnjhnh27epqTLS8VMdkJZifD4r2deVKX9n188uNw8N1ZT/369d1on2ExKbRAAAgAElEQVSPj+diGHieR2dnJ0KhEPR6PViWhUqlgtPphM1mo1lYfr8fR48ehcvlgtFopP/mL5fJ1QsGy7Lo7u4uOuwRIOmvpf4IW1sclpejmJlxY2rKhMuX1RgdbcXx4wcwMKDAV185im4Xi9kwPt6BoaEa2un2+edNSCb3PuCY45KYnNRjdLS1IB7h+PEDGB/vKJj1tFdkMikwjBk+X7PomIXgToYxV2TKXF2NIRjsponu+cd58WJX2ZJjJpPCwkKQGtgvXuzC5583weWqwvHjB0puVwo8zyIWs2F0tBXDw7Wi4zl58iBu3uyXiZYMGa8A8jvbRkfbMTvrxcBAdZkZfARSAuRyia0oOzs8Tp5sEK1TiX8KKPRHFSNO0nXKGeqlJczh4boCXxbPswXvJ50uft3b6/E/eFC6xCb1UJUjdY8eBURK3dGjVUilQnR5KBSCyWQqiOTIF1wSiVwpMz/OIz+2aT8RK+AVJVe7dRCU+iOUCrHMf0hN38vLUYyOtpbdphQhk2J1NYZLl1RwuapEBO3aNQ3u3LHg2jWNKKrA5yveWlsOPM/i2jUNBgerMTCggN/fhqkpExjGXPA+/v3fW8oqWVNTJgwOVmNoqAY3buhw964VFy92Fbz/O3cKv3hXr/aV/cwuXaq8O5C0XBsoSfT5mnHrlgF37lgQCChF+z11qn7PrdIyZMh4NgjBvuVQacaVVK25cUOP48cPYmrKvOu2N27oRduOjLSJlj944C5QtkqZ2KWQduZJyZXU9O7zlY6XmZ8PighJOT+TNCJieLhuz9cFAKKOvqNHq8pWIHy+VtGxlbpOrK8nRUOojx6tKvCueTyegpm+rwL2PbmKRCJ0zpDNZkNHRwdN5e7v74fT6YROp6Nkyuv1wuv1orOzk3YfCIGR6XQaOp2OTs9OJpOw2+3Q6/XweDzIZFKYnw8gkfAgFrMVqEaff94kOra7d61wuarg9Tbg5s1+zM35cPeutUAJOnGibtdy28JCkKpjAwMKuFxVRUlJJpMSkaAzZxorVmMePw7D623AwIACw8O1mJsTp9Hv7PAYG2sXHfv169qi+/rqKweNb5BK5sKy/Ic05X1pKYL5+QC++sqBK1d6n4mQ/vu/t9DPrNh2ExM9on1fvPjNe0RkyHhdkUwm0dLSUjJiAQB0Oh0d2rsb4nFXgcn7zJnmipT2/HJiMV/UF1/0FHiDKo1VkMYNSP1Rd+/aypb4BMRidpH36dSpxrJqVH63YD7B2ktQKs+zIjJXjvilUqFdfWAAKcHmE6uhoQN4+NBXdN1XEfueXAEkJFT4YqrVajgcDuj1epq6LoxGCQQCtLvg4MGDiEaj6O7uRjKZpJKjVquF1+sFz/Noa2sDz/PQarVF02KDwW7RRfnGjdwX8e5dKwYGFLh8WV1AbmIxWwFZmJkpJ7G6RWqVy1VVtpyYSoVE+75wYfcxAgsLQUr6hodrS97ZfP21q0DpkWJtLUHLbleu9Bbdz6VLKtF+4vHyAXjSz6tcR4uA/Iwul6sKiUTxk7f08xocrH5t5nfJkPFtQrgJ3k2ZEGbLVYJwWFtAJipJIN/a4kSkRapKFVseChU/vxXbtzSsVErcRkfbRculRGNuzi9ShIaH68AwlorOVVLVbDe1SwopQStnTpd+/rdvi0caLS6GRSRWCFd9Hgn2LxP2PblKp9Ooqamh5KitrQ3hcBi1tbX0OY1GA5fLhe7ubhoGGgqRmq7H40FTUxOt07a0tIBlWbhcLrS2tsJoNNJJ3FIIiojwEJQegQwxTHEZmufZArJQat2lpQgt0QmPWGz3bJFTp+pF25TzNuUTq92Im5RcDQwU/he5c8dCl926ZSi6n9XVGH1fw8O1ZTO0lpYiotc7c6aw3VgKaap8MZVPgJRcDQwonothXoaM1wGRSARms5lmWQkjp/LnvLpcLhgMBrhcLpHtIhwOw2KxwGKxUH+Mz+eDwWCgQc5C9SDfV+P3+2EymYqa5YUEcOFx5kxzRe9D6hOSqlKLi+GnLgkW60LMT1Qn14Qc+Tp6tAqZTAqPHgUQDmtFXXcjI224e9e2pxvAnR2+IM9qLx6svcRISMNYU6kQUqkQbt0yinLETp1qxK1bxteOVAnY9+TK6/XStkyhRMjzPOrriaIiDGdmWRaNjY3UxM4wDA0jFZSpZDKJ9vZ2MAwDo9FIy4OxWKzAh0Xq4znSI6gd8/MBuFxVJUmFAKmh+to1TcE6JNSuQbReIFBcYpVCWr4rdTz5KpOgtJXD9eta0X693sKh1ZcvqyvaXyoVwvS0fVeP09SUadfPKh88z4rIpc9X/uSaTwaFv+VeRjrIkPG6Q6lUwmAwwGAwgGEY1NfXIxAIgGVZtLW10VFjKpUKZjO5kXS73TCZTOB5Hk1NTXC5XDRgNJFI0DE30WgUNTU19Bys0+koSauurhalcm9tcQWjb3bLnxIwMaEuq0pJDeRHj1ZVfJ6QKkdHj1aJ1Hcp+Tp6tIqqZAMD1RgdbcetW8aKuhJLYWeHL6rqnTzZsCtRyydM5UbeZDKpogQun+hev67D4mK46PavE/Y9uerv70dPTw+cTie0Wi1VoEwmE/VbCcFhRqMRXV1dsFgsSCaTsNls0Ov1sNlsiMfjCIVCaG1tRSAQQCQSQXNzM0wmE72DyodU7Rgba6cX9YmJ3QY5o2BG3tWrhW2tUiLjclVhebmyTg8puSpFci5c6BTtf7ecE2nXX7H3mv/ag4PVFSW7l4PUdL5bJ+S1axrR+qXKgQLGxztE64+OynMKZcjYC5qbm6HT6SgBam5upoGOnZ05W4JWq4VarUYymURdXR1YlkUkEkFjYyNisRicTidaW1tF5nWn00mzsgKBAJ01aLVa0dYmNpxL/T4DA9UVRb/s7PAFs/Okar/U7O71NpXYWyGk43jGxsSZjdIuxeHhOkxNmTE/H3zuFoViCla5uYRrawnRuuVS66Wfv8tVg5s3DXj40PdCo4JeRux7cqVUKgvmCX0TkKodU1MmXLumwZkzjRV9GaRlKKmyxHHJgnLgXozW0s6+8fHCANaZGXdFBEzAjRs60fpDQzVFy2dSg3ggUDq0bzdIFUKXq6qsQf/x47DotXdTrQRvXP7+nyYeQ4aM1xUsy0KhUFCrRSqVQk1NDa0WOJ25C3dbWxsMBgPMZjOamppgNBphMBhow5GQaST4XQHioxWsGSqVCp2dnTAajTCbzQUVBYaxVEwE8iFVjorFJEiVrUqCQ4HCUTzFyEwlMQ3PC1tb3K7m+nxIiV+5kTdSb5Y0ykJGDvueXDU27u6/eRGQmtmFzsD8fI5SKBbpIDW0S4nMwEB507cU0rJjMXIlJWDlVDGp16qcQTwedxYcezDY/VQEK5n0FyiE5bAXo/zCQlDUKLCbN0uGDBmF8Pv9aGjI2QNMJhP6+ogS39jYSEeRJBIJVFVVgWEY9PX1obc3V3ZjGAbpdBosy4JlWTQ0NFCyVldXB4ZhkEgk0NbWBrvdLtouH1JVptKSoJRsFOtau3XLKFqn0nwrKSk7ebKh4FwoJVfS2XrlkEqF9uxbWl9Pijxe5V5P2iGZX93IZFIiRUpKxJxORcXn/ZUV5qkzuF5G7GtyxXEcIpFnm3sXDocLhjILw0PLIb+s53JV4cyZxpKxBFJIFaOBgcIZTdKy4eBgdcWRChyXLNi/VJWSljVPnCg+d2pnh8fUlElEQk6ePIiFhdKGxp0dvsBQPzBAuhb3GtI5OakX7eP2bWPJddfWEgVkqVRJcnraLorEGB6u3bV8KEOGjEIYjUaoVCpqXM8v6xkMBmrDUCqVsFjIzYvNZkN9fT1CoRBsNhv9t6urCyzL0plwiUQCCoUCZrOZzhdUKpWIRCIwmUwF52npvL9Kuoql0Q2lSJM046oSciUlMU6nAtPTjoL1pKNxSs0BlGJxMQyXqwbhcO7as7QUwchIG86ebSlr88gnTeVM//lxCdKRN1980SNSB4sl3FfiE1tfT+LkyYaCXLFXGfuaXD0rIpEINVrmIxwOlyVXa2uJAuKwF2+RNLfp5MmDouULC8GC/e+lJFiso+/mzX7ROtKQzmKhnImEBz5fs+g9Xr+urShkUzD2S4/D72/bE8GSdmSWUwalxvdiJcH5+YDIE+ZyVeHyZbXcHShDxlOis7OTkqhAIFBQqguFQrBarQUqk8fjgd1up12APM/D5/PBbrfTTm+O4+BwOESp206nEy6XqyAIWuoNKjbEWAppiKXHU1/y/LSywoj2nz+ipRSkqk+pUmKxcNJyHd7C8QwP1+HUKXGWYf7cw3IEMF8tKxUpkU5HRceUP/JGKAHmn5Ol61eiHvI8izNnmuFy1TyTYf9lw0tJruLxOHp7exEOh6HT6ZBMJsEwDBwOB235TaVScDqd6O/vB8/zsNlsMBgMSCaTVK6Ox+NwOp0wGAyi/ScSngLSUMyQXgw7O7woDHRgoDCIk2HMz1QSzO/WEx5SVUaqLAnxDisrDG7dMoiWHz9+AFev9u35P/7XX7tKEqxKpOJMJiXabni4tuz6pQJOnzyJg2HM+PzzJrpsaKgGExM9u57AZMiQUR61tbW7Kv3fBKRRCrvNvhMu6vlq0W7J5fmz/Dye+rLnMakiVm6u4fp6soCU5KtRUrBsHKdONRaNUpBGOpQqGebHK8Tjxec/SjskBb/V+noSx48fLEoW88nqbv6xjY00LclWkkX2KuGlJFdCAGgikYDBYEAwGERbWxtYloXdbofP50Nvby8SiQSdMdjb20vLg0ISsFarBcMwtCVYQDE/VKXjBKQeooEBRUGJTernGhgoPc28GKTJ8S5XlUhtevIkXpTw5G83PFyLiYkeJBKeZ4olkAag7oWMShW4YLC0gVRqfB8YION58kni4GA1xsc7EI875RmCMmQ8BwixC/sB0uG/5ebZLS1FRHlYlY6ESaejoqiHUqrM/ftOUQSB19u0qy9Kmg5fjPTwPIvbt00YGKjG4GBt0c7pfOVKIDfSczjPs5QElTP9S6Mb7t93Yn09CZ+vFadONRbtAJR605zOwsDUnR0e9+87MTxch6NHq8qa5F9VvJTkKhQKQacjf0y1Wo1Lly7RLKze3l7cvXsXHR0dcLvdlFD19fXBbrfTWn40GoVKpaJp7fnw+9t2LT+VgrQkKB2ZA6Ag7qBYllQpSLvlBgYKzexkiKl4nRMn6hAMduPOHctzV3NKEazdYiWkCly58NRiTQLDw7W4cKETU1MmzM8H5NR1GTKeM9Lp9L5QrYBCU7pQFpud9WJlhcHKCoMHD9y4cqVPRJDGxzv3pMrfuWOl6tDRo1UIh7WYnw+CZeOYmfEUGNjPnVNWdDO3tpYoCOB0OhVUITpzppke98hIW0k/2fp6smA/Pl8r5ub8YNk4Hj0K0M/qzJnmsjYPafyEy1WDgYFqHD9+sCQZLdaN6HQqMDhYi/HxToyMtNHP7+TJhtc28+qlJFcWiwU2mw1OpxMejwcsy0Kj0SAQCMBgMIDjOLS0tMDtdiMWi6G3txc2mw1erxdmsxn9/f2Ynp6GUqmEx+MRJQPv7PAFCkmlHWbFSoLFZt1JS3Z78Vvdvm0sIBnT0+K7q2Kz/V408Sg28id/XFAxSD+Hcr6o+flAwf7n5wPP903IkCFjX4KMyKoWXcilSe3Sx+hoOx49CjzV662sMKJRNNLH0aNVuHChe8/7z2RSCIe1kJrg8485HnftWk3YbT+Dg7VgGMuu+1laihSM/Dl/vmtX3y3Ps7h50yAaRC0tkd65Y32tKwgvJbnq6elBMpksUJzyg+lYlhV1CQrLOI6j26XT6YJ9FFOGKulIAQq7BE+cqCv6n1tKKkrN5yuGfF+R8BpS4lSMgO3F0P20ZUJp51+xeAgBKyvMntS7YvEPeyFXzyOR3ev1FtzFp1KpoiG0MmS8bnjyhMWTJ+UvprstLwVpllQwSBp0VldjmJnxIBaz4+ZNA+JxFxYXw8/tor6xkcbiYhjT0w7cvm2i+3/WwMz19SQePHBjasqMO3esmJ31PpXZe2Mjjfn5IKanHbh1y4gHD9xIp6N7Ot+trDC4c8eK+/edYNn4nl9/ZsYDhrGAYSyYmfG8VnEL5fBSkiuNpvx4lGeBNDy00pLgzg5fMMqm1LBmaSL5bqN0BBQz2hcrpUnfw8CAAo8fVy7NXrjQibt3xYOsFxaCuHvXWvaOZmMjLYo/KDcjUBruKfVo3bzZLzLpF3vv5YZhS3HtmmZPJFaKZDIJn68wG4fnedr5JEPG64p79xj86Ef1OHeu8DsiIBIJo66uCjMz8T3vX2q8Lue3kiFjP+ClJFcvEtL08XK5S/mQEppy5mzp+JbdZukJyI9NEPxcxe5QipUFKyUiwkgeYUg1IPZwlVOjAPGomWLxDwIuXuwSHV8+kSJSdRW+/jpn9ixWFiw1DFsK4W8zNWUqWMZxHDo6OuD3+6FWq+F2uxEMBmEymWC1WhGJROgopZ6eHiQSCVitVvT19YFlWXR2diIej4NhGDidTnR2dhbkqsmQ8SpjZiYOna4P9++XV16ePGFx+nTlN0T5kEYevK4+HhkvD2RyJYFUfSoXpilAmgR+4kRdWYVHSn4q8VxJM56GhkpnhkhLbgMDxWcESiEQK2lmllRpK5dFld8JWcqrRuZ81Yj2Kcj4Ozs8fL7mgvl/PM8WmOb9/t0D6QRiVY7sNjc3IxaLwev1wmazobW1FRzHwe/3w2g0QqvVIhwOo6enBxzHQaVS0TKzMBOtr68PoVCIJlfLkPGyYGYmjpERL778kpRzwuEQwmHxd/zx4xROn3bj8uXC8+H8fBInTrgQjUZE65844aKEa34+ifPn/QXb37vHYGjIiYcPy1svTp5sEJmuv5nB6wyAYmSwspu6ysEBKBVTwAIIPOfXIwiH3djcLH4jODHhLLnsacAwDJ0BnA+r1Vpk7VcDMrnKgzR3yeWq2tUIToLecqNoTp4s3WUhYGeHF4VnDg/Xlq3hS8mby1W163BjKUkcGqopeVwbG2na5Tg+3lFw4pKO0QkESs+pEjohh4drS3rVpOTv+PEDdNm1axoMDlYXLWNKBzCXI787Ozxu3uyn5clSHoxEIkEHz/b19SGRSKClpQUAGRoeCATQ1tYGhmGojy8cDkOtViOdTqOvrw+PHj1CR0cHEomEyPcnQ8bLgC++CODAAQXOn/fj8GEzXC4H3nijmhKsv/zFgp/9rAP378fwxz+a8POf577/hw+b8Ze/WDA/n8Sbb9bg/v0YvvwyikOHtPjyyyi+//0DyGQ4RCJh/OQnDTh8mBCTJ09Y6HR9OH/ej3PnfPjhDw8WPTaAnJ8qzVWqHCwAHoTY5D+XD1d2Hemy/BvnZ/2+swDUAErdxMcBPP8YA4/HgDNnTNjeLiSp29s8Pv20F5lMZe+NZVnwPF/U4ywgn1jlL8sPin3Vzp0yucqD1NczPFxbVrm6e9da4DGqNMVdOp7m2jVN0buxeNxZMMYlv2RXCsVKgydO1GF21kuJxsoKg1jMRkfxXLqkKkpCinm4ipXYpqftdHmxLkkB0iywEyfqsLaWoKnypbYtVhocGqrBV1856Oe+tpbAzIybkrzx8Y6yfxO32w2dTgev1wuvlxBWk8kEn88HYSCtVquFw+EAwzC0U9XtdiMcDqOvrw/pdBpqtRpOp1PUeSpDxsuAmZk43nyzBi6XA5kMuUD+6Ef1cLkcuHw5iDffrMHjx4RQ3LvH4MABBZaX0zhxwoWODnIj8vBhAm+8UY179xh89JER//IvRCkX9sfzPN58swb37pEbvEOHtDAYSDfxiROusuRKOix4crK/5LqVwQRAD8ABoB2E4PSCqEf9IITKCKJQGbLrWQD4s/+astv0A9BklwOEdIUBpEFImzTyJgJAWm2IgyhTAjFhAYSyx5DObpOUrJ+78cxkWMzORpFKxcnSeFhEmFKpOOJx8Y1qJsPi1i0fWJb8Tbe3eUxPh5DJsNjc5DA3x2BujhGtPz0dKqpkCQO27XY72tvbwbIs+vr64PF4YDKZwPM8jEYj+vv7YTAYaNC33++HxWKByWQCy7LQ6/XQaDRwuYqHnb6MkMlVHqTdbvlKzdSUCYmEB/G4E9eva596bEw+Zme9ohmDo6OtYBgzZme9mJoyFSg1o6OtFXeU7OzwtMwnfbhcVSK1bXCwumzGFICi+woElIjHnZiZcdPMqsHB6qLEKx/FMquE49pt22Lp9vnEM39ft24Zdi0faLVaxGKvz0gGGTKkOH3ajTfeqKZG80yGw5tv1iAajeCtt1SUKAHAyIgXBw4okMlw+Id/aMLhw2Y4nXb84z920ZLfl19G8eabNfjjH3Pf5S++COBHPyJhpI8fp/DGG9U4f96PP/zBAI1GXdbkPjnZLyJXxYYu7w1a5NSgbhCyJEzIaAMhUUYQYhUBYEeOQJlAyI89uw8DCOEBSBnxAAhZ8mb35QMhRy3Zn015+3JnfzcD6AEhU7rssTiy+21CTtUyZvfbA0LygOXlJH7/+3aMjVlx/boHTqcGAwMk+f3IkR74fGZMT4fw6aekmWdujsGxYzowTADvvEMmYjidGkxPh3DsmA5ra2kcOdIDj8cAALh3L4iREQvGxqz4+ONC+4pWq6U3od3d3TCZTFSlUiqV1FphNBoRiURgt9vpSDqTyURnTgoTVF6l5iCZXOVBOl5lYqKnIFA0/yEMc65UrSqGjY00rl/XFh2ELJCEixe7KvJ+FYN0fqD0+BnGXPHxS+f2SYlNMNhdUeTDzg5fkFLv8zWX9XJVehwnTtRhclJfcfTEq1zzlyGjEhw6pMXPfpZrVPn8cw9++lPS6fvTnzbC5XLQZUajHj/7WQeePGFx4IACf/iDgXq18vHFFwHU1VVRwvWHPxig1ZIL/MiIF2+8UQ2Xy7Gr1woQj6RxOhXPHIMAKEGUIh8IkVGDEKMogD4QguMDUZFS2X/bsv+qss91g6hQ0hLhARDyBRAS5ABRxQSi6QfQAUK4GkEUKmG9EIBWiEuN9dl1AtnjFI4lQNf47W9bMDZGzmMXLtjx8cdduH7dg48+ypVvNRpivTAaW5FKxTE2ZsUnn6ixvc1Dp6sXKVVHjvRgejqEtbU03nuvkZYJR0YKPbRKpRIcx1GlX7BLhEIhaLVa6HQ6+P1+sCyLVCoFlmXR1ka8siqVCqlUCkqlErFY7JUiVoBMriiKmayFCzTHJbG0FMHcnA9ff+3C0lLkhYRy8jyLx4/DiMedmJ8PPNdhw8vLUczN+RCPO7GwEKw4u6sYNjbSWFqKIJHwYG7O91TkcmuLw+PHYczMuJ+anD55Esf8fABffeXA/HwAq6uxb8joKkPGq4P/9t/aYLeTi7OgSJ0/7wcA/Mu/9MDpJCHFjx+n8P3vH8D5835KroT15ueTiETCcDrtlFD90z9102gGpbIVp0+7ceKEi6pfQqkxHA7RcmEx5AdVer2FEy/2Bh45FUkoQYWQU5GEspwBhMAwIIqRcBOmBSFhXhDFKf+G0A+iNAloAFGfDmT3g+xr9GT31w1CqvLJqRaEfAFENRMacXqzyyzILxNub/N4++0aWhYUSNDhw90YHyfq3Nwcg3ffPYjZ2Sjee68RExNOTE356T7CYTf+7d/qaJnwN79pwPY2j4kJJz76SInLl1148KBwqgfP82hpaYHP56PlvFAoBK/XS8t9oVAIBoMBgUAADMPAaDTCZiPHpdVqEY1Gabh3KFTZzfXLAplcZbG0FBERq5MnS3sAnhY+nxELC+IS1Pp6GpOTr9dAy/2Me/cqUwjn52MVGz5lyNiv4Hkeb7xRDYNBh7/8xQK9XoORkVyzTDgcglbbC7vdin/6p25RlIJO14cf/vAgDh3SYmiIlIYE1cvptOPQIS0Naf7pTxvx1lsqPHyYwJMnLJTKVrS3N8Ng0OHzz0uf/9LpqEi12m1Y8+4IgxCnFwGhlAgQsqbO/twAopTxAJqRI2/CBIsYgGmIS5MAIW+27DErketczJGQeDyM3/+eGPxTqTjef78Za2tp/PWvfbh1ixDbY8d08PnMYJgAfvtb4pHLZFjMzTFUjTpypAfxeBjxeBgffaREPB7GmTMmOJ0kJmh+PoalJfENeTgchsFggIzikMlVFtLxLeVa9/Oxucnh/n1i9kskItT0t7gYx8OHuTuSR48YTE2R/+wsm0IiEcH2No8HD8JYX08X3ebVQxJEVi+l+vEgd2ffvDy8vc3j8OFuvPvuwV1bkFOpONRqBY4ff1ZjrQwZ3y6i0Qj+43+sAwAsL5cut5VKVq/0+WLrVZLWzrJxPHjgxtJS5DmUAwGiBu0+wPnp0AlicLeCECNBRXdlf+9HLnKBASFR5uwx8SDnRkfeOsbs/lgQpawju37uBn1szIqPPlJibMwKt1tPy3tzcwztCPT5SIdmJsPi44+74HbrMTlJCLSwzoULRJ2cmvLj44+7MDfHYH4+hg8/7IDHYwDDBArebSQSAcO8qM/y5YdMrrKQDhGudJ7g5iaHjz/uwPR0EOPjFvj9Zly8aMOlS3ZMTnpw7ZoL9++HcPGiDUeP9iKRiOD06X5cueLE2loaf/5zJ1ZWkrhyxYnJSQ8OH1a+oopIEuTkUy5EkAORwb9ZcrW9zcNmU1FD527Y3ORw7JgOs7OvMhGW8TrAbrfiH/+x8tmmMsqhDqVvHF8MjhzpKUp8ZHz7kMlVFkLrvvDYy7iY//2/m5DJsLhxw41Ll+z43e+IGTQa9eL8eSuOHu1FKOTA+fOkbj84qMH0NCk//d//S1LM//znToRCDly7tt9bUTnkTiDFTiTS7BgBUvOnsL3UI1WM3LxYssmyKczPyx2DMl4/aDRqOBzPP0fp2wWDwhiEYuCQH2vw7K+5e6jx88b77zc/17DPZ0EymURbW9uu3imlUgmP59W3wsjkCsSgnU+sBgerKzZGLy7G8f/+H2lVPnqUBK/Z7aSk6HL1YXExjiNHyJ3hwuwXne8AACAASURBVEIM9++HwLIpfPaZGgsLMZw4ocPCwjQlWVJPlhQzMy5cutSFzc29S+Sbm2l8+aURs7NP+x/bBPJfJpb9uQNEtgZyYXgW5ORsAV4QqVwPYswEcvJ3W3Z5BMQMmu+psIBI6rnWY4CQoYEBLd5/vxl//Wsf1tbScDo1ePfdgzh8uFt0spma8uPIkR588okaH3zQRiVyAcvLSbjdehw7psPvf9+O69fJZ5PJsPj00166nXB3ePx4P3772xZ88IH4RDo9HYLbrcenn/biww87RN03MmTI+KYQBFCDnAG9HPQg57PnoZSnIc6j+mawX84zyWQS7e3tNGahHNRq9StnXi8GmVxBPDtvYECBsbHKE4Bv3HDD7dYiGvVicTEOAJieDiIa9SKRIHdPU1M+XLpkx8pKEg8ehHHpkh0LCzEsLsbh95uxvc0jFHLgyhVn2ZLgvXsWDA0p4HZXPVUn4a1begwNKXDiRM2etyUIgxAgJ4ji5AdpFQaI4dKQ/ZkD+a+VRM4rABCCJAzCbs4uTyJ3cmtHrmxozD4AQtrE43u2t3mo1QqMjVlx7JgOLJtCPB6GWq2gnTDhsBtvvVVNQ/Tm52NQqxXUtD4/H8P77zfTE9TAgBbvvUdUx/FxGzV7nj5txJkzucye3/62hWbJCK/zwQdt9G/37rsHceyYDjJkyPgmEQQ511R64WZA8qpkPCsikcgrl7D+rJDJFUDHpAiPyUl9xdu63VpKql4kBGIVDHZidfXp7lby9/F0sIB0vghkyAZyMosAqM57nkGOXDWBnMCcALqQM2P2ghAs4QvJgdxxsiB3gdXZ/RpAyJX47vLBgwjUagWcTg2Wl8kdo2A0DwYdYNkU3nqrWkRyMhkWarWCqlcfftiBTz5R02XvvddIw/acTg0++khZMB5ibS2NX/+6inbiLC8n8fbbNQiHCSkUCJ6ggMmQ8argb3+zYni4PBn54AMNHjz4tkrs8nSEvYLneZjNZjQ2NsJqtSIQCKC/vx8NDQ0IBnOd0xaLBTqdDiaTCVqtVkSkgsEgLBYLtFotenrITXAqlYLJZIJer4dSqQTLsggEAujs7ER7e7vo9Y1GIxwOB9rb2xEIBL6x9/6iIZMrFA4mTiQqvzDev//i5c1YzAq/vwULC4Fn3tdeU+TFUIF08wnoAiFOdoj9BjYQUsWC/BcTOmLywWe3F8qEvrx9hECyYezIpR+LMTZmxa9/XUVJDQBMTnqhVisQj4fh85mhVitE+SzT0yGo1QpcuGCnP09Ph8AwARiNrfB4DJRMPXgQwVtvVePw4W4Rwbp82YW33qqmpcdjx3R4551arK2lceGCHYcONcnESsYrh88+s+Ddd7sxOxsvuc7aGouf/7wFDFOJ3wkgSlMXgFqQrCcfyI1ULXKhmwA5j+hB1GsNSNCmNDLFDaJ094LkWAnHGQQ5H3WDqOssyM1fL8g5Jr98yCOXmK4EacCpHByXwNRUL86fr8Pt2+p9k7nHcQnMzFgxPW3A4mJhuj3LslAoFPB4PPD5yPL29nZoNMTaodPpRIRIqVTSCAav14v29nbwPA+GYaBQKBCPx2E2m2E2k5tYs9lMA0L7+vqg05EbXp7n0dbWRl9TpVJBrVbjVYFMrgDR2JSBgeeRAPx8sb6+X+7I6pFLBhbIkDBDSyBGPAix8iJHrgTTaABEgVKDqFNhEMIGkJOnEcSHFc5uJ9wd2SA1yR850gOdrl5EfD79tBe/+U0DAODw4W7827/VibbxeAxQqxWYnY3C5zPjrbeq4XbrceGCnQbo5SMcduPXv66C251TMgVPlYCPPlLivfcaaXtzsUGoMmS8zMhkOFy//nQTInaHBaTLzoNcqKcOhPgAuUTyfKKjR86OABAyJFyUeZBzh+DRbAY51whJ6PHs877sekIVgAMhVI7s7/7s8sqIYjodxPh4LUZHFfQxPf08olrKmdV3N7IvLvpw7lyN6LgYRiNaJxAIoK6uTuSXamtrg0ajoYQpEsl9Dp2dnVCr1eA4DgcPHoTb7QbHcejq6qLKldlsRl1dHeLxuOi16uvrKZmyWq1oamqix3Dw4MFXyov12pOr1dUYRkdbcemSCjdu6DA9XVr2zmRSSCZ9uHfPghs3NGCY3N3V4mIIkYgWwWAn7twxl9zH7KwHN25oEAx2IhRSIRazlk1757gkvvzSiImJbgSDnfjyS2PBcOVMJoVbt/R0n/G4g941bW1xSKWCuH/fjps3dZiYKJ3flUoFcf16Hy5eVOLKlR48euTPW5oEKdUJd3ZGiLv4TCBKkw6EWOU/3w5S3stPKdaCnMiE54zZ5+IgJ0I1cj6uQqOoTlcvIj1LSwm8804tgkEHAEKCjMZWunx7m8dvftNA52P99a99UKsVIo/b5KQXm5ucSO1yu/U0eE943TNnTHRA6nvvNYrIlrAfGTL2C8bGPPjlL9tgsegxORmCxaLHf/2vDbh9m9z0rK2x+OADDX73uz68/34vPvss1zyytsbCbjfB4TBDrW7H/fvk+/rZZxb86U8GqNXtWFpK4erVAN5+W4n/+T9z3sjZ2Tj+8hcjLBY93n5bia2tYjceKpDvuTHvuX4AVdmfzSCXqXjecgtytgMmu64Qi2LP/s6AnJ+qs/uQoh+FBK0Oue5lFXLhn+Xx5AlTQGBGRxW4dq1j123LQ1D2in1useyy0tje5vDFFw0FxzU6qsD6epyuZzabUVNTQ0t9HMehpqaGJq03NDSI9nvw4EEYjUZ4vV5UVVXBZDLBYDDA789dL4QxN42NjVS1isfjqK6upq/T0tKCjo4OGAwGGAwGpNP7S9R4Vrz25GovmJvz4uZNHY4fr8bQkAL37pGTkEBsrl/vo8vm5sQXWJ5nMT7ehuPHq3Hnjhmrqwymp204deoARkebCwgTADx65IfHU4s7d8xYXo7i6lU1hoYUiERypbn19QROn67D/ft2LC2Fce5cK4aGFLh1ixCP5eUootF++HyNGBpSIBAoNOvv7PC4elWNkZEmzM15kUoFcfp0HdzuKrCs4J/wgJCkbx/Ly0mRr2lzk8NHHylFJvOpKT/efruGlu88HgPee6+R+rMuXLBDrVZgZMSCzU0OExNOnD5txPY2D43mADWz+3xmamZfWkpArVbg8mUX9W0dOdKDd96pxexsFCybgsdjEI2WkCFjP6CrqwmDgzacPUvUIbW6HWazDltbPH75yzaYzaRUs7bG4gc/UODevShdJpT5fvGLVnz2mQWTkyFKojweBx49Isr6v/5rF/72N1Jmm52N4+c/b8HaGotMhsMPfqDA5GQxVaIehMTkE4hOkNKesFwacaAGIU0AUaNaQMiUBsQDmp8/J3QESnMLWyHuTK4FubkLgpC9PlTSRfjkCYPz5+uKEpiHDx27bl8eHhQnVpVhdTVS9LhGRxVYWgrQ9bq6utDb20t/dzqdaGhoAM/z0Gg0opJgKBSCQqFALBaD2WwuIF7JZBIcR865LMuiqamJlgdtNhva29vBsix4nkdNTQ3sdrto21cJMrl6Cnz+eT2GhhRYXWUQiWgRjzvoMoEAXb+e++IKxGpoSIFYTNwiHIloMTSkwO3bBtHz9+/b4XZXIZHIeYrS6QiGhhQ4fryaPnflSg9GRnLzrJ48ieP06TpKrgTcvKnD0JACX35pFD3P8ywCgXb4fI2iGX9XrvRgaEiBmzcFQ7gOL25sxN5w/boHv/51FSyWTjidGnzyiZoqVgK2t3l4PAZ8/HEXTp82wuMxUGIlLBfKiJ98osbly7l8MYYJ4JNP1Dh2TIdjx3RU3VpbS+Ojj5T461/76HNLSwl8+GEH3n+/GU6nhnYmypCxX7C6msYPfqDA4GAuz+qXv2zDn/5kwPnzXvzkJzXIZMgFcWuLxw9+oMDVqwE4HGb84hdE/R0ctOEXv2jF6moaDBPBD39YhWBQ7N9pba2lytY773TCYtEjk+Fw6JAav/tdsbE1KeQ8mQIEtckCUs5TgKhM+ahDrkzYAEKUrMhPLhejL7sfgdyxIOqWcG6NZ5f3gJQmK/OlliJWwWA9Fhak6nUAhMBFssfaBKKKMSBk0Yqc/1TwfuV7WW0gn5MORLHrQK6E6c4ub0N+p+TSUqAkuWLZHAGtq6uD2y005MRRX1+PaJQs9/v9aGwkHdQcx6GlpYV6phwOByVaHMfBZDKBYRh0dXVRQtXX10cVre7ubuh0OlgsFvA8j/r6eqjVavA8j2g0CqNRfG162SGTqz1iczONoSEFvN6DiMWsBSTm9m1DgUI0MdGNoSEFLl5USneHeNyBoSEFLlzIScjLy1G43VW4dKmr6Lo+XyN9bmSkCcePV4uM6sXKjH5/C4aGFFhcFN89hsO9GBpSFJjlR0aaMDSkwP37wp1FMVP6t4Njx3SiUp0MGTJKY2LCjx//uBqpFLm5WFtj8eMfV+P27TAOHVLj3XdzVoGrVwP44Q+rkEol8YtftKK3twNmsw7Dw3ZRWe+zzyz4yU9qaGlxcjKE//yfyTxWQak6dEiN3/9ei4mJUkquB4Ulv34QwiT4pA6AEAcB7uw2gezvNciREmS38YAQEH/ecwfz9uMBIVfp7DqCx9OZt58YygWMFiNWY2PVuHdPj62tYpEELIBG5Iz49dn33Zj3Ot0g59h+EJLHIBdd04JcJzVACGUyu34ncgOpc+fozc0UxsaqC4jVxEQTtY3E43EoFApotVrodDp0d3cjHM69b47jYLfbodfr0dfXJ1KaeJ6HXq9HS0sLNBoNJWSRSAQ9PT0wmUxwOnOfaX9/P9RqNfVhhUIhdHR0oKurixKuVwkyudojkkkfJUPBYGdBR4igEAnEaH09Abe7CkNDCqRShabQWMxaQJguXOjA0JAC6XTui7K6ysDjqYXbXSUiQgI5CgTai5YWgRwh9HhqRc8LJE5aKoxG++k+90vHSz4++KBNVAKUIUNGafzlL0a8807OEG63m9DbS27m3n23Gx9/nFOGDh1S41//lZy7/st/qYfXm7s4Tk6GsLqaxtJSim4rlBPtdhMOHVLjwYMYZmfj+MEPFKLOQkHREqMfRM0RbgZ9ICQof91e5MzqSRBSkl/iU2afi4CoNmoQYuSF2IvVhJwiZci+jjO7nMsehxKE8LhBSoTFz33FiFU02iPyMRXCj5wKlcq+/hfZ4xLQkH0ftcj5WgUyZUaugYhFjnRpQPxh/RCXQwkePnSICNalS41YXc33lLqpMiXj+UImV3uEoEwdP16d50fKQSBGgqmdYUxU6SoGgRwJ2VOLiyEMDSnw+efEbMnzLBjGhBMnajA62oylJfHdVDodwYkTNRgaUmB8vK2oajUz48LQkAKhkEr0vKCoCd6x1VUGFy504Pjxaty8qStJ1r5NbG/zeOutalEZT4YMGaXxzjud+Pjjfmxt8RgZceNnP2umKpbX60Rvbwe2tnicPetCZ2cjXfbOO514+20lGCaCzz6zYGLCj7NnXfjZz5qRyXD4058MtDT49ttKfPxxP7xeJzIZDm1tB2Cx6HH7dhgff9xPfVlidIAoMLrsQ4/C5pV0dpkWhGwEJMsTIOSiC4R05Zf0bCBkywBxdINAwvJVfMFrpUYuJLkQUmIVDrdjZaUSK4AROVLYD1L2CyHXLR0C+SwAQq6QPYYICOkEiOc1CqK86UBIqDJvefFZpzyfxtJSAKurEWxvi68PWq0WfX3FSrYynhUyudojLl5UlgzizGRScLur4HZX0fgEYf0bNzQF6wOA13tQZEAXgj59vkZcvKiEz9eIcLhX0rknRioVpASrWDegQOByJT4CwTs2MdENn68R4+NtuHfPIvJePQ9Iv9DPgkyGxa1bvld0uLUMGc8fbW0H8Kc/GeBwmDEx4S/o2hPI09mzLqyu5jq2lpZS+NvfrBgctFEVamuLx9iYB3/7m1WUZzU25sHYWC7f7f59Bg6HGR6PQ7RPMWrwMiWk5xOrL75owPz8XvLsOkHUJzPEypsOhARqkCOWPSA+MRsIwepDrksb2edV2fWdICTVhqcZ46NSqV6LOX/fBmRytUd4PLUYGlIgmSwMY7t/315AvM6ebRCpQ/lYXo5iaEiBoSEFVcEEInTpUteeRtw8euSn5UdpgrtAovL3J5QKh4YU+Ppr53NXqXZ2eHz1lQHB4EEEAjWYm3M81/0/KzKZBGZmLGCYPszMWMDzr1YbsAwZAPDgQQw//nF1iRiEbxNRkMtPcbVlP2Jx0Yfz5+swM2N9CruEXHp73fDakKvnYZYTyNCJEzUFXy6eZ/H55/Vwu6tEKpMQgSCNZgAKS4IAEAx2llTGdnZ4qj5xXBLLy+IT0/XrfZQsCWDZmMjTlU5HsL6ewPp6gpKrYqpYKhUsKEFWiq0tFtevt2NsTEEf585VgePiT7W/QpQKmmNRmNxciJWVMC5erBMdXzB4EJubz2OAayESiUTJNuNoNIpEYr+ExMp41XD2rAu//KU0ymA/wI5c+evlwdN5UBnslklViCiI/yuQ/XkCwBUQP5l8I/gy4JUjV+l0mhIpIawsmUwiHA7T/A0hbVb4vVIIylSxrr9QSIWhIQWmp22i5wVfU37gKEDIy9CQAqdP14mUJsFMfurUAdH6Ozs8Jia6KXHy+1tw4kSNyPclHF8+WZqettGy5M4Oj0uXuqgvS1DhpKGnq6sMzp1rxebm3r/EW1ssrl1rExEX4ZFMOnffwa7Qo/TEewaFbdti7OzwuHy5qejxffWV4Tkcn+SIsq3JDFN8HqTRaJRleRkvDFevBl5guvqzIA6xcf1VRhrFgpDLwwtCprzZxySAyyD+qv2mQsoohleKXLEsi76+PhiNRjidTvj9fgwPD8PhcMDtdsNkMuHmzZtwu91wOByw2Wy77zQPgtIUCqlo9MHODo9bt/SSTKgchGyq0dFm6mVi2RjOnm0oIFYAUceEINIvvzSCZWNYWAjg3LlWURbWpUtdtGuR51lKvqSdf4IB/+pVNa5eVYs6DQWl6/TpOqRSQRpsOjra/FTDocsRq4sX67CxIT3BsMhl0yQgPmkIM8Dy8f/Z+/6YRtIzTf+BRmiEVihqRehEpF6JP4iW7DESOfUfREu0aIW0ROJO7Io7ER06kV0UEQ3acBtnQ+LVkIRJkEI2vhmSIXNkjpkmM56Me9rT7UwbYxrTbcANNhjagE0bMGDAgIECCijbz/3xucpVrq/8g6Z/DPiRrG7bVV/9MPXVU+/7vM8bBJlceFLMQZpWCEA6iYWQ6H1zcOCg7t/AgAqzs6n7WvERKIZhZOQ8sdUDQNo6iJ2HE9dLjGgFg8GMSX8WWTxLnJ4GsLNjwsqKFvPzrSk1lHwvu/n5VrjdzVhd7UlT9J0eolEOh4dubG0ZsLzcBbe7GfPzrVhZ0WJry5Ciau/pwHEhhEJWrK72YGFBDbe7GcvLXdjaMlDmt/QQjXJgGBc2NnTwejV4/LgJy8s/xcaGDoeH5yeg4vO0tNSJpSXlziGZ4OwsiJ0dE/UcZOUVcVwqcuVwOKDT6dDf34+Ojg7o9Xr09fWhp6cHc3Nz0Gg00Ol0sFgsaGlpyTgdw3s/WSwV+NOfcnHvXikMhkJYLBVYXVWOPmxv23D/fqXgxn73bhEmJpqo1YYAcYLntVp6fT4ePKiRpe5YNoDx8Qbo9fnQ6/MxOFiOqalWWbQpEDDi9u0CGAyFWFmRVtiFwyzGxxsErdbdu0WYnlZfeMTK6aympARZxKuAemP/51OhXbH3fCNXgBCtFpAyaT5yqAFJL2gQ94yxxL7rQNxVPq6P2921KJKrhQU5ORaD7/BuMBjQ3t4ulDBbrVZUV1fDYDCgurpaaPfQ2dkJvV4vdJjv7e2FXq9HZWUlGIZBb2+vMAbDMFCr1dDpdCgsLLx0rSCyeLkRibA4OHBgY0OHxcV2TE/XYXS0TNbWZWioQHGMw0M3nM4aRePKiYmqp0q9M4wLs7ONVO8m8ctkysHMTIPEcuBpsb1txNRULUymHMXtDg7mw+fryKiAZ3W1R9aTMPHldNYkPZazsyD29mxYXe3B/HwrnM4aPHhQLNvX6ek6xTFSIRrlsLVlgMNRnfIcnE+TdvlwqchVd3e3kH7hIwQcxwnRAT4qwHEcNcqQDLwAnKa3uupQIlYjI9exualLsqYahDAxICXHpSB6KrFB6HXEm0EHQEqa20CiWKWQ9jcsRNxEsDm2TAkSjfXM5hwquQqFkqdPenp6UFdXh0AgIHSSZ1kWBQUFAlFvaGiATqdDd3c32tvbEQwGUVhYiEAggLq6OsEJGSAd5fnO801NTTAYDLDb7SguLr50hnpZvNzw+7uT3uD518yMPLobjXLwetuS3nT51/BwYcbRjf19Ox49qqSONTVVi6WlTni9bdQb/8xMw1PN13t7Njx4UCwhl253M/z+bszPt2J4uJDaUzDVNo+PfbDbKwQyOD1dJ0T7rNbrVMK4vS0vogIgjJPqdd52PLu7Fsk+DQ8XSs6BxXKNSgivOi4VueI1Vs8CvHkorTffVQaNWA0N5ePJk/Y0nuAqQYgQQKJVLSARKz587QExzrODRKW6IY5CkegUL9a1gzgcI/Yvr82SPykvL3dS9FapO9g3Njaio4No50wmE8rKytDf34/Kyri7fmlpKaxWK0pKStDe3o6Ojg6ByLvdbly/fl3o/N7c3Ay9Xg+WZZGbmwutVov29vZs1CqL5469PRvW1nqxuNgOr7cNo6Nlad2gw2EG4+PlQtTi8eMmrK31wufrUGwa7PVq0t6vtbVeGWEaGMjF0lInlcDs7lpkN/upqdqMCVYkwmJ+vlXYtsmUg6WlTtmcxnEh6nH6fB0KI5OxbbZSRdIUibCYmqqVjWk251Ejf4FAP1ZWtPB6NZidbaSSnXv3VGDZzDI14TADt7tZQvBo5+DsLEg9BysrStrYq4FLRa6eJXjtksuV+ib8NAiFpOlFln15RZ+JxMpszoHb3ZSB9oA3VmVASJIPJDLFe9+oQUiXBfGUoSe2HH/h8m0hOmKf2UFSgXx1Jl3rsb9vx8pKF/x+bdrpg5KSEiEKWlNTg/7+fuj1ejQ0kKd5l8uFkhLiuJyTkyOQJJfLBY/HI6QC+d5cJSUlcDgcmJubQ2Fh3GSWJ19ZZPGicHTkod6gxde2mFg9elQpu/FzXEgS9RGnjugtYqTwettk6w4NFaS8XgOBftl6meiNwmEGY2M3JKRiY0M5Ar++3keNqilhfr5VWG5ujt5pIhJh8fBhiWzcZPvBY3W1R7begweZWUGcngYkv915zoHNVqq4/FVAllylCd4MlGapkCl2dvqwt2fA2poG+/tG7O0ZEArpcXBgwdZWN/b2DDg4sGB/34jDQxv29gzY3JT7ZL1IJBIrh6NK0gw0NVwg0ageEGLE688CsfddiJvtMSCmeRrE+4W1xNblL/hOEDLGgkTDakDI1sVEM0OhEPLz89HT0wONRiP02GJZFo2Njejp6UFjY6NAvpqamlBTUwOtVotAIACdToe6ujp0d3cL1arXrl1Df38/WJZFZWUlmpqaoNVqn2kENourBZZlqZWqLMsm1Zzu7dlkN8uHD+OtWsTEamFBrRgZWl7uopK0VEJtr1dDjdykI4yPRjlZexqzOS8tQic+rnTTaQzjoh4jLcrEMC5JJE7e4DmOnR2TbMydHWUzaR60c65E4mgIhxkZsTvPOTCZci7UQPqLhiy5ShO8bcF5xN6JWFvTgOOCWFtrw9qaBmdnAWxt/R+srqrBMFacnvqws9OHYLAHx8dTWFvT4Ojo4qptLgLr670YGFBhdLQkrQteDl6I/sWA0WjMtonI4gsFhmHQ3NwsacTLw+/3o7e3V3FdWiSCv0GLCcjycvKHvv19O5V4KOmHAEIqaPqtQCD9llc0Yf36enIrmEiElRGrdEhJKGRNGeXjkRhV2t21JB17eroO9+6RVOjjx+nNP/w66Z5vMWjk8mnOQTqE9rIiS67SQDjMIhi0Ci1tnharq2rs75twdhbA7q4O+/tGRKMcNje1ODsLYGenH0dHDuztGXB6uopgsAfh8MunwwkGDU8hFm2CvE/YywuNRiPp8J5FFi8CNpsNRqMRLMtCp9MJqWe/3w+9Xg+XKx49drlc0Ol0QiGPyWSC3W5HIBCAXq8XtIChUEi2rlhrk3iD5vVA8/PJq2sBItym3XSVIiGnpwFZ1OnePRUcDrmpcjLQ9j9VtVxitGxwMD8t8T0tUjQ4SDdITdyvVOQUIAQ1kyrLxPM3MJCbNslJ3L+nOQdW6/W09/kyIkuuXgB2drJNh0n674tTEWe327NC8yxeOEwmk1CR2tnZic7OTthsNjQ0NIDjONTU1Ajavv7+fnR1daGzs1MorOjqIjfzqqoq+Hw+eDweqNVqOBwO3LhxQ9gOL7hOvEFvbRlw7x4RiaeDTMnVzEwDNb2Uqd8TLa04Pq7sVH9w4JBFy9IV3ov1WfxrYkJuNA3IK/tGRoouNHV2cOCQ7Yvdnl4R1u6uRbbu05yDp7F+uAzIkqsMEQ4zGUVrzs6Czy3vfHoaeKE57pOTZ9PG5VmNC+CZmd5Fo9y5TQWzyEIJ3d3daGxsBEB81LRaLaqqquDxEM1iTU0NJiYmUFJSAp1Oh5aWFgSDQfT19aG2tlaw+KioIDfctrY2aLVaNDU1wWolViSRCCsjGnZ7BTguhOHhQlit19OeZzJJCx4deajpQJr9Qyo8ftyUdiQlGuVkZHJoqCCtuYEmnk+W7qNVAbrdzRkfnxKWljpl4yerXOQRibAyC4inOQcmU86F+ox9EZElVwpgWR+2t41YWenC3FwzJicrhX50yUSV0SiHjY1+TE3VSPyUbLZiuFx1F9Zfb3vbiPn5Fjid1RgdLYHFkidxQx8fL8PMTP059VCpwTAueL1qTE5W4sGDImHbFksexsfLMDvbgONjuklqMkSjHNbWeuB2N2F8vExyXA8eFGFyshLr670ZEVzeAXlrSw+frwOzANdQiQAAIABJREFUsw2w22/g/v1rsFjyMt5HGvb2bJifb8HERAVGRq5LbCnGx8swN9f8TEliFlcDDQ0NQjVpVVUVAoGAEHEKhUIoKyuDzWZDRUUFgsEgGIYBx3HgOA719fXQ6XRwuVxobm5GKBRCaWmpQMx481uafsbn6xBSRql0QmJsbOio5OPoSD430KJW9+6lJ+JOBI3EKJErGjlIJ113eOim2h4sLKgV1/H5OqjHmM720sHERJVs7HSKAFZWtBd6DhYX2y/icL7QyJKrGDY3dZiersXYWCkGB3MVXbyHhpSbjW5s9EuIBu1lseRhY+N8acFIhMXaWo9ib7z7969RPx8bK01pkJkOeOIzPl4mOyc0Y06zOQfz8y1pE6FQyCo5NqVxeaKV7Ji8XjWczuqUv8fU1PnN7qJRDisrXbLfQ+l3GBzMTekCn0UWyVBSUgKj0Yj29nbBkFatVkOv16OlpQVWqxXBYBA3btxAd3c3rFYrTCYTKisr0dbWBrfbjb6+PqGytbq6GhqNBr29vUKVKi36wX+WaZSFZqdA0yOFwwzVed1iuXYuXSfNxmBkpIi6bGLU6t49uhhdjP19O1Ublsq09PQ0oOgw/7QEKxJhZY76Fsu1lOtFoxzVpyrVOdjbs1HPQTJyeZWQJVcxTExUJL0J86/pabnWIBxmMDvbIOulpzSG2ZyTcVRnZ8dEvWlPTlZia0svREXCYQahkFVm7Gk256RwS08OlvVJxhwaysfioka4AKNRDoFAnyTSlIlB5+Jim7D8o0flgsYiEmERCPRRj31oKJ+qxWBZH3U/aK/V1cz6S/JgGBfGxkolv7ffrxWEpzwRpu3H8vLF9PjK4mohFAqhpqaGqv1LtO/gOE7yGR/B4iHuX5k4Hq3SbmSkCENDBRlXf9HGevSoUrYcrTrx3j0VZmcbM9oeQOYiWnqRpj2i2R0k84SKRjksL3dRjU3TdUAX+1xdJDGhaabS0T3Rooti241ERKMcfL4O2Tkwm/Myqui87MiSqwScngbAMC7MzTWndTM+PQ3AZisWoinilFUiIRG/0mkSzGN1tVsWwRkczE16kw6HGTid1TKCdZ4QeyJpGhsrVXyq2djop5LJZPn3nR2TsKzNVkx98js8dFMJq8ulPHlEIixY1oedHRPs9hvU3+E8jVGXlzsl0c3JyUrFm47fr70Qcp1FFnxPy2cNWkuX80ZWaH3zaCkjpZ6Em5vKPVuVQPPoUoq60VKRSpYHm5t6aoRnZqaBmuZUQiTCKjrg89s/T7RuYUEtG2t1tSflerRzT7NfIJmLXtk54Hs5PsuG2V9EXAlyxTCMxOuFZqqXCKUGv+Kb4uGhW9DXOJ3VVPHf2VmQmmY0m9MzWKORPLNZuc+U9Lhd1HRaJqL3lZUuyfrj42Upn15p0ZqVFfrEzHEhWK2FwnKBgLLdwdaWXjbuyEh65b40kpPuumLMz7dIxnA6q5NOhJEIS/07WltLPellkYUYDMM8c4NZlvVTb/jpuqqLoURyaESERsLM5rxzFejQ0ppKRIPWx08cfWFZPxYX22XLmUw5mJqqPbdom2X91JQa/3K56jMek1axlw7hoZ17sbkpy/rh9WpkpHtgIDdjYnmVcKnIFcuy0Gq10Ov1cLvd0Ol08Pv9sFqtsNvt6O/vx9LSEkwmE9xuNywWi+JYvEmm0s349DQgEKtU1RguV925oiarq93U9TJJK01OVsrWT0ZgxEgkVsPDBWmJssWCbv71+DE9vJ+4jVQu7+JUXKrIlRiJpCjZPqU7hs1WnNYNR0we+dfc3MVVCGWRxUVBSYDu9Wbe9mtxsV02Dq0lipJdw3kIBqAcBUucW5S2Gwj0Y2FBTY0ujY3dgM/XcSGVwMfHPmp7IP6VScsejgvJ1k+n5Q3NuuHePdJmR+kcjI+XY3m5KyPvrauIS0WugsEgOjs70d3djc7OTjgcDrz11lvo6+uDz+dDR0cHrFYrhoeH0d7eLjHNS8TCQqvizTgcZoQ0UzplrouLGipJShZ9OjhwUCNe6ZIJHo8fN8rGSEfEHQj0ZbS/YtAiV0pp0JmZeslyqYT3BwcODA3lw2LJg9vdlPbTNC0tmElhwZMn7bLoYTrtfqJRjvrbZ4XtWbyMUNIDnSflQxOV0+bLzU09dZvnSUPSRN337tHF7Eo2CuLX0FABpqfrsLbWm3Hj43RwehqgRpz46Fi6kTEaKU6n+ECpPVHiOXC56p/ZObisuFTkSq/Xw2g0wuPxwGQyweVywefzQa/XY25uDhaLBTabDUtLS+jp6UnaW4umleJvxm53U0aRj7W1HuoNdn29l7o8ycnLKwIHB3MztnKgEbvBwdyk65yc+DE0lC9ZZ2IiPSO6gwMH9VifPKFrRRIjUV5vakFnNMpllC7guBB1n9L1uDo4cMg0b+lq5ra3jdRtpxs9zCKL54nE1id8pCJT0PytBgZyqREfmg3AvXvpP8yJkUnkjWaLMDCQi9nZRqyt9Z5Lj3ke0FrOZBq9o/l6JetbyINWzcm32llb682m/J4Cl4pcmUwX4+kUjXLUqNHZWVDQ/UxOVqYtOkxMfaUiV0rLz8+n33yTh1LULFl6L1EIPzCQvrcNLf2WLN2XeJ6Hh9MzrssENJH9+HhZWutGo5yMAGYiSJ+aqqGS22xIPYuLBO9lpfRdOiBRVrlNgN+feUUt7WavJBSnuanfu5faCoAGpZQgLQJEi9K9qJYttGbJPNFJZz6kiczTierTBP1KlhVZZIZLRa4uCvv7durN+PQ0gPv3r+H+/WsZ3RzFNgPiF61yLxJhqVVx570hK5ErpXAzTWuWbtTq8NBN9aWi2VfwoEXonsZ7igY+0phphAygn790o1biKshsSjCLZ4WtrQD+8R8rMDdHf4D54Q+bMDOTOr2k5Kae6bzDcSGqSFopEqRErjKFkoeUUvsXGrFQ6gn4PMAwLqqFRCr5AU07lm7LG5rp6FXvCXhRyJIrCmiVZV6vWtAvKUWclDA9XUu9ydKiH0pRq/MSjkT/rWSRqGiUo5pupmNAKrakEL9stuKkT16JmqtnQUBoAvt0InGRCCtLjw4O5qYVtVKyjnj0qPwpml1nkYUcAwMG7O8rX2PpRq5o6bmxsRupV0zA3FyLbJxkLWxo2qfzkBwlvdjeno26vJIj/HlwcODAzEwDVa6QiYzB5aqX7U+qucrv75atQ7O7WF3tkc3FDkc1NVp2HuzuWs5tI3EZkSVXFNBu+Lyg2enMrDs7QI/OKDm9KzmKn1ejk5jS4l807dZ5rQ5Y1qdIrFLpFpQ0WgMDRNP2tBcqy/pk41os6ZV406o104niMYyLSqzs9hvnSnXQqlo9Hs8zL8vP4vni5ITFb3/biX/+51rMzDjwH//Rjh//mIiSt7YC+OEPm/D733ehszOuH7pzR4ebN3vw7W9XYWsrgPFxKz79tB+vv16Pw0MGN2/24B//Mf43e/NmD27e7EFjY42MdNFu7Ok27uVB6w84PFyY9AGLVrE2PFyY0XaVomVOp/JD6UWJ98/OgoJVQyIRWlhQY2AgF2ZzHtbXU8/hNCPQVHPo9HRdSkLJm6Umki4lgpmpBQZvLZHtKRhHllxRQCM4Dx4UYXAwN+P+cNEoR02VTU7KXYqViMbgYG7GHjP8tpVa+dBu8rSKulQpsM1NnSy6MzBAUoHp7rNSZI8f52maUdMIksNB71ifCBphXFzUJF1HyZV9bq75XESRb1+SCLvdniVXlxA3b/bgX/6lAT6fBycnLIqL88BxHCorSzAxQW6Y//zPtRgft2JgwICODjU4jsM3vlGEuTkXXn+9HltbAfh8HnAcB4vFiH/5F3INv/VWB/78Zz22tgL4z//5mizaRTPITKcvHY9olKOmmVIJq8NhhnqDz+R6oREli+VaUqKk5IeVDgkS7zsvRk+szkuMKA0NFaScy87OghlH8BJJZeI6kQiLBw+KqQ77NLuMe/cyM289PQ0IlhLnsey4rMiSqwScnQUVb/TnEZSHQlbqWLTqOSVt1nlTgkpk7f59eb8pWoRnYEA5Bbq/b6e2DHrwoAhbW5m5Kp+dBampO3Eq7TzkEqATNyVD08Tjo+2LUoh+d9dCjRKOj5dR17Hb7WhpaYHD4UBTUxMYhoHRaERvby86O4m/jc/nQ19fH5qbm8EwDPr7+9HZ2Qmfz4e6OmLJYbVa0dvbi46O1JYgWbz8+Nd/bRQiU1NTdvz935fBYjGiqiruD1VVVQqLxYj/9t/K8fvfd+GttzpgsZDKuoEBAyorS7C1RR6e/v3fW/Dpp6TK+b/8l0J8+mk/OjvbZPosmk+S2ZyXEcHhGzuLX/Pz6aX3adVy6Vaq0VrYmEypu1EomZwmi3aJISZWY2M3ZMSJJq5P1SInkVzRWgWJQYv6ORzS7ApPPGnWFrRI2b176VcpiomV3V6RTQmKkCVXCQgGDdSbqtmck7ENAqBMmGi6HaUU3nlTgkr6LVpqkyZkHxiQpg/DYQbr672KpErc+idTHBw4kvYDPC/BokXV0vGn8vk6qBFE8QR6dhaE36+VNbIeGCAtgpKRTL/fj7q6OjAMA7VaDYvFgvJyUvLe1tYGl8uFlpYWuFwu1NbWwuVyobW1VegZ19jYCJZl0dDQAJPJhNbWrEj+MqCysgTr6yQ6/tOftqK3V4uPPuoVok981OnkhEVRUS52dojYfGcnKPz/hz9swk9/Sv4eKiqK4ff74PN58I1vFOHkhPz98tvgsbVlkN1g0xVFA3S/JFoLFSXQxNzppCRPTwPUdj00zRENFss12boDA7kpdaZ7ezah4fODB8XUTABNe/bwYUnSOTKRKKayo6D1ZBSfd96aYmzsBnW70Sj3VOeAJ1YPH5ac+wH4siJLrhKgRIYy6QUohtKNNxHE/E6ePjxvShBQdoanNVKmCd9HRq7j4MCBlZUuTE3VyMiPxZKHmZn6c/UrpCEUslIbNJ/3N9jbs8nGGB4uSGtdGoF89Kgce3s2+HwdcDiqZCnX+/evwe1uUhTQiqHT6dDdTUrca2trodfrodFoAADV1dXwer2ora2FyWQStDGNjY0wGo3Q6XTo7e2FwWBAc3MzbDZb2qLlLF5e7O+H8Fd/lY+5ORdu3uzBv/4r8dFbX/fjv//3SszNuYSUIAD8/d+X4T/+ox1/+lMfZmYc6OhQ41e/0uCjj3rx8KEFW1sB/NVf5ePmzR5h7I8+6sWdOzqBiPGg+R1NTdWmfFjiuBBVt5OpVguQ2zcMDOQmTesxjItqQZCJ+ahSatBszqMSG5b1w+1uFojgo0eVijpKpahQsmbUjx5VCsulYwJKq7TkU3PEYy8XQ0MFSbWeyc4BLep+fOzD7GyjsNzERFXWWoaCLLlKAK1dzMBAehVziVBKtdFSgkppqHT9mBIRjXKKRIV286e1aKG9HjwowtxcM3Z2TM8kBKxUZce/MunJl+iqni5BC4cZRa1a4mt0tAQLC60Zn4/W1lZotVp0dnbCZDLB7/ejtbUV3d3d6OrqAsMwqKyshMFgEKJcHR0dcDgc0Gg06OzshNPpRG1tLYxGI4LB7OT2RYfFYkRjYw0mJmyyyNLJCYuJCRsODxnJZ+PjVol2amrKLiFOMzMOgXjv7AQxMWEToldiiG/qiZGW7W2j7AGPYVxYXe2RRY2GhgpSpr6UwHEh2X5YLNewsaGTXFvHxz6srGhlTuyDg/kZG49Go5yigSc/ptNZA6ezRnKsJlMOvF5NymteyQF9aqpWQkg4LiQpKBgdLUtLa0ojRmZznhBVM5vzUj7spToHQ0MFmJqqhdNZI4lymUw5aXUouarIkqsE0FJTDx6cz1SNFgUbHKS7FCul5c4bMVPyWFI6FtqyZnMOxsZKMTfXjPX13nOlRc+Dw0M3VUw+MEAqENMFLfqUTopViRQPDubCbr+B+fkWbGz0P1V/serqajAMI4k4cRwHlo1PqOLvxd+JlwmFLtZwNYsXh1/9SoPeXu0L2Tat0o52kx0bu0FtLzM4mA+vV3MhqaG1tV5ZqspkysHDhyXURsuDg/mYn289V4segDxMTU3Vpjx+/jU+Xp62qTJALBCUmjQ/fFgiMQ8dHMzHyoo27Qe1UMiquJ9jYzfS1q1leg7s9opzBRyuErLkSgSGcSmk0TQZjxWNctRokFLLHJq31sBAZk2axaD1FFQ6lpMTP3XZTBsbXySIloIewUpnYlOKPqVDiDIpQjgv1Or0TEyzuDq4ebMHfr/vuW+XYVyym6fNVorDQzfm51upVYR8VGRiogpLS50X3lXh7Cyo2DiYj8w4nTVYXe15qmpiMQ4OHHA6a2REc2AgFw8eFGN+vvXcLXEiERbLy12w2ytk0T6r9Tocjmp4vW3nSq+trGgF8mY258Fur8DSUue5MgvP8hxcNWTJlQhKPQDTbXUiBs0zKtlYNAF1upGWRCilBJWiZkqk8rxRs4vCzo6JqkNLJxRN6+k3OlqS1naVihrOQ7KzyOJlx+pqj4zA0MToHBfC8bEPx8e+566xYVn/c90uf6zPanuRCIvjY9+FisBZ1n+hUo1nfQ4uO7LkSgRatOc8KUFaP7qBARVcrjrFdTY3deeO0iRCKcWoZCWxu2uhLp+sbU0qBIOGC7nQaYaubje9R5kYCwutsvVoru803zKl8/c0rvGZ2lMowe/3wWazUL8bGTFhfj51JWQWWYhB6wMYCPS/6N26RLgc5ITjuKwMIQNkyZUINCf189xQaTfnVP0IlTypMs1rK7WwUYpaAcDxsYe67XR7CiaCj9rRIl/r672YmqrB4qImrXA+7bykQ65ov2Wi2JWY6xXJSKSSXu28kTzeEuNpW/p4vW784AeNgodRIvT6Pni92ZD9VUAoFMDPflYFlqVHPsJhDm++WY2FhdSVq7z4Wfxi2czMki8OQQCVADQZrNMMIHMPwucDPYA8AKl/B6Aq9nr5wDAMqqurUF2dev/u37fgS1/Kw8jI1dZkZclVDOEwcyGRo3CYoWqtNjd159p+MJjc3TgRSlGXZHohjgtR1xkeLsg4+hQKWYWigMRzl9gEOR0zT0BeZOD3Jxf9kgaucnKZSOb4VOzqarfkcyWie57Kze1tI8zmHJjN0rYQ+/shjIyY4Pf7cHTEYGTEhHCYnOuTExY2mwWzs9I2EjabBWazQVhuft4lRLG8Xjc+/zweHTs6YjA0ZMTSUuYp7Sxebmxv+/Hb3zamJE56fQdCoeQaQ5o7+otr3BsAUBx7pdtCJQggB8D5qqqfLXQgx5LuHN4KIH0biecFUrlcgcbGhrSqkp1OB2pqqrGxcf6Cn8uALLmKgRatoN2QU2FqqubcEQ+aS3m6BAQgKS6a1mpysjIlSVKyYsjEw0pMrObmpB4tHBeS6afSJW+J5yVVS45AoI96DsQ4OHBgcDAXDx4UyfYhmRVDJvo78flILEzY3w/h7/6uBENDRnz+uR7/9E81+PxzPbxeN/7rf70Br9eNd97pxN27hJT/4hdq2O1W/NM/1UCn68Xnn+sxMmLCT37SDK/XDbPZgL/9W1JJ6fW68cYbLfB63XjtNbkbfxYvHoeHIXi9doH8+HwOnJ1J55pAwAOfT04yQqEAFhZskuW3t/2SZQMBj4x88evx5Bygu5tPTyvLF54dggAqAHQDyFRO4MLLmXrrQ+bH8vJhdNSGmZms3CBTZMlVDDRPpEzTYjTrhUycxWmC+kxSUQ5HlWx9q7UwLUGiUnVhutsXE4mJCXkbBKVokFJ7HTHERGdoKD8l4XW7m2TbEZO9cJgRNHEbG3RtiZLfWbqi9t1di3A+ZmborSRu3CiE3U5C5z/5STP0+j5873t10OtJEcPduzr84AeNMJsN+N736uD3+/Ctb5VhacmDd9/tQktLfNzbt/vxs5+RtGNdXQW8XjfefrsDP/lJaiPCLJ4/BgZ68A//oILbbcUHH6jxzjtN+PGPiUN/KBTAv/3bDYyM9GN62gS1ukwgUgMDPbBYevHokQHf+x7Rg96+3YmFBRt+/es63LvXjdVVN958sxq//jUhSeEwhz/8oQXj43rcvt2JX/4y3t7F5+uQkauVlRdhB8EBeNF6nl6QFCMvE7ACqAbQAMAnWi4kWrYGAO18GQC0x8YSe/PZAXQAqEM8omUASWtWQ3oOOBCy2QagPrY/qeH1evDGGxrU1dXi00/1YBgGGk0bqqoq8e67Up/A0VEbNJo2vP56M+rr62QkamMjgF/9qhPf/34LmpoasbREzgPDMHjvvV40NTXiRz9SIxQKIRgM4pe/7EBDQz1+/nNppsTpdOCNNzRobGyARtN2JUyPs+QqBqezWnYj9XrTK5ePRjkqOZueTu1wnIjE5slmc05a0RIasbt//1pabuGAsqg9VfQsEmHh9aqFqFQyMkmLjlmthUntERL3Kx1hOI0YiY+B7zeYzGpCKb1qNuckTfFyXAjz8y3C+VD6G1ha8uBv/iZeLPF3f1eC3d0g/vqv83F0RM7fT37SjLff7sCPftSEX/xCDbPZIBhAhsMc/uf/rMLbb5PKydbWBoyMmLC/H0J5+XXcvt2f1V+9xNja8uE73ynAwAC52a2uuvHtb+cBAH7843Lo9fGK2O98pwBerx0OhxE/+xnRvHz2WRe++12SvlOryzA9TdLKfFTq17+uE8b+4AM1PviAzGVvvdWAd96JaxZp/e/E6WspbCAEoBgA32XCBJKSywWQeD0xIASkBIRMFACgzamB2HKtsbHrAfAPUP7YunUAimLLAITs1MfGzoWcmBljYzbGlknXfPhGbFt6AP2x7eeL9psBUA6gKbaPbOy4+PG52LK8BqwfJG0ZjO0j/8DeFzseHk0J70Mg2jO96Ht5Zw8lfP65Ea+8osKjR3b86EdqeL0eaDRtePXVHKHh+5/+pJNoo37zmy585SsFwvdzc25UVlZgbo7MI1/7WjG+/31yXD/6kRqff24Ey7L4+tdL8d57vQAIGXvlFRV+97u41OLDD/tRVVUJhmGE7z/99GIKfF5mZMlVDLR02thYaUpywjAuGSE6L7ECiFN7YvpscrJS0UeG40JUYjg2Vpqx6adSu5yBAVJpyDs1c1wIOzsm+HwdkpTd/HxL0mNeXe2mjv3oUTn1+MJhRiJMT0fIDoBqQDozU4/DQ7dQfWi303ttiUH7XXmCtbjYht1dCyIRFmdnQQSDBjx50i4QSLM5uXuxXt+HX/yCTNh//GMPuro0AIBvfasMJycs9vdD+Nu/Lcb+fgitrQ1CNMtsNmB62g6z2QCv1y1Er/7mb4owMmLC4uIc/vqv8xEOc9jaCmQJ1kuKkZF+fOc7BYIg3WbT4cc/LofP50BdXQ4ODki0+fAwhH/4BxVWVlz48Y/L8dFHGnz8cTveeadJSCkODPTgf/2va1hdjf/WDQ352NrygWUZ/I//kQuLpRd//GMbPvpII0knJpp1ms15KfbcA3Lb4PVBXSCEojn2OZ+y50BIyHXEiY8rtoyY6LhBSAUflTHElumNva8DiQABRMOkAiE8/DYKQQiRGFoQIsI/5NWBiMrTySAUxI5FHI0qAyGV/FhFiJM/gBAmPhrYC+Ca6PvW2HsGhFAVgJDJRFSAECgeDYhH0DiQY0yvoTQA/O533fjLvyzED37QKlT43bljwCuvqIQ036uv5uBXv4rLFe7ftwjfA8DXv14qfL+xEcCXvpSHX/6SzGlf/WoR3nhDI9suPwYf4fJ6PXj11Rw8emSX7cNlR5ZcQblajn+5XHXw+7XY3bWAZX3Y2TFhebkT09O1MiLENzB+GuzuWmQVf1ZrIfx+Lfb2bGBZH7a29Jifb6FGg2ZnG87ln3J6GlB0Rk/2GhrKT9tqwOtVU8ewWguxvt6Lw0M3GMaFQKBPQtweP25MW/9GI5uJxDMdM9FUrXiUXlZrYcoqz5/8pBlvvNGC99/vxu3b8dTk9LQd772nxdtvdwhi9Pl5F1pa6vHee1ocHTHY2grgF79Q4+5dnWA62draIKQY33mnE2+80YKRkYvp+ZjFxeMPf2jBH/4Qr3B7881qDAz0wGbTCREpgJCw7373OsJhDt/+dh4++6wLh4fkZinWTt2+3Qm1moi6vV47WlqKhf/X1eVgZsYikCp+veNjnyxqNTGRqhrMCHLbaIM0CtULKSniyZYlYX0V4iSBBSFfGtH3HbFl+OhwIeIkA5BGqEKxZcXrW2KfiaNvN0CiT6kedv2xdRPT+PmxbfhBolCJxUHXRfvIkzMGhFiVIE44/SAkT0z8EPt/LkiUCyCEUwVyrn0gFYT1yERX1tTUiP/0n65JSMxvftOFV15RIRgMorm5CX/xF7lClAoA3nuvV4h2ffBBH159NQcbGwGMjFjxta8V40c/UgvpvO9/vwWvvKLCBx9IfRg1mjZ89avxCFx9fR1ee60EHMfhvfd68dWvFuHDD6+GzUeWXIEugB4ayk/aRDjxNTxcgJWVrgszcYtEWCwstFJNNGmvwcFcuN1NYJinEx6engao3lJKJGJxUZNxG5itLT3VB4z2Gh0tSTu1yUPJDHZggNghZPIbsayPWqRAe9lsxVheTs+t+lvfKpP0hMviakGtLsPMjAUAMD6ux89+VoVwmMPBQRDf+Q5pLn52xuJ//+9SjI+TB5fvfvc6jEYtwmEO4+N6rK668e//XoHVVTcODoJ4800SXbl9uxN/+EMLjEYttrZ8QuTr7IzFyEi/EC0LBPpl5Cp1w+V2kNtGHaRkpTP2uQGE9OSCRK7ECMaW4VNjPJHiSYMBhHyIdZ71sWVonSr6Y9+JH2RKReOzIAQwD+lV7PGRMbFlizX2mVv0vXiO5SN57YiTomqQKJQBckJnje1PtegznrDy84EWhMS1gJDYzOf0114rwTe+IY3oVVVVClYKr71WgspKqaa4oaEeX/5yPhiGQVNTI77ylQI0NTXi5z9vx+qq1JqD4zjU1dXi1VdzYDbHH+K+8Y0baG6OR+C+8pUCfOMbN/A5x9YYAAAgAElEQVT668344IM+Seuuy44suQIwN9dMjf5EIiw2N3V4/LgRk5OVGB8vw8jIdYyMXMeDB0WYmKjA/HwLtrb0F9aCIRGHh26srHRhaqpGsn27/QZcrjp4vWqsrfVcePuJw0M3vF41HI4qjI6WYGTkOkZHS+BwVMHtbroQk9CtLT28XjWmp2uFYxsfL8PsbAOWlzuxvW089zYCgT44ndUYGbkOp7MaPl9HyirDZNjft2N+vgWTk5Ww2YoxMnIdY2OlcDqr4XY3ZWTZcXLCorY28caTxVXB2RmLb387Dx9/3A69vgOffdYl8at69MiAzz7rwgcfqDE9Hb9xzcxY8Oab1fjgA7WQAnz0yIB33mmCxdKLQIBEOsfH9Xj33WZsbfkAAPfudePNN6vx0UcayXbm5lpk5Cp1dXA15AQEINEoPvXWE1smUavJkwhem1UCorHqAYnO1EAe6eLtGVQgaTUxmiCNSPHkph6ElJSDRI/SffhrAYlCiVEHon0C4uRKHHXSgBDJAIj+TBX7lwcDQsBCov3kSSE/jhqEFHIg0a3m2Jjie4on4b0yQqEQXnlFJeigAAhpwDt3CMl87bUSNDY2SNb58pfzBU3VN79Zjm9+UzpHOZ0kGsjbMXAch9deKxHIFMMwePXVHHz6qR5LSz5wHIdXXlHJ0odXpfIwS64AjI+XychVovdRFllkkcVFwO224t/+LVEn9PyR2LfPZMpJQ06QD6nwGointfiIRQvoKUE+VchHdHh/KiOS66ECIOnBRMIhTscBRPytiu1Huj5ZYtyANGrWF9suT8744+TH5sXuvD5LrEfjl6+LrV+POKn0QypOL0NcwxaM/SsmsK6E/UoOXswuruz7+tdLJSRHo2mTGIL+4Aet+NrXigXi1NBQjy99KU/wqvrTn3T45S874PV68KUv5Qki96amRiE1yOupvF4P3n6bnJO//MtCfPOb5eA4DhzH4Qc/aL0y5qJXnlxFIiw19aZcMXNxOD6W59A57jKHTWnRtct8vFlkIQeftnuRIPNeHkZGivDoUSVmZxvTsGDgI0OJFX+tICTDI3qvEr0HCGnIB4lC8e9VkJt/ekBIUgjxSjkgHjVyiJbjxfHu2Od8xCwxhahD6ugVB0KcKkDIYR1INC2xIEQLQsJaQAhTb8L3bSCkkReo8+k0G0gkrSG2nji6VQlyXvjPGJDzkhNbXoNM5smf/7wdX/5yPpqaGvH977fgm98sF4ToPFZX/aiqqkRDQz2am5vQ2NggMf30ej346leLhHHE1X/8mK+/3oympkYh1Wc2m/AXf5GL5uYmQZv16ad6fPnL+XjttRK8/nrzlSFWQJZcIRSyUvVWzxqrqzZMTsqjY4uLRrDsZdTi9IOue3je4kYb5BMiDSEQj5kXS/6czi7s7aW24tjctMPny8zNP4sXg0ePDJLKvi8O+iCPSBlBSID4psmnx8RVgfUgYm/xcfPRKP6m7gZJDTKIC+R5wmFFvOpOvC8uEKLDgQjHVZC2kOkDITypwK/7xe9oUFNTjYYGurdeFs8PV55cLS93ysiVw3H+/k4bGw64XH3Y3fVgfJxoDvb2fPB4DPB4yM3v9JTB7Gw/XK4+cBwLt1sHj8eA7W03Hj0iT4+HhwHMzvZjedmS0fbX13vP1eyZhqMjdxoGpHqQCdaGOFGyxz7nhegekInWCjKR9seWsYjW4Z88n2U+XgcymdPEsYnohrS0/PkiEuFgNNbivfeuY3s79TnR6W7g5s2S57BnWVxd8FqgEsQNNMshjcLw0MaWawIhVnWQR4FMIIQrH4QQNSIubudi6xXHPq+EtD+fKbYvZQnjtsU+LwZJGaZriNoFQt6++Pjyl/OFtFwWLw5XnlzxhpLiV7ou3DRsb7tx61YdDg8D+OSTWmxvz+GPf6xCJMLhzp1GsGwIZnMrDg8DuHmzEsvLFszP67G768HpKYNbt4irssnUgu1tN27fTu8JJBrlMDNTB7NZBYsl87Y9iZifbxbGSi6W14NMaCGQcLkdZCIFyOTGgkzEdkirX3wgkaxOEPLVBkJ+npXWzRDbn3QjBgzkmpHnB4ulCU5nF8Lh9H7H7W1XWhGuLLI4P/hKPAbk+k3nbzOdKHyqlJ3SA56STotNc7ti1CMTH6mXFV6vB6+8ohLE51m8OFx5ckXzicqkn14iZmf7MTysAQDculWHmZn3hfcff1yD3V0vPvmkFk5nj6C5+uMfq7C97cbiohFOZw8WF434/PNmTE31pqXBikY5uFy1MJtVGBwkBpdPi+HhazCbVTCbVWCYZBdqKwgJYUHIixpxrUQNSGSqFSTMz4GQmxsgE6M69r4dhGTRnM8DiE++IShHtjiQJ1uliZiLrUs7ny7IS6aDoKcIWMV9iEQ4SZRpb8+DoyP6jePoKIBg0IFIhF4NeXISwu6unAienTFUErW768bJifyGcnQUAMP4ZZ9ncblwchLA1FQzOC61v53H04lg0JLhFhiQ9F96XSvOBz1Sp+wDsX246PYp3XhRUeqLxNycG7/5TddzaS/Dsiza29vh8/lSLtvd3Q2H42oRvitNrk5O/FS/ovMYcPIwmVqwseHA7Gw/Zmf7sb5ux/h4F/x+K+7fb8P2thuffdYAv9+KrS0XRkbaMTnZDb/fCrO5FU5nD9xuHYaHNfD5TNjb8yXdnphYTU5WpCBC6YOPXE1NVadYsgqEcLSDpPa0ICSnG0Tv0APiZ2MFMB/7vhmEKFXFllWDkDAd4uTHBkLOeI2HHiQ9UACppoKvyKkGCe2XQG7yx2+zCyQFwZNnE0jErA2kjNwBQqgaIDcnZBAXlzZD6jwNuFzd6O0txHvvXUckwmFkpBV37tTgt7/Nw9xcvIR8cVEPne4GRkZaMTrahps3SyRk6eQkhHv36jE52Yk//7kON2+WCARsdLQNLlc3PvmkAgYD+V08Hh1u3iyBVquSkKvNTTsGBhowNaXF++8X4+HDZ3lTzOJF4uQkgIGBYkxM1Ke0LolEWHz6aQ5crkwF9bzfU6IFw0WhC6QKMdX81Q9yDV+sLpVlHTg+/uKTq+cFjuNQW1uLsrKylOQqEAhApVJBrb5ac9CVJlebmzqqe/fT4I9/rMLysgUHB/Fowe6uBxsb8UljddWG3V2P8J34/ywbQiTCwe+3SsaggSdWDx8WJe13d16kRzKrQciPeFkX4uk3DnGtFUAmT79oOb5ha+IYACFbebF/ebG2FnHjQRZE8yE2w+OFrvzkyzdP5VGAeN8vPo3Jj8vvsyM2Bq/x4Ft58DoGvmpK6kpvMFTDbG7E+Hi7QHT6+0sFIhQI2PD227nweOK/1YcfluHePZL6PTkJ4f33iwVh+vKyEVqtCsGgA7u7bnz8MfGdYdkgxsY0whjDwy3o74//3W5u2vH++8U4O2OE7//f/0ssn8/iMoDjGExONmB3N32j3cNDzzn843iT0GdRbOMCubaefzPfcDiIpaUqzMyoMDOjwtJS1YUZQT8rnJ56sLnZhuXlavj9ddjbe/6O52q1Gr29vWkv73A4rpSBKHDFydXCQquMXM3NNZ97vEiEEzRTzwPRKIdAoO+ZGZimhgPyKNFFogVEsCoWoPPkKiD6vzh9xhv02UGiUOJKph4Qssan7opASFPi+eMjXJzofV5sOQ4kglUsW++dd/Jx504NgsE4kX7//WLcuUO0HB9+WIZPPpG6In/ySYXwmZgEhcMsbt2qFL5bX7firbdyJMRMOOL+Uklkqr+/FCMjxGtnf9+Hd97Jh9Op3Hw7i+eLSITF3p4D29vk7/LsLIT1dT1OTuQpZI5jsLlpxNaWSfGmv7trE8YSY3vbir29+N9iNMqBYdxYX5e3quK3c3iopNvzQU6sAiAR6maQByZ37P+dkF4bLpDoNR+hFh8HF/tMA3KdiRs2d4FICvjrWwcSZU4kE7rY+u1Ir38gwcmJG/PzhQKx4l/BoHJP0PMjlR4yPb3kwYEejx/nyfZ5ayv1PBwKhWCz2eBykfnP4/HAYDBQSY/b7UZ/fz8CAbqswe12w2g0StrnAIDVaoXdbpctazLJpTahUAh6vR5+/+WULVxpcvXoUbmMXAUCiS7AdITDDBjGIekhF4lwODtjcHBgx+amDsfHqS+YaJTD0ZEbwaABW1t6HB5mVi13dhbEzo4Jm5s6HB0pi7WjUQ6Hhy5sbuqwvW1M6eh+fOxBMGhIQdxYRCIsDg7s2Njox+6u5alSqnLcgLQJKkBSg7yLcinkneLViD9ht4KUe1tACFENyE2Chx6EfNVCOuHXQBrtKoq914GkJNVIJFa7u25otSrcvx8n5ywbxFtv5cDp7EIw6IBWq8LsbI9kvXffLYDRSLb11ls5uH+/GXNzffjkkwpMTnZKNFlGY62MYJ2chKDVqrC8TNI1q6sWaLUqeDw6jI1p8PHH5VmLhpcIZ2chPH7chtu3c+FwNGJ724qpqWbY7XW4fTtXIDfRKIfJyQZYreVYXe3H7Kwag4MlODuLX7dbWyaMjlYjEDBgZKQCo6PVwjYmJuoRCBhgMhUJKUCPpxNGYwHu35camD5+3IbZWTUCAQPu3MnH0pL0b1QZIRDSlA/yMNMJ8sCVg3hUV4e4BQMLck3zD0sMyHVlib0vQlxzVQVyTXaBXLsc4t5W/N8/CyJE58lWMdKtDjw5cWNurkBGUmZmVPD5KlMPkBG6QB4SleZGvqdh8rk/HA7B7c6n7vPsbA4iEeW51+FwoLGxESqVCkajET09PVCr1SguLsaNG/G/B6vViqKiIqjVauh0OhQXF8NgiM8fPp8PVVVV6OvrQ0tLCwoKCgSD0NraWhgMBpSVlaGxkRimdnZ2orCwEFVVcSkHx3FoampCR0cHent7oVKpBMJ3mXBlyVU0ymFwMFdGrpIRos1NHaamqvHgwXVB7L2wENcuBIMGjIwUCt8NDubA76df7NEoh5WVLjx4cB0WSy7s9huYnq7B/fv5GB0tQTCY/Ia4v2/D5GQFhoby4HRWwWLJFTRSiYSIYRwYGyuFzVaM0dESoQrwyRONsAzL+uBy1WJsrFQY6/59Zb+vaJSDx9OK4eFrGBsrFcYdHr6Wct/TA2/qp0747BriWqg8xF2PeZQgniYsByFfeigL3XUgNwO+SpEDuVnw71nEW2pYoFQhNTfXB61WJRGhz8724O23c8GyQXg8Omi1KongfXPTDq1WhcePewVyNjzcgkDARhW68/YMv/1tnvC9x6PD22/nCilAp7NLIHE0QXwWLx7RKIfbt3PhdmswO0v+vjmOwa1bKni9JMI4MVGPu3ev4fSU/N1GIixu3VLhyRMyn2xuGmE0FggC9pmZVty5Q65Xj6cTjx+TohaGcSMQiF+Pg4MlwncA4HQ2YXIy7v49MFAMhyPxmkoGNYg0QDzPXQMhUAGQa0scaWpAvJ0Mb8QJxJsa60FIVB7klb322Hg8wdQg3qOPXz/1w3EyYkUiV+lYtaQLO9Lz1Usdvdnd7VHc55kZFY6Pk6eG9Xo9cnNz0d3dDauVBAW0Wi1UKtLM2eVyIS8vD52d8eNvaWlBWRkxeg0EArh27RosFgsAQKfTQaVSIRAIoK+vD7W15CHR7/cLywBAcXGxZMyqqipoNBoApJWOSqVCf//la+Z8ZcnV/r6d2nw5Gc7Ogtjft+Hx4waBQG1vk4iBx9MKu/0Gtrb02NjoF6rtLJZcmVfU6WkAExPlMJtJY2JxxOnoyC2spyRO39zUYWgoDwsLLQKRYhiHsE9i0nR2FsTw8DXMzMTTlU+eaGT7H4mwYBgHNjb6he/E64jBcSFMTJTDai2Q7OP0dA3MZhWGhvIuIILFm/qJJ4w2kKdT/nyWQ0q++N5l/M2kFFIHaAbkSTsAaaqxEnGjQVtsDB/IRB2CtKUFEG/iGsf9+80Sn6mzMwbvvXcd4+MkXL+354FWq8L+vk9Y5s9/rkNvbyHCYVaIbE1NxW9S6+tWrK5asLiox/o6mQz39314660csCw5BxZLEz75pAL7+z6sr1vx6FEHtFqV8D0ATE1pqZWEWbwYhEJ23LqlwsxMvIn48bEft26psLTUA4ZxS4gWj1u3VHC7NYhGOUlEam/PgTt38uHzkQcCr7cLn32WJ0sVnpwEcOuWSqgU3NtzSN4vLHTg7t1rYJhMSHkF4n3xAHJt8eaf7SBES/ygUAVCiIIgD098IUsFpNdUBUiEWpyW6kC8GTQL8hDUF1uvEumQmFTEan29mZJ+NYI8xOlBrv0WSC1j+LSnBlIdJt9nUYM46XPH9rMJZI5xUMZzxN7XQ5wu3NzUpCBXyQX5ra2tKCoqglYbn2Pa2tqgUqmEaFJhYaFkncbGRly/fl34f3Excdj3+XwoKioSSJLJZEJOTg50Oum86Pf7JZEpo9GInJwc+P1+MAyDmpoaVFZWPpfqxueNK0uu/H6tjFgtLLSmXhFxcsL7SS0stGBmpk5yUfLVdmaz1NohGuUwPl4mRLZoBGpsrBRmswoOhzw8vbLShcHBHExP18gmgfv382E2q+B0xkOwi4ttMJtVEsF7NMrB6azC/fv5OD2V5tR5cmc2q7C2Jk8PnJ4GYLMVw2LJlaREAWLIyq+7v5++wJYOvr+WHWRy7gFJ8bkTlrmBuG1CEaTNYtUgE3gXCGmqiy3Ha7G6QSbAG4inC3tBnoA7EK9cugEy0RtBbgZ8miIOXrjOskGwbBB37tRgYKBBtsyjRx0Ih1k8ftyLd98tEKJLkQiH3t5C9PeXYnXVgtnZHiHF+PChGu++W4D9fR+Wl42Chgsgmi2jsRYjI62IRDisr1uh1arw5z/XYXPTjocP1Xj8uDf16c7iucHr7cKtWyqEQvGb4dqaDrduqbC/78L8fDtu3VLh+DgezeAJmc/Xja0tE27dUmFhoQMuVwvGxmok2iqOY2C1luOzz/Kwvx+PlC4v9+Kzz/KEecPlasHdu9ewstKHsbEaOJ1NQqQsfeRBes3x1ykHkl4XVxuzseU7QaLAKsQriRPBt4ARaxQrENd48kUn7bGxUt+ckxErj6cYh4eWJGsXgpC4fsQjckxs38UPfIWIN1muRLw1T17s+8rYvvaJjrsOcWJoQ7xHYw2Iho0gWeRqdjY3aVoQACoqKoQ0Ho/KykohZZebm4vmZqnmuLS0FOXlhNDm5eWhpqYGLS0tqK+vh80mneObm5uRk5MDvT5OMHt7e1FQEA9a1NXVobi4GG1tbaitrc1IFP9Fw5UlV3t7NgSDBhweujMWhPMRGoejEhsb/XC5amVEZ22tRyAa6+u9wuder5oaYRKDj4wlpuX2921CZCgZKZqfj18gU1PVMJtV8HjkxJF23OvrvcI4LOuTfe90VimOx29rcDBHtn+Zow5kMtWCTDZdoFcq9SJus5CYt+ctIppBJkXx+i6QJ0o1pOXffpAoli3hs5bYsvJS9LMzBm+9lYPR0TaMjrZhZKQVi4ty0TDLBjE+3o7795uxsNAviybt7rphsTRhbEyD1VWL8HkkwmFxUY/h4RY4nV1CChAg1g5jYxrJWD6fAQMDDWm3zsni+WJioh5DQ9KeenZ7naCFmpxswN27Urfw+fl2fPppDk5OAnjyRItbt1TY3DQq+lrx9gwjI3FyMjFRj7GxODF/+LAKAwPFCIXs56yQ4wkOf62zIESDT/G0QNpwuBtEfxVCvFcgTyB5wuFBPPJsByErQLxpsh0kKsa32HGI1lc2IFYiVm53Pra22hGNJrsH8NvmjysIQq642PGKt8trPDUgkScWhGBqYt8nRtsBck78sfGKYsfoQKI1xdmZnypmn5lRYWMjtc1BXl6eEGkCSJqPjzbx6bnu7m7J9/xnfASqs7NTMcrEcRxqamqE6BYA1NfXo6Eh/jdQWlqK6upqiRD+MkatgCtMrp4GVmsBzGYVvF41xsfLqCmwlZUugaTwEZ5IhBXShSMjhYoT2uxsvbCumKRMTlZQSRkRv1YImifxOjxRo0WaaOCXt9mKZd/t7loE0pcoiN/a0gv7fBEmpmRieRZVOxcPPlokTsVlkYUSTKYiuN0a4X0waMGdO/mCnYLX2wWjMf60f3YWwt271+B0kogGT67E0aqFhQ6cnYUwM9MqpPVWV/sl4vW7d6/B5+vG6mo/zs5CGB2thskUt+jgOEbQgKWHbpC0nwPkYaUO0uphO4gG0gPyEFSMeOTZD5LWq4591xhbzg4S5eF7gPJzAO+z1YV45SLvedcLQmTo6UwasZqdzcH6ehM4Lp2HQFNsX3kC1hfbrgtxWxjE9isHhGwWI/7QJ354c8f2m88KuBBvZm0DOZ/dsWOS31cODgySY5mdzUEg0JIyauVwOKBSqSTRptraWtTVxaUfpaWlEnLFpwFZlkUoFIJKpUJbW3xu7+7uhsvlQmtrK3p6yPHY7XaUlsaLjAoKCtDX14euri6wLIvy8nIhEgYQAb04TXmZkCVXGYJlfQKJGB0tUXRzF+uyeM2VWM8kFsIngk8LDg7mCJ8FgwZhXbFGi2V9QjTpwYPrODiQ5t15QsRHvFIRLJ44iqNfPPh05uystCXP2loPhobyhON6ep+YIOQNYl9eTE524v335WQ0iywScXoaxK1bKkxNNWN/34UnT7S4d++6RHR+fOzHZ5/lYWWlD/v7LoyN1WB8PB4dPzry4bPP8mC1lmNlpQ+Tkw3C+qOj1RgaKsP+vgtOZxNWVuIC71u3VHA6m7C6SiIwPElzOpvg83XDbq+j2kEoowGE1PTFXj7KMixIJMoCeTGIHyQalPgd/7l4PBYk2iV+qOP7lJqgVIlHI1bLy9U4OclEV9aOeKqOA5EJmBCvXuShQbzKOBfxKHcAhFTxc68VcSPkztjY7tixiHW/FureRCIMjo/tOD62IRxOT0vZ09MjkCO9Xo/a2lrU1tZKbBh6enpQUlICvV6PlpYWVFRUSKwY6uvrkZubi6amJtTW1sJoJMen1Wpx7do19Pf3o7m5WZIWzMnJkSzb19cHlUqFmpoaNDQ0oL39WVr5vFhcWXLldrslLJ0H7TMxNjd1AlkZHy9TXI6vGhQv43BUyqJZiTg7C2JwMAdmswoPH8afKnkXdquVXHwM44DXq8bQUB6Gh6/hyRONYnpTHEWzWHKxtSVPWQHS1GJixd/hoUuS5jw7CyIQ6IPdfkNIkT69zooHb5FwkbYOzw537tTAYmlKvWAWVx7r63pBuO52a7C01EMlNEdHPvh83fD5unF05JN9v7fngNutwfq6XmLPEI1y2NoywevtkgnaV1f7sbUlfRhcX9djYaEDwaDlHH55xUivEu7FIJFYeb2lKXRVSqgGiULxeihxpIVv8dULQpgY0ecVIBEqfvkKkEhcD+KRq4bY+EbEKx7bY6+Lmk9JFKqmpgYejwcWi0XRVd3n88FisSAYpEfhbTYbtY0NwzCwWCwyXyyPxyPzwnK73bDZbJfeVPRSkiv+xxT/eKGQlOHr9Xoh1yv+8cV/HIl/FACwsNBC1VKJEQpZhWVWVwlZi0Y5IbozPKzcfT0Q6KNW64mtDkZGCmGzFWNurgk7O8rmgmKICdbQUB5VT8UvMziYI0t1JpLK+/fz4XRWYWWlCycnF20C98UgVTzEGqgXgcVFHW7evJ5yue1tBz79tBwHB75nv1NZUPH4cRsslqfrAvFygK+ifXntPpaXazAzo8L8fCFCod6nGIn38bKCbsXiAf082CG1WOBin4mJi7h3KhAXyV8s8SgpKUFHxxdDZnFZcOnIlUajgUajgU6nQ3l5ORiGQXNzMywWi1AJ0dnZCa1WC7Vaje7ubvT29sJgMKC7uxtqtRosy6KjowMajUYWyeIjNcPD1xSf9HgCJrYkEKcTk7XYEeut+EhQJMIKnzmdVecWi4stGJaW5BcaL9SfnKyQfScW4m9vG595i4holEMw2IUnT6qwudnx0rek4BGJMDg99T23/V1c1EGnK8HamiXlsmtrFnz4YTEODy+nI/IXAQ8eVJ6jr9/LCDeebRPnp8fZmR/BYEcKsXoquED0n19cMAwDlUol8Z7K4tnj0pGr9vZ2QVxXVVWFnp4egSBVV1fD4XCgra0NarUaNpsNBoMBXV2klLi7uxtGoxF6vR5dXV1obW2FxxOvtopGOcFg0+2mG+1xXEiwRBBX1IXDjEBOlJohc1xIiG6J04nHxx5hXZerlrouABwc2CURJxr54/21EvdBHFnz+Uge/PQ0IAjXxaSPFvXix0hHNJ8KHBeA11uOqSmV8FpZqU+94gsEy7rg8dwQ9tflykMw+GxbzpyehuB291ANR7N4OXHv3nVsbj6r5sdZXDx6ILZD+CLC5XKhvr7+0qfhXjZcOnJVXV0tOMRqtVq0tLTA4XDA4/EIlvv9/f1gGAYbGxsIBoOorq5GMBhEQ0MDfD4fmpqa4HA4EAwGJWWiBwd2gWAoNUrmo1YPHlyXpdZ4sTjNvwqgm3sCUlKnFPXa37dhZKRQcJh3OqswPHxNVtW3tNQBs1mF6eka2fqJETOXqxa7uxYAgM/XLnzPf5YIl6sWXu/TPc1yXABzc8USYsW/jo4uToNAJs1kYko90n0yPz31YHo6l7rPe3vSv5NAwIqpqU5YrU04PQ3h6CgAm60Vdnsbjo7iEclwmMXqqgmPHmkwMtKM5WW56z0/ls3WilAo7pe1smLE2JgaDkcHWDaIszMGs7PdsNlaMT/fKxljf9+DmRktHj5swcpK9qafRRZZZHERuHTkqry8XOidBJAS1L6+Pmi1WjAMA4fDgdbWVlitVvj9frS2tqKvj1TUtLS0CE0mOzo6ZA0oxbqlRNd1IO4RNTSURxV388TLYsmVES+GcQhCdhpB4Sv1zGaVrP8gT6x4QnZy4heWnZuTCq15AsdrwXjwpMtiyQVAKhvF0S1xtWJi9CwSYTE31wSHo/Kp0mHJiNXUlAoMQ6/MzBzdIMQpmVbKhrjfTnKsrNQr7rPPJyWxR0cBjIw0o6+vAKHRjEUAACAASURBVKGQG9PTXdjZceH99wsxMkKekCMRDiZTLQYH6wUC1tOTg0DAKnz/8GELpqdJZMxqbYLBQFK5Xm8/pqZIT0K9/gamp7sQDrPY3nbgd79TScjVwkIfBgfrEQ6zWFzU4fe/z8XpadbJ/WVDOBzC8bENoVAfNjbUODxM7zqIRBgcHBiwtdWOtbVGBIMdODjQ4+zM98z29ezMj4MDPba22rG5qcHqagMCgRZsb3dhf1+H42P7U6bpMkM4HALLOnBwoEcw2In19WZsbKixt9eP42N7SguDdBCNcjg+tiEY7MDmZhtWVxuwudmG3d0eHB6aEA5fnEVLOBzE0ZEVu7s92NhoBcvSu3g8DTgugONjG/b2+mV/Oycnri+MRONF41KRK4/HA7X62ekAxKmx1dVuISp0eOgSHNlHRgoVU2McFxL6Ej5+3IDDQxfCYQaBQJ+QSlTyiNrZMQnky2otwNJSB1ZXu/H4cQOGh69JIl1APP1nNquwstIFjgthd9eCkZFCTE5WyC4Qsev84mKbzL8rGuUk1Y4uVy3W1nrg87XDZiuGy1X7VC1vUhGrpaVEo9YgCAFiEReKir/nP/NRtuaOfSde1oZ4mXco9n2IsoxcrzQ7W6C43/PzJbLlBwfr8fnnNbDb47+1wVAhECSbrRXvv18oEcrfvHkdNhtJM09MtEOvvyFZd2CAFD8MDNTh4UOi6QmH4zextTULfvc7laC3CgSs6OnJEd4/eqTBe+9de+Hi/KuKaJTDyYlbRAKa8ORJOdzuazLDyL295H3YTk5cWFmpxexsbpI2L00XQizIvrPY2dFiYaEoaXsW/vX4cR7W1hoztEPIDIeHJvj9dUnPAW8iurOjPRdhiEY5bG93KTZTFntRra424PQ0PUPfSIQByzqwv6/D1lY7VlfrsbhYRt1Oqn6C6R8Li1CoDz5fRcrfz+MpxsEBveI8izguFblyu93PtLv2w4dFMJtVsNtvYGKiXNAo3b+fD7v9BlZWulKWM4fDDLxetaRB8shIIVyu2pRWBsGgAXb7DYlVg9erpmqgwmEGT55o8PBhEQYHc2Cx5GJ0tAQrK13UiWR314KhoTwMDeVhdraeSpTOzoJYWGgRjFD5isGNjadrupmMWE1P52Jzsz1hn3nn9QIQwWk3SBk0r3GzgpQ920D0EryAmIn93w7iR9MeG6sltiwvXOXdnwOi95rYtvKQSNhmZvLTjlwBQH9/ET7+uFRCZN5/v1CIVP3f/5snIV4A8N5712CztQrfz8524/Q0BIulAUZjtZBSXFzU4Xe/UwlRLR52exs+/DDuxfXpp+W4e7cKkQiHmRktdLoSbG0l702WxbOBz1eB2dmctIjJzIxK0dsoEmGwttaY9lgeT8lTRbE4LoCNDbUiuZidzcHiYhkWF8uoJGf2/7P39UBtpGm3BAQOCBw4cOCAgMCBAwIHBAQEBAQEBAQEBAQE1C0C6hYBAVu6X1G3cJm9o52l5qr86VtrLswM/kbr1c7IY41HrDVj2dZ6NLYMQjRIQAMSNEKCBlqoJVrSucGrbrWkflsSwh7bw6lSGUv983ar1e/p5znPeQKNiEbHLzQScnAwjdXV5jIyt77ehvX1NupYg8EWnJ1VX+iRTHqxvn5bYx+3qS7qgUAj4nG6DjOT4bG6eqPq64BhrtZ97rJZARw3UnZeGOYaWLYDa2utVIK6udn1XqOQHxs+KXJVK2qx3ZckXonaaPXcqxfvLtT6LkO49W9bj1itr3foPN2aUfCHAQj5kRvCXkWh4akLpC8gQBykZSJ4C8Q92QvSeFZAofzZg4JrMgdC4sT8stdRWia9vt5BJVfxeHH6VRRjZeRHTtltbdmxve3AvXsNRdV/+/te3LvXgGBwVvnc7R7Cy5cjiETKU0S//WbAvXsNWF8v6L1stjYl7ZjJiLh3rwGPH3fh+fNhBIOzRVGuS7w/ZDIxrK42V4x+yK/19TbN7SSTnjJSsbp6gzrRy69IZEBze5VwdDRH3XYkMoDTU3fRxJvLSUgknJotaLa3y9uH1Yqzs3BZ1CUYbCmLsMgEVGvcGxvtVY2D52eLCOze3ljReplMDNvbvVSCRYv6JBJOrK42V02Ot7fpxU3V4PTUXXbNsGxnWarx7IzF+nqb5hh2dy/9/Wj4w5Iru92uaK3UkCsHS6HWHJVqnurF4aEbKyvl6cytLdM5jP3UkCM1pU+6IWg3S60FbhQiRWrYNPanDRqxYpgWHB9XCjsPgUSnZPSDRKKMIM1RZZhByFMIJOpkAYlmyduXQPp99aBAFidRiHaNg5C2qfx7bNlIBMFFIYflGjSWteHeveJWOW73EKzWW8hmJWxt2XHvXkORF9XLlyOYnb2OTEbE6qqlbP143IdMRiyyWHj8uAtOJ7n5ptM8zOZGbG3ZcXLC4uSExb17DWCYwkPC2Zlw6X/1AUDWLNGiBdFouWzg+NiqTMgMcw2x2KQS3crlJJyc2HWjKdWmq2REowbNba2u3sDJib5O8eyMLZvQ6yF5ACE7peR0Z2dQlyjR0l+x2FSF8YeL9rW3p3UPJAiH+zT3EQqVSwVKkc0KSKUYHBxMU8nVwYG+4TUNuZyEvb3RIhIXCDTi8JAeNMhkYpop6qWlhqo1gH80fHLkyul0wuv1IhQKwe0mBCIcDsNut4NhSBREEARYLBbFPdZut4NlWXg8HjidTmUduaElAKyvjyupsGpxfOzDwYELqRSHvT0ymZ+d8YjHneB5kgLM5STs7Mzi+NiHXE5CNGrH8bEPJyd+ZZ10Ooa9PRtOT+WbIAfSbkJuCSGAEAMXihsL21X/9+X/joFEb+SUlAvFRMufX45DgYDwIKkxOW0pN1mVdU7O/PZD+fEgv307ChGkYmgRq0DgGuLxavUPrShEoQSQaFUYhHSpfYS6QciSFSSCxaqOCaq/r6mOtyv/t9x0dRSF86VNHE9PPdjc7MXKyk2wbDdiMe3066tXY/j73wsVn9vbDszOXsfxMTlPmYyI+/ebEI2Scx2P+2CxXFXE7BznLiJG0agHHs8oslkJ9+83YW2NnBOPZxSBALn57uy4YDY34vg4hGBwVln2yZMeZLOSUrF4qbf6cKBFQMhE5ipaTk2sIpF+qnia52epk7QeQVAjlxOphCEYbKlauB2PGy9sktba1v5+5ZYqR0dzmmPY2tK2yZGxtdWtIiRXdNvP5HISQqGbmvuptm0NAOr3dp6Ubi4nlUXVAoErVZ373d2hqgn/JT5BcmW1WmEwGBAKhdDW1gaGYdDT0wNJktDfT7ySRkZG4PF4MDAwAKPRCIZh4PV64fF4MDExAZ7nMTo6CqvViqkp8iQj9+97+7ZLb/dFODnxw+8fxMmJH15vF1IpDq9f9yCTEeD3DyKTEbCyMobT0xBeveoEx1mxv+/A4aEbqRSHhQXyNBcIDIPnPcr/CbpByM0UCMkYAiE4ZhCyYwYhQ10gRMmAQq8q+RjGQMiGOtLDgqTPQvl9bOb/FUCaqwr59cL57bhASJQ7/5kcqh4EEY6XP5GWEqvFxSvguLEabjgCSHscHoQA9aHQmd6h2qcDJCol5M+F3FSVyS/vVh37MAoNVptQII9D+e2LIOe5PgHpd9+1w2q9hV9+GcT8fB/m5/sUYiWDZW1wOLrx6tUY3O6hMi3U8+fD+OabZvzyyyAWF42Kz1UwOAuHoxs+36RSJQgQu4V//ON2USqSZW347/++qeznskrww4JWamh5uamIsKuJVSym776dy4nU6NXWVrkuUAscN6K5/vJyE1Kp6qP5mQyvORZaypMGLcJYbQQskXBpHgvD0LtnJBLOkvHS25/JODmxl+1jZeV6xfVkZDI8lcyeB1op0Wrd62kRy0qE9I+KT45cGQwGWCwWAEBfXx8MBgPm5sjTfGdnJ9xuN4aHh2EymRCLxRAOh9HV1aW4sns8HphMJhgMBpjNZsV4Ta7m29gwVD2WSMSCYJAs7/P1YW/PpqT/fL4+nJ6uwefrw+bmNJJJFpmMgFevOpVIVSRiweGhG4HAMLa2TEin5SdDHoWU2AQKJAIgZMsJQggsKESuBvJ/yyRJjsqYUdy13QZCxABClL5Fwe+pD0Ak/+80CBET8/sOo0Dq3CBkZRrFrR7KidX2dj/SabbKMyrDBRKFmsy/1IRHyh+DMb9/dTTGlB+XOh08DXLO1BG/URQ3XR0FSQ/WV/aczUr4r/+6gmCwPB19iUvIODsLV5zETk/dCkHRE0mrQUuFVUcSbNQISqVUoBbUYvDiaEx1onI1sVQfR7UCa0FwaO4/ELhCXWd/f6JoWZYt72ShhdJolyBU7ydHG+d5tE5a5Hh3t3qD1L29Mc2xVHseyBi4sq4nsg/lp4ZPjlz19vZCEASYzWbY7XZMTEzA5/PBbrdjcnISFosFc3NzYFkWq6urSgfwWCyG3t5eeL1ejI6OwufzgWEYiKJY1LS41PJAD4HAME5PQ4jHndjcnMbeng1bWyacnPgRCAzj4MCFtbUJpFIckslNRCIWbGxMIR53Ynl5BLu7c4hELNjdnUMyyaoatDpQIC4DIGRrAITo9KJAnCSQNN9c/t8xkCjTBIA3ICSLR7GOaCy/rBuEuDhASEkIhejOuGo9MwokbhSE2FhACAyL0jRaNiuAYZqxvt6BZPK81WlqTdTHA1mYXhqpusQl1KARmYMD0gD47CysCMOrTekBQCTSr7ndSpGUszOWKrgPh/t016VB7vtX+tLT/ajHoxX5qqUpcyw2pbn/UOgmdZ3SMTPMtaokDJlMDAcH04jFpmpO5dEITa1WCMfHVo0o3dWa0pNqkki7Bux2OzweDywWC2KxGHw+HxwOhyLJmZubw9zcHDiOg9VqVciWKIrw+Xwwm80Ihz+N9lyfHLlqb2/H3NwcPB4SzRAEAVarFQ6HQ/n/9PS08mVbLBZlWZvNhlgspnzhcufw01MGOztmHBw4axKYe71d2N2dQzxO8tlESGjD3p4NuZyEXE7C5uY0jo9JREROCwJAPO5Uolmbm9NIJNRVcxMg0RZZFwSQFNYcCpEiZ/7/MsGaBYniMCikBy2qv2XIXd7l92VNlRUFwbccnQIIqZKfXJ0gJEwAIX/alX6SVK+pnjzGjwuLi0bMzlafErjEHxN7e6Oak1gqxSCXk7Cx0Y6lpdqrxSKRAUq0plF3PVrE6zxi+Epj4bjKD01a46klegIAa2utmvvXSytq2SQcH2t36rgoaI0zEGisyaOMJkaPRg01bYNWxagmxFNTU4qJ99/+9jcMDJDzOTIyApPJBJ/Ph5GREZjNZni9XkiShOHhYYiiCIPBgKmpqU8mivVJkSuGYd6piWgtyGQEvH37rvrh9eHdWSzUV977fuBEtRWJHxL2972Ixy/eUfkSnxZk8qR+ra4SOxE5klFLCkwGLXIlb1sLNG1StUSIPhZtclUpEkarnqslalWqnVK/Tk/pVdRaBCUUunVhZqylyGRimmPc2GivvLIKWrYQtUatotFxzbGUbkfuYTg8PIx//vOfmJ6eBsuyMBqNGBwchMfjgSAI4HkeAwMDEAQB4+Pj+O677zA1NaUEPT4FfFLkiud5CMKHUfGUzYoqjdRF410xexFaDuSXuMQl3g9yOUnThmFnZxCnp+585OLKudzNaREovclaL2pVT1sXlu3U3K5eBEqSOM10YLWCfIAI+2kVfJUigbRzUY+NhB5oFY21RJy0BPVLS9Xr9AAglWKo1iClhRR9fX1wu93wer0QRRHT09Mwm80QBAGzs7Ow2+0QBAEGgwFWqxWCIMBkMiEcDmNychI+36fz8PlJkav3AeJD40A8Po2dnRFsbHSBYZrh9zdVtf7JiQORyBBWVm5icfEKFhcbsbp6C5ubvWWGkxcBSeIQixmxvd2P1dVbCASuKWLypaWrCAZbwbLdiESGkUjU631VHU5OHNjZGQHL9iAYbIXf34SFhQYsL9/AxkYXdnZGkEzW9yMTRT/29gwIhdqKjjkQuI61tXZsb/dX4aWlj1SKwfGxHbGYEZHIENbXOxEIXNdseVMPcjkRh4cWRCJD2Njoyl87jVhcbMxbP/Rgb88ASeIqb+wSHzSSSa/mJMbzs0qKqJIXEw00e4ednUHN5fWiVvUaWIZCt2omV7RqtWr762nZEBQiUDcrRnJo1ZL1RvFooEX3aml5o0UIV1auVx31lCSOSka3tnqKNGehUIjqE/lHxCW5oiCT4XF4OAuOG8fmZi+CwVYsLl6hOnFvbOhbNBwf2xAMtlLXV2/nIiZJUfRje3tAd8xar5WVmxfYILmAs7Mw9vYMYJjmqseyvT1Q87nI5URw3BgWFxur2kcw2IrjY/1qp3SaRTxuwu7uKFi2RyE3tG1GIhfjWpxMehGJDEGvvY765fc35VsFXbqt/57geQ7ff19OgM7ORDx6pD/50DygYrFJLC0Ru4LzuJlnswKVGMhC+VLQ0ohLSw01VbyVgkTntPU7NNKWy4maaTm9lGbp8dNE9KHQzaoigel0SNc9/aIJlhYZrqXlDY2oVxtpS6dDOsSquywdyvO84gt5iUtyRUUsZqyJlESj2j4z2awAlu2paVsM03LudhCi6MfGRpfmdgOB62DZHuzvT+H42I79/SlsbvYqkSP1KxzWdziuFsQYdaKMjMhGm3IUMBRqo5yL5qq1AYLgAsO0qBzSO5R9xGJGXWJ3eGihbjccHqzp++P5+sT2mQyPzc3eom0uLl5BODyIgwMzjo/tiEYnsbx8Q3P/Wv0ML/H+4HBM4+REe5LhOP2UvhahWV29AYa5hkCg8dzNjmkTLYmElFft6vliVUtoaEilGOpYaFE0mtaqGqIgij5qU+nt7d6aNFO0aFJhPP0Xct+knaNaIoa0KF01vla09kaBQGNVJq2XuCRXVJyeehCNToLjxrG9PQCW7dYkIfJLK42VSjFFk30w2AqOG0M8bsL29oDu9vQmexqOj22a21xcbMTu7ig1onF66kEgcL1svc3N+np+kSefYtK0vt6pea5IyL7/3GQhnQ4VHXskMlw29lxOLCMt6nNEs4Y4PrZjb8+ASGQY29v9CAZv60auahGKluLkxFFGmiKRYc0IXibDU6OhsdhleP6iwPMc/vKXPiwuOvHs2Sz+8z9JZNLnc8DhmMbf/z4Bniffz7Nns/jpJxNstkmIogCXy4L/8396IYoCvvxyBC6XBQDw6682PHs2iy+/LI520EiAPHGfF7SIWCBwRfO+oOdrVW+EhqYlIhE67ZQnzReL5+mecZLEgeNGNPVCDHPtXO1jyG+O/h3JBKhegkUjk9WOOZPhqVE2PS8xUfTpRPhu1VQ48EfHJbmqATw/R4kIlbv6JhJuReuzvHxDU9+TSLipabtao1d7ewZqtEoQXBXXTya9NUXkKuHoyFpG9La3B3SPKZPhqYRTFOkO0KTNRIHErazcpO4nl5OojZY5rvo2DtHopOY2QqHaXKbV4LixMsJXSYeXSLirviYvcX78r//VgcVFki7/H/+jGRwXwtgYMd9cXHTi0SMjfv3VBodjGouLTvznfw7ht9/s+PZbgxLF+uKLAWxv++HzOTAzM4pIhMGdOwVjUFp1mPyqVlukhc3NLkp6R/vBhdbmZmnpfKahauhpl7TasOidF62HjlTKr0OqriIaNdT1AJRK+Ss2xN7YaK+ripBGcKr1ydLytSIESdvHK5FwUvcZDLaA5y0XEpH7I+GSXNUAQXBqTmRbW30ly7kUksCyPbo/ZFq0hhYN097GgOb6fn+TLikpxdpae9k2lpau1qx7Oj62lUV2trery/MHg7cpkTz6E2o0OlG07P6+vuA3nQ5pRp4ikerdiuPx6boJmhq7u6Max2ypal0aQa/W7foS+jg7EzE0dAOZjASOC+F//+8u2GyTiq7q0SMjHI5p/PWv/ZifN+PZs1lkMhJEUcCf/tQOn4/ok/70J1KVd+dONxyOaczPm3F2Voga6UWLaqmIK0UuJ1KrvWiRH1p0plaPJS3QPKaWlrSjvrRIl5oonJ2xODgwYX29TXPZ9fXbODiYrotUqZFIuCoSrPOK/nM5SXPbtbS8ofUBVDu7i6IP0ahBU9sVCDRia6sbx8fWS1J1TvyhyJUgCEorHDWsViskqfIFRItWHBwUTNRE0a8QK63UVCmOj+1UclVJaA0A8bhJc93Fxcaq1q9mW7WkmBIJd1n0KRhsrVpkTYsq7e0ZqOuUptFOTiqLbbXITDURPhk0UlzLNmRo6ftqEcVrpXTPO5ZLlINh3Er67m9/G0Yw6MGjR0bMz5uRyUj405/acXISw//8n7eQSPDguBC2twNwOKYRiTB48GAc+/ss/vrXfmxv+/GnP7WDZX3geU5JJwJ0N+6lJX3/pUrQa/WiRZRo/ewISTl/ZLbStmlRFRpRWFtrRSQyQK2CDAZbEI2O1xXx08PpqVtxyqe9zqNPki039IhRJehV+G1t9VAd9zc22hGPGy8fzC4AfyhyZbfbNasZOK66yAxNmC73xpMkTpnotrer00ek0yEquaqUEkomfdSohR4ZoUEQXJrbWlurzrQumfSVEavFxdpcnNV9B6s5HkmKnSvik80KSqQuELhes8ZNS0zu9zfVXKl3cGAu204tKeFcTqJeP5fk6mLw/fdT+PrrMczPm7G2RnR5iQSP58/n4HJZFJH60pIL335rAMO4lfWeP5/DyUkM8XgYjx4ZIYoC1ta8ePBgXFlOBs1HqV4BOS3FR4us6Jls1tKLTgtazZblVzSqHfWlEYXSF8NcxdZWD+JxY02NpOtBKsXoEqxAoLFmckeznKi25Y0kcVWdL/naikQGwPOWS0J1wfgkyJXNZsPo6CicTidu374NSZIwOjqq9BMEgNnZWVgsFoyNjcHlcsFkMsFiscDlcmF4mNwwzGYzjEYjpqe1S5PVfknya2WFPG2pdT/r6501TI4idXLUI0ikNLlFc73l5RvnKsfXI3qVWtbkcpKmuLradCBA7BroUTztG4tW5K80TauH87TiSaUYzTFWsuMoRTrNamrMaiF6JycO6jm7qBTIHx137/ZQq/8uErQ0E410VAPStkQ7JUiLhvG8hToZn0cErgatP93SEl1TRiMvq6s3EIn04+DA9M6iU9Xg7IzVJYC1FiJoOfTXko7Vq8YMhW5hd3cYR0dzNfc5vERt+CTIldVqVdretLe3w2azYXyc3JA6OjoQDocxPDyMyclJzM3NwWw2Y2qK6CVsNhssFgvcbjempqYwMjICl8tVtg8a8ZDTN7IYORhsrUmTkM0K5yJXelYR56k0JMfIUrdZSbullWZbXLxSk16LlnZdXLxCJQpa6ywuNtbxFCZPonRyStNb1Vqhp5UCDQZba9rG1laf5ljqEdZfohiVvKkuAqLoo06I5+3fB9CrzvTMOmmVhUtLtRlYlkKvP52enog2lmosBd4Xzs7Cmj5cMjGq9j6YzQqa56iWljd65q+XhOr94ZMgVyMjI/B6vQiFQhgcHITBYIDdbgfP8+ju7obJZMLk5KTS00gQBHR3d4NhGIyMjCAUCmFsbAyzs7MQBEGzhc7h4Sw1oiIITiwuNmJp6WrNk7oeoaGRJCJQ1dbZEH3T+QSItIgMSTHRjUVPTz2aAvGdnepLtkkoW9ssU287tArO9fXOGo7cBuB7AP/I/+0EaUwtN74uBst2a+6zFg8iGkGrxTX+9NRTc6SvElIpAU+fahcEBAL1VYldgo6DA5PmZLi+fruu7dKc0PVSTLS0VL2TM+0Yl5bo2qSzs7BOFE07w/B7gaZtW1qq3nSV1q6mlpY3eqnX95Uu1cP4+Lhmmxu73Y7ZWXrh0seGT4Jc9fT0wOFwwGQyQRAE+Hw+mM1mmEwmcBwHn8+HoaEh2O12cByHvr4+TE9PQ5IkDAwMwO12w+FwYGxsDA6H9o9gZ2dEM0IiSZySnjtP+xq9CZImzNaLWtXTQodWDVkpGra+3llX1CqXk6iEhWFadNNbyaSPOuZotBoxaQiAB6QR9Fr+/2EALABtPy6tVF4gcL2qYyXb0CbHtUStslmB6nG1uXn+1iQ//TSB3V3tG3Ak8un0/frQQDOnrCclSJtk19b0rzM9ElQPaBWIKyvXqb/xszOWOpZaCAcN9UQFtUDTtx0emiuvDGB3d7juiKFeWrden6psVqirg4jf76c2Z5YkqarCso8FHz25kiQJg4Parr4XCS2LgFCoTbEBWF+nh9n1QItgLCxo65xI6wjtqJVe+qy6sWhXC+oRPRq5qaXaLRIZ0txGNVYSelG8hYXzWyPQQPOVqkVbpiViX1io3tldLcYvfa2u3ipKSx8csLBah3BywsHjMePNG7KPSMSHN2/m8OKFCakUWX511YnffpvFr79aAABv3szh8eNxJJM8PB6z8j7Ph/HmzRwePRpDNvvp3Ax/T9A0O+edDHM5kVpiX2mi1puczws9mwm9JsJ65Irm5l4tDg/NCAQaqenFRMJZc+UczQm/WiKodR3QWt5Eo+OIRPrLGmjrfX96pqvVIBLpx8rKdcVwWdY3T05Owmazoa2tDQzDgOM4jI6OwmKxYGKCPOR6vV6YTCZ0d3fD6/VidnYWU1NTmJycBMuyaGlpUTJLk5OTmJiYUOQ7HyM+enIVDoep0aaLQi4naqa9ZJf1xcUr534CohGL5eUbmsvrRZeqrVCkQSs6J79OT7VvyLTWMNWkpUi/L23N0MrKzao9uiq1KtrZGbkwrxaaWaueD1cpaBWR1RDjdDpEjVixbLfmNv7613ZEIj4kEjHcvXsLBwcs/vKXNmSzEjweMzweMzY3PfjppwnEYiGYTJ3Y3PTg6dMp7O76kc1KcLun4fGYkUzyuHevC5IkYnLyJpLJS9F8vaDZEywvN537upV7EZa+9vbGKq5L038FAo3nGgtA97ZaXdUvvsnlJCpRqKd5dCLhUrRNsVixUXIuJxW1IQoEaqt41iK11ejDaClQreM8Vht8eQAAIABJREFUO2MRCFzB8nJTWSRJr9qznlTq/v6Ecj7UxRDj4+OYmpqCJEkYHh6G1WpFZ2cnPB4yZ9y8SYq+Ojs7FUkOx3Ho6emB10tImiiK6OwkUo6enh74/X5MTExoWid9LPjoydX7AC1aIaeHzmN7IINmmklr+aLX564afyc90HoSLixoG1JKEke1gqhEFEr7AKpfm5u19fvSq5xUb/MiCBYtYlRtqPz42Ka5fqWUYC4n4eDATG1vREuBRqMM/vIXIm7f3vZiZqYP8/OTePyYRPSePp3C/PwkbLYRzM9PYn5+EjwfRiol4M9/bsXGBrmJzsz04eCAxdOnU8o25M8uUR9oOpvzGoeStlvlPkZra9XrMWk+SOcpFKGlJwOBRk1H9lLQqigJ+ay9Kvr01K1sc2OjveycaKVFa/kutNzwqzlOWsRJq0JTrrrUiojp9ZFk2Vq0qAWoixxKCXpnZyf8fvIg3NHRgbW1NVy9ehUA8ZZsaWmBz+dDV1cXzGazYn3EMIwSrXK5XBgbG4MgCLh+/TosFoumLutjwiW5qgJ6kZF6UnGZDE/tUadVeUZSguV2EPI4znOjUYMmKF9auqq5/OGhpWaiIAguqlEow7TUbHwqI5VidHs1yoS1HnfpbFbQ/L5WV29VvQ2am76eaP/42EaNdq2vd+pG+H791aII1G22EWxsuPH996NYXCSRxb/+tV2JZCWTPFIpAQcHLCIRHyIRH778kjw1//nPrYjFQrDZRpR1adqsi4YkSTCZiicYnufhdFaesN4HTk9j8Pu1n7APDkJgWZfu+jQBOa3Pnh4kidPUNi0vN9VkV0DTgNVqZnp2xlLJUWnEiAZaA+Klpeq9n2SoidXKynVNgT7NCqFaYlnaRoZhrlVFaml6rdIxyiSMYa5R5x69ysXSNGIlqImVFhm9fZsUXTidThgMBkiSpEShDAYDLBYLvF4vent7IYoi7HY75ubmwDAMBgcHwbKsEv3a3NxEa2srRFGEw+EAz3+8kfE/DLkymUxwu8tvDNPT0wiF9EO+tGa/lSbFSqBFMWiRIj3x9nk1X9VtW/tpp1qikM0KiMdN1ChdMHgbPD9Xd2Tp5MSh21B5YYEYop53P7Tva3d3tOptMEyz5jZK06hnZ2FEoxOayy8uNoJle5BIVJ7oHj4cxk8/TcDjMePtWysAEs1yu6fx9OmUEn16+9YKm20Eb97MIZuV8P33o/jlFyNCIRcSiRi+/LIXkYgP0SiDmZm+Iq1WvXA6neA4Dg6HA5Ikged5OBwO5QnX6XQqn7ndbsRiMbjdbnAcB0mSYLfbEQ7/PgaIgsDh73/vQzhMS5t7sLWl/z3R+v7VSmRyOVGTGCwvN9W8LVpqsBYROenjqd1wuZZIkJ6GqJbtnJzYFWK1vNxE1Z5pnUOtiA0NpWnBevRWpQayqRSjHIOeSJ5GjpeW9DVuauRykpIKXFoiDvqlxMzv96OjowNWq7XoYUfWVKnfk70lJUlCLBbD7OysIulxOBxFfxuNxorz8oeOPwS5CofDStiyFNVUJ2i5ccvRonoqJ2h6K5ojOk0IvbBw/gbLMvSE9TTyoEcUUikGsZgRLNtDqa67hkhkWBFGXhROThwVI1jnJcSRyLDm9qpNx+rZbkhSDImEG3t7Bqyvd2iSRIZpQTQ6UVNq5i9/aYMk1RfRfNcYGxuD2+3G5OQk3G43+vv7IYoihoeH4XK5YLPZ0N3dDafTCY/HA4ZhMDY2Bo7jMDU1Ba/Xq/ja1QNJEhEOe7Cz44UkiQiFHBBF8uSczUoIhz1YX3cWifijUT9WV+1IpwnRPD4OY3XVDkkSIQgcQiEHTk9jyvZZ1gWOK44gaaXgAoHaItFnZ2FNknYeYiVDK2IUCFR3z8tmBWrEiWU7aoogZzK8rgs6x+n/niWJKxpLpXNC8/mqphigNCW3vt5W9cOclr+V2o/s7CysnIdIRL+AJpn0UM9XINCI42NrxeNQ6+RCoZua37vZbKaabv/R8dGSq1AohFu3bsHr9WJ4eFgJR46NjcFqtWJoiFSr+f1+TE9Po6enB263G1arFdPT07BYLPB4PIrYTrZv6OjoKCoV1XMNr6fkHQBVJ0Qzo6RN7gsL9bc6obX2IdsuT7/oEQVaepFhmhEOD0IQnO+0GWgy6dWtIFxYqL4yTw2t1Fwt6VhaGnVxsZFKCIPBVnDceNVNvNWQJBEzM9W71f9e6OrqgiiKGB8fx48//oipqSkIgoChoSFFIMuyLCRJQk9Pj1IhLIoiBgYGqu4NWgmSJOLBgx788ssEvF4T5ufH8OOPI0inBXz5ZQe2ttxgWRfm50kEw+ezwO+fg89nwd//3oeDgxBevZqG12vC1pYbgsDhs89uIJ0WkE4L+PHHEZyexvDXv7YgFiP3mFTKT50AOW6kKskBz1s0CdrKyvWavNdKkcnwmuLszc0u3dTS2RlLFbDv7lbut6qFw0MzlSwsLTUgHO7DyYmtiACQxsTjRedmZeV6xfSomsRon1PtB/VcTixqHL283FS1EJ4mZg8EriCZ9CCRcCnpXkLYKt9z1KJ8resrGh1HIuFUiG4uJyGRcCISGSgiehsb7dTv2+FwgGXZqo7xj4aPllyJooi2tjbFx6qnpweTk5OKNqO/vx9+vx99fX3gOA6dnZ0Ih8Po7e1VKhRk/ysA6O3tRSgUQldXV1GeVy91d16jRoDex08vGkbTKi0s1NfqhGiJtIXpgYC2XkCv4bSaTG1t9SEeN124n0wlpFKMLsEiLYKqv8nTyGQt6VgtF3stMhWJDIHn587VmudjgyRJ6OrqgsPhgMViUbopGAwGhEIhjI+Pw2KxgGEYjI6OwmAwQBRFdHd3g2VZ9PT0wGq1Xpg248svO/DqFXkS93pNePRoCG73JL7/npT9x2IM/u//vQVB4PCf/3kbosjj2297wTA2hMMe3L/frkSxeJ7Fl1+S6+Onn0axsDALv38OX33VpUQTK5GGlZXriMeNEARHUcQynQ7h8NBM1QdFIgMX4sadToc0jUhXV2+A52eRSvmV31Eq5cf+/oSm3icQaKza60kLuZykq70qHZvW+9vbvVVHffV6BhJiYlBIViYTw8mJrUjrxjDXataD0YoI1K9Q6FbV2RJJ4qrqyxgINGoeq0zA6tXy/lHx0ZIrl8uFkRESDjYajbBYLGhvb0c4HIYkSWhtbUU4HEZbWxvm5uYU1/VwOIybN29CEAQYjUbYbDYwDIPu7m7Y7XaIYvGFRJsQaaSjWtAsCCIRemNUmqiZZttQLWju83rjoUVhZNJZT7r0olCJYB0d6YfG1aAdby3pWJpGbWXlJgTBWZfY/mOF1+v9oNIKd+5cxfExmYAfPOjB6qod9++3IxQiqV85SvX6tRkPHvTA759T0n4A4HIZ8OAB0QF5vSb88gup4vzssxt4/dpcpr/a2RmsijBU+9ra6rnwB5lsViiLZlT7Yphr2Nsbu5CmwLmcBI4bqXkcm5tdVTukq5FOh8rE6dUQld3d4XM97FbaF4n61UZ0JImjavrox3AFkchAXVHPS3zE5GpychJ2u12JTsmpApZlMTU1henpacRiMXR0dMDv98PtdsNsNsNqtaK3txeCIKCnpwfT09NgWVYpJ7XZip82aKX3eiSoEiQpphkpWlzU91OhaZxYtvvcYwH0U4I0fyua39PCwod1SSWTXqrIvZbzRiPDtWjGaJHHeosRPmb4fL4PJq3AcT78138R24pw2IO//70P2ayER4+GFK3V/fvtiEb98HiMSjRrfd2JeHwVL15MQZJEfPMNua6+/bYXPp8FPM8qpC2dFoqqB2nps2TSi93dYc20nFY0Y3d36J03L06nQ9jbG6WOWR05YtlOHB6a30nUI5XyIxIZoFYhymMgpI6te3+i6MPWVo+u7othriES6a+rvUw2K4BlO8q2vbbWWnMUrBQnJ3ZsbXXrEtO1tVYcHExfeMP3iYkJqjh9ZGREs93cp4APayasAd3d3bDZbEUVgJIkwel0FonXPR6P0ohZLgOVK4u8Xq+STvB4PIrpmQxaq5OFhfo0TjRiUknDRdNo1eIOXgriVaVNPvQmfT3914cGWkPoWiwUtCwwaBYVNKyu3vpoyFUmI2Jlhd5KqdLnHyO8XpMSjQoErIpwXRA4+P1z8HiM2NkhZFrWUHm9JhwchJDNSnjxYgoMY1ME6x6PEQsLxFx2ddWO+fkxBAKFaGk2K1DJkhqZDA9R9CGRcIHnZ8HzFiQSToii78InwmpRPCYynnQ69E61lFo4O2NxeuoGz89CEBxIpZh3GgHOZgWkUn6cnNjA87NIJFwXTmolicPxsRWC4LjwKGQuJyGdDiGRcOa/NxfOzth39r1ZLBbY7XR7HZvN9km1vFHjw5sJq0RbW9s73wfNnmBpSbsdQTWgNSheXLxSMQxL679XTxRNz5Vdj0DqmZmm0+y5xwOQNGW9hqhq0Frk+P1NVa1Puw62trTF4oLg0rw+aOSYYZo1tlIb9vYMF3YjPjsTMD/fDb+f7rOUTHJ4/Lgdmcyno8f4/vtBrK/X7p2VyYhIpcr1cWdn+sSH5qS9u1t966j6wAFQ33Mu00AXB6006Mfr2QQAbrcbo6OjEAQBVqsVk5MFSYTdbofJZILVWnh4CIVCsFgsynIcx8FiscBsNkMURZhMJpjNBR2ey+WC0WgsC3J8rPgoyZUoiu/FvZVmT1BPmxma/cL+fmXDQBoROq9DPC09WU3KTC8tWI+9wumpB4uLjVhcbNQkm7GYEcFgK9bXO6ryeZKhFb2qllzRIl8HB+UC3WTSS41C0tKC1Y6Dhv39KYWkXcQT6MGBD6L46YvpS6EWo1eLTEaE3z8OUeTK3t/e1q9IVXsIqV/VtEqpHgIAN0hzcoA0I5d/n/b85y6QpuVu1TKfZjTh/cAJQEu8b8PHTLB4nsfNmzfhdDrB8zxaW1vBcRzGx8cVK5SRkRH4/X6wLIvhYfLQf+PGDYRCIQwMDECSJKVfoNxXECB2LE6nEzabDV1dXb/PAV4wPkpy9b6wvd2vORnW0kdOjVSK0UzBhULVeaHQGiuHw+drYEojSIuLjRX7+um51tdzfuQIkxY5KU1FMkxL1WRCqzqTYVqqWnd9vbOqCF0uJyEUasufA0vZdvS0becV/B4dWZVrKh4vCMO3t+345z9vYWvLhlDIArd7AG43SR9nsxK83lH4fAa8fTuBt28LrXNiMS+Wl6fx6tUIfvuNWA5sbdnAslY8edKJoyMGe3tuPH7cXrReIGDExsYcfvqpC/v7H/+TJ0l7ToHnfVhbMyEe9+Qr1uYQDluRSLAAAI5zIBSahihyiMc9WFszIZWKIRSaBs+TB8DdXTtWVqbKonxyC5PS18UKiSUABgBWAA8AOABMApjNv34DMAFABDCdf1kBsBc4hlKYAfTl93le+ACM4f1G27wg58cHck7lcdjyL4BEA+dAzi2f/9eWX05+gA7l37+Y6DzLOvHq1cU0OD46YhEOaz+0ut1utLa2KlKa5uZmbG5u4tq1a4puamBgABaLBX19fbDZbBgfH8fYGLmPjIyMYHCwMFf19fXB6/WCZVm0tbUpLu4fe9sbGZfkSge06rzzlMhnswLVJ6namynNvoHmoK6HZNJH1VrF45W1NHpWDLS+iHpQE6vl5Rtl5zidZjXHq0VitKBlpVBNBJI07S6P7q2s3CxbVo4gBYPaPdz0rBho3mZ6UBOrjY3ip71MRsTMzBVsbMxBFGM4OmLw//4fabzr8xnw7Fnh2C2WBhwe+rG354bDQfRfq6tm5W+7/TayWakoovWPf9xUSNTLl0OK/uq771oRCNR+LB8iXr3qx/6+CycnDH79dQCLi2OIRGxIJFj4fCOIRGyIRGxYXBxDLOaGx9OHZDKMXE7C69dDSKViCAaNEIQQXrzoQTJZTKC1Su8Z5toFH4UPgAVkYp/L/98MYByELLzI/+3PLzeSX+ZdYQRk2mnA+YmRCOBqfhv1eQ3WBgaEFHL5/a4C6AAhsIMAYgCGQYhpD8j5duSX5/KfiQBGQc59/elfr9eIu3cbcedOA7a2XHVta2XFijt3GnDnTgMWFy1lnxuNRiVC5fV60d3dDa/Xi/b2gul1S0sLWJZFc3Mz7HY7eJ5XNFWSJKG7uxuzs+Thu7mZyCHm5ubQ1dWlkKpPRYN1Sa4oyGR4zUmw2miHGqQNRHn0Y3GxsSY7ANJbsFw7VKsVQzYr1C2Oz+VEqth/cfFKTaJSNbHy+5s00300v7FqRelyuk79qubc05p2RyLFN0YSlSQkjOZ/RtvWwgLdlZ8GNbFaWSl3T97f92Bu7hpiMZICikQcsFqbkU7zmJm5guNjos9Kp3mFXD150onVVTMiEQf+9a8eHByQm938fDdcrl5F4J1IhPH111eRzUo4OmLw1VdNSCY5vHkzjpcvh96ZDkvWepTC6XSWWahcBFyuDuRyEsJhKzY2zHA6b+dbgrgQDBrh8fRhY8OMeJyQzO3tOXi95Mnc4yF6vBcverC2ZsLRUXEkOJViqFYKFwsjikmM/NDCq/6OgRAEIf/3u0pdycTqBkhK8rzgATTlt3X+9mO1wwISuQIK5EnWHfWCRAH7QcirkH91gJCtORQiXCMg0cH6SITXa1TIkNXaXXcnhidPhpTtPXtW3vGgt7dXaVUl+8yJooj29nYl3SdHqW7duqV0VHC73RgfH4fb7cbs7CxcLhd8Ph/a29sxNzcHq9WK27dvg2VZ2O32T6Z68JJcUUCLzNRamUduzuXi71qJlQya/qcWQ1Oa31Iw2FoTKbqInosHB2ZF4K93TvSc8qtxWy9Nqa6vd9SVilXrrSSJU6KSetcHjRzXcj3kciJ2d0cVYhUIaLtwBwJGPHlSiGi+ejUCr3cUHOfCt98WyDjLWvHgwXVksxK++qoJb96Mg+NcRds6OxPw+HE73rwhN9xQyIKffybkYWXFhH/84yaWl6eRSLzb/n6zs7NKv0E13kUPsrMzHi9e9CCRYPH6NSGMr171I5kM49Wrfogih5cve3F46EUs5gbLWsBxDrx5M4xUKga3uxsnJwxcrg7wvE8hYDJ4flaTXJ2nWbM+3k9z7coYAYk2ySnIeuFFgcS8LwyBnE8jSETKBRIRtIGQLg9IBMsDQqiGQY7Xl/97FoRkTYDo286va5SJ1b17LVhbq4eoFsCyTnz++TV8+eVtHB2xZZ+3tLTAarUW+UYCxDvSbDYrVfkA+U0ajUbFsFteRhar8zwPi8WiPBRZrVZYLJZPhlgBl+SKCo4b15wEOa665p0AeTqVNTjqFy06Uw1yORHBYKtmRK0SWSA+KtoVhxsbXTWXdYuiX7dRsh7BSqWYIg8xv7+pIrnQOu6FBVK9qVcpRyJ1zSXLs1UdIy2VJ6dOMxle+Y6raQpNI2vVECxBcBYdB8M0U1PKP//ch+Xl6fx6LP7xj5tIJjkkEuEicvX4cTtWV83IZiXMzFxRIl17e24kEmH8+9/DyGYlRCIORbP18899CIUs2NqyYXl5Gv/85638eSbL1QK5h6DclmpiYgKSJMFoNMJutyu+c/Ln8g1abgKrNhO22+2YnZ1VBLP1QNZJHR4WijMyGRHxuAeSRCaAVCqmaLEkSVD+zuUknJyQ7yWZDCvaq+LtD2uSq/P2AfywEQIhVx97kUQvCHFSH0co/5LhBUkBAiRiyKqWE0GiVR7UEx30eo0wGq/C6zUW9bl8l+A4rij9d4nKuCRXFGxsdFEnQZbt0Z2cczkR+/tTmlqd5eUb5yZWMtLpkGYEJBi8TR1XKsVQfZZ2d0fPXWWmZ+UgR1ZIC5xpHB5asLdnKDNmZZjmqioM9RzXGaZZsweiJMXKCGUtfQVp5IphWrCzM6I09WaY5qpc6XM5CcHgbd1ztrJyE5HIEA4OzDg4MGN3d7Qsjbu+3qm7P6u1Ga9ejcDvn8Jvv43h6KhAwt68GcfKiglv3oxjdbUQgfP5DHj0qA0+n0HRU3m9o/j3v4exsmJStvHzz33497+HIYoxJJMcHj1qw7Nn/Vhenj7Xzb6npwculwuiKKKzsxOTk5MKqerp6YHP58Pk5CSMRiNmZ2eLvHM8Hg8mJycRDocxNjaGubm5C3F8X1oyKATpXUDLiLPWZs3nQwzl0R4JtQnY2fyrlu9azK9T6TciL1cpgiGiOrLG5bdX73nlcREaqYvA1pYLqdT7rTr0eDyKVuoS1eGSXFFAaz5ciDJcQSjUhu3tfkSjEzg4MGNvz4CtrT5NLVIgcA2xmPHCbp5nZ2HNSI7f3wSW7cbu7qgyJlq1G8M0n6uBsRq5nKSbHtQ/h42IRIbPrc/Seq2vd4LjxhGLGRGJDBWZfzJMS83+WXqtgeTX2lp7Td5e6jRira+lpatFVYFaEMUYvvqqPnuH94m2tjZIkgSHw4GpqSl0dHSA53mwLIvBwUGMj4/DaDQiFApBkiRIkoSOjg6Ew2EYDAa43W5MT0/DYDDA5/N98ILYbFbQdMpeX38X3n0eEB1QG4BrILd8OUUpEwZZv3QVdC2UG0A3gEYArfntNYFEpPR+v14QfVIzgJv5/dxCuZg9BKArv215PD0o1ogN55e5kf+clkWQQLRQzflxXsmPuz59liSJ2N/3Ixgsl2AcHoawsmIFx3mresA4OQkjHHZjcdFSM1lKpwXs7HiwvDxXcX8nJ2GsrzsQDNoQj+s/LJychMGyThweVk6zHx6GsLZmx9qaHYnE79/q7EPEJbnSgCj6qdEKmhBcbzLc2zO8EyflXE5ELGbUJRs0AnJ8bLtQV96DA7Omi7nWa3n5Bvb2DOe2H8hkeESjE1Uft9/fhGh08lzHK0kxKhFaXGwEx42fa7vZrACOG9NNq6pfweBtxOOmqojo1patSG/1ISMcDqOjowNut1tJCU5NTcHj8WB8fBwMw8BqtWJsbAx2ux2BQAD9/f0YGxsDz/Po7OyE3W6Hw+HA0NAQHA7HB6/bSCRcminBvb3Rd7A3HoRMdYPc7ptAyAcDQnZMINohmfhcR3mUxwFCTq6jQMwAonlqACE8Wr8Be35/6urRgfw6t0vGeAMFewMehBipBesSiHbJiEK1oZbhq5A/1psoRMlY1Tq1RV/icQbfftuFe/daFLH3vXstRZ9/9VW78tmdOw148KCTSnjW1uz45psO3LnTgJmZNtjt/bh3rwVG41W43QbNdWQkEhy++64PRuNVWK3dMJtvKuPZ2SnW9CWTMdjt/Zievo6HD3vw5z9fUfapJkMOxyDu329VPr9zp4FqxQAAi4sWmM03cf9+K6zWbty924i7dxvx5MmHEdX7kHBJrjRwcGDWnODkifTkxIHd3VGwbA+CwVYwTLPyCgZvY2OjCxw3hpMTx3tpxpvLiRAEF/b2DNjY6EIo1KaMJxRqw9ZWHzhuDPG4qaJ/Vb3j4Pk5bG8PYH29M09GyTnZ3OzFzs4Ijo/tF0bqcjkRh4ez4LgxbG31IRi8XXTc29v9ODy0nMs6Qw1J4rCzM6Kc12DwNnZ2RpBM1l+yLkkx7O9PYXu7H2tr7cr419basb3dD44br9mUdXvbjo2N+iKS7ws2mw0Wi0XxzpFRSpDU/xcEQYlOqd8v3caHilhsUpNc1ds/Th9ypV4PCLGSq9hkqEmLOsLhRiGSVBrVEkBIlxbRMec/M5S8L+/niuq9qfx76uvcC6AF5V5QHtX6pSQwBkLarqM8/ShbN5SORx/ptICjIxbLy3MK+fjpJ2KOubJixb17LVhZsSIa9eHbb7uUZZaWiklcNivh2bNx3LnTgM8+a8L6uqPos5mZNty500AlWPE4A5OpGTMzbUVRLplg/e1vxVXTVms3vvjihlJBuL/vVwiUPH6A+FpFoz6FPH72WROVGP788xju3m3EykpBF/rmjUk5ZvX7l7gkV5qguahfZEuWS1ziEqQBO8N8XG1XNjaMWF/XFs2LYhgej36vyK2tHk1yVY1m7/xoA7ndG0EiO6WpHxcK5MqVf0/tJ0WrgpUjTOrzEQIhPy0oJ0Cd+eXV56g//155+X85JvLLakVmB1E4RjXcKBzb+QhsNOpTSMTamh0rK1Z8800HksnCgxvLOpVlSiM5brdB+ez16/K0/osXE8rnpSnCrS0XPvusCffutZSl4Oz2fmU9GRznxZ07DbDbi3383r41w2i8WkTsZNy/34o7dxrw8GG5FYgkibDZenHnTgOWl4sf2uR96RHDPyouyZUGaFVp1aT2PB6P0hgawCfjNvtxoZJmQO3x8z5RjXA4jIspVadhGuUpHC8+nJL9ylD/vmS8r6jV/r4D4bBFd5l43KX7+crK9TJiFQzW7p9XPUQQstMAQkC0Igxyiq8BhWvUpHqP9puSdVzq/qZ9+fcsJcvK22tCcXRM3vcVFFrw0NCRX3ay5H0/SKTsGop/PwIIyWsAIZXnw9u3Zty504C7dxuxv+/Hl1/eLiM6R0esQjR++KFARnd2PEV+VFpYX3coy6jNQCVJxPT0ddy501Cm9cpmJSXiZDIV+pPKYzWZmqvSfyUSnLLvN2/KDaRl24dvvil/aHj9elpZV0uL9kfGJbkqQTYrUDQvrcoyPM9jYmICJpMJm5ubMJvNmJubg9/vh81mw8uXLzE7O4vNzU1MT0+DYRhYLBbEYh9WKXIuJyGVerfeRO8XEsiNvZLzehfef+WPbCg4UWG5Gyh/8q4G1aRa/dCeJIUq1//9EQqFipq9ynA6a2u4fHDgxtraJHjeg0QiBIYZgyCQCV+SBEQis9jeNmN/v/CUL0kCOM4GhhmDKIaRzYqIRu1gmDEkEiEcH/uwvj5VtE487sLa2qTy3tkZW0aslpebwHHv0gxTTqXpEYyh/OfqJuK38u+1aq5BHlLk7crXrF/1nkw+YijWWpUS+RhIKk8mXrT0kjoNWfrQ2pt/X91M3Z4/nisg4vfzX+MOx6BCMB4+7EE0Wv7QHI8zCtF4+rSgn/tzA9SJAAAgAElEQVTuuz7lfZqoPBi0abqjyxGt+/fLvwN1NEwdjVJH2dTjoGFpaVZZvlTMnkrx+Pzza5parMPDEIzGq1Ti9UfHJbkqgSA4NcmV2pHb7/fDbDbDaDTiP/7jP8DzPKampjA+Pg673Q5RFGEwGMAwDBwOBwwGQ803/3eNdJrDq1e3MT/fiJOT80fXgsFRuFxXsbX1IbQ8mUB1Yf8QKpeEXzTGUKwpocGH2j1wWJBJywsyuXhQ6BM3CnKsrvz/u/LbnwLR4XAoTJ42EMHv+2wpUgDLshgfH4fD4cDIyAgkSYLZbIbNZoPf70csFoPFYsHExIRiSmi325VlBEHA7OwsDAZDVfv717+asb/vQDzuAstO482bPmSzIl6+bFfIkNt9G8fHPqTTMbx+3QtJErCwMIhQaAK7u1ZwnA3xuAscR667ly/bEYuR3/ry8ijicRcODtxwuUhkShR9iEbHwfOzOD11v+NUoAy1nor2+5Ar8OTUnJok0R4I5lTLyJP7NAokbRZE49WU/1fvt8mgQLAaoS1Wt+c/12oRpI6gjYNc0835v+s/x3/72y1FPK7lXg5oE6RkMqZonUp1UWrIeiw57QgQYiOTF6+3cH9NpwXMz48oGqnSVB1Q0GLdudOA+Xl94v7DDwNl0S8ZMoEr/WxtzQ6TqVlJJarTo5cguCRXJaA5oKubEVssFsXa3+v1wu12g2VZmM1m+P1+xfxQ/txkMsHt/nDMAdNpDi9f3oTT2QCP5xYk6XwplbOzGJzOBjidDfB66zWY40BuvibV/00ovjEKIDfxaZSXcgsoOCXL60j59ywotPWw55dRpw7C+WVmoZ2SY0CepuWbWAgklaE+b7xq/KXRQK3tC/lt2FBIF6qPX4bsCK1HzgUA7fl/JwA8RqEaaxrknPXmt2/Ij6cNhRYd/Sj0R5NJ2ftHOBxGd3c3JEnCwMCA4nfFsixGR0cxPj4Oj8eDsbExuFwuxXdH1m3Jn8v9z/QgSQKePLmKgwPyu9zcNGFhYRA7O3N4+bJwLT9/3oadnTkEAiMIhy2Ix114/rwNiUQIHGfDzz/fVExFczkJTud1ZLMijo99eP68DWdnPH77rQfb2+XRturhQjkxkVB+rdAgR3VuQDt6o9Yksfn3tIhTKeRolLrCcFj13jjI763a+wuDAkkq791Z2HZfyfsx1Vh7QM7LxckxUileISp37zZSrQfk6JZ6GXWLGhopA1BUcbi/TyJ7ahF9NOrD4WEIL15M4IsvbuDPf74Ch2OQOpZ4nFHSiXfuNMBmoz8wyctpVfzJJO2HHwaQTgtYXp6D1dqNO3ca8OWXty/MHf5TxCW5KgHL9miSK7WP0dzcx1GJpQWZWD192oT1dQOy2fr0PW/edMHluoqdHUudIxNAUhOdIBOJHeRmKgtXGZAnURvIzfomCtVLfpAbbgyEXMg3koH8dkdBSIUIQlTUT2FzIFElMb8vLWIRA0npjYKQLGd+Wdlnx50fjxeEeF1DIf3mACEtIkhKxgAywXWjUDYuH5N8/DIm8uMV89t0aYwN+fEY89vtAelxJj+t9gLYzL8v947j8scxkR/fFIBfUGgsW91TqCQJCASmkEyeLzJwehpGLFYoIbdarTCbzQiHwxgfH8fg4CBisZgSoerp6UEoFALP8+B5HoODg+A4DgMDA+B5vujzSjg4cOPnnwsT+Js3fYhG7fD5+rG6agAAZLMiHj++AkFgMD9/A2trk4hGi6td/f4hvHpFmmbzvEf5e2VlHK9f9yIctiCVop0fHgWCq/4dli6vnsDk70ZA8fek9x3IonMD5XNZCK6+9tTkSiuVJaBAhNR+U7ImSs+zS+/7can2W3pMsl2ETFQljXVo0bHza/LUeqjvvisldvmRSCI++6ypjMg8fNijqaVSI5mMKc2XP//8mlLh9/TpaJH9g9F4FQ8f9uDtWzPS6cpV6KUESx39Ui9Dq/ZLpwXlsy++uIHPPmvCzEwbnj0b10yLXqIYl+SqBFpeTbU2Rv5QcXYWg8dzC8vLg0inP0Tjtz4QQiRH+cwoEKFWFKcn+kDIgAQiWJUjO90oEIsmlKfiDCCTCUAIUBPIRCF77VgoY7uVX1cmTWP5fcnER31jas5vJ5zfPpcfZysICfLn1yn9DnpQEOra8vsESDThqsaxyJjMv8woTIST+THI53IgP8ZYfuyT+WXN+eVEkHNqRzX92pJJDj/8cBszMw1YWak90nVyEsLsbCNmZhpwckLO6ejoqGLNIIqi4gotP8yYTCZYrVbEYjEYDAalibPZbAbHcUWfV8LGhhEMQ0jB8bEPr151IZeTEApNgGXJ8WxumvD2LREmP3lyFUdHcp80C46OvOA4GyRJwLNnJK0aCk1gbW0SBwduBAIjWFoiIm+e9yh6rmIMgJx/KwgJDoFcm16QqI+Q/3cKJBozBRL99IF8hxaQa2MchPi7NPbBobwKUA051daI4miPWqelpdMbQ0Ejxare71G9r4VJFH6fctqw9HqTBehqbRaL4uia/LCC/Ljlz7SiQxxIJPd8+lK1tonmAaVOCar1T+qIlFa/PqBY8/TzzwWiKkeIpqevn5vMRKM+hfTNzJQTXjmydvduY1mVoroS8Nmz8aoI3SUKuCRXKqTTIc2o1daW9tPKx4ZcTkIi8SGXvbeATBIyhkEmHVn/ob45toKQHQsIKXKCpLcmUXiiHQNJT6iPuQOF9N5AfvvyTZ4WkZSFu+rUTjfIjdwCQpTkfcqVWTaQSaQr/3cPig0M21FIzSG//lUUJpT2/PZN+XWLTQKLUUnAf7FIJjl8991NfP31Fbx9aziXb1k06sbMTANmZhpwekq+18HBwQprXRxev+7F0tIwWHYaodAE0mlCyFIpDuvrU9jcNCEUmlCObXPThFevurC2NolUioMohuHz9WN316pUB66vT2F5eRSSJODkxI9Xr7qwumpANEpLnQyAfK8CyHU4AEKsxPz/LSDX8zgIKTahcA0Ng5CGcZDrchzaKW0b6L5QHArRp1KCLKKgwyqNeMhWC00or+6TSVcpOUL+eG6hcM3LkajhkuVu5vethhxJk98fQrFlhLzPUmF1DOS3ZMF5IZOcL76gP2TLxqBmc3E6U+19RcODB50KwTk5Kdzj5JSc0XiVum4iwRUZiGppn9QVfaUESh6fmnhxHHmIUKcltaJeMtbW7O+tx+HHhEtypQLPz2mSq1jsYsTauZwEQfAjGrVifd0Ani/cmM7OYgiHTVhZGUYkYtadsE5PQ9jenkYwOIqVlWFsbRmr0k0lkyxYdhIrK8MIBkcRi2nf9AXBj60tI5aXB7GxMYHT0/In12SSRTzuwNaWEZEIXU+Sy0nY37dhbW0cy8uDYNlJnJ1pRRZk3YR8Q5ZAbqSyZqpZY1kfCIFpB7nRak0uA/nPgUK1kXyuWkEiBZWeCp0gk4m8Hp//PwtC8NQVWC6QSYcHudH3QDviJICQK3li8aAwcUj57RtQ2VYCqGfiqBUysXrxYkAhRedFOGwHzxcmYI9Hj0BeLFyuFpyd/d6mo/J1KWvqukG+eyvId9oP8v3HQFK7PAqpu778/7tArnvadzGKQiRpDoW08CzI9XYFdO2WHQW/Knndufx6WsQK+W3LwvSbIKTNmB93J4qjteMorjbk8ss3olznZckvdxWEeJYSMoNqW/355cdAyGM1ejdJNbbiCI0sKnc4tMn/2ppdIUelTuk//TSsfKYFtU1DqeZJ9pa6c6ehiHTJSCZjMJtvKronOcJWmt6TLSL+/OcrRSRIncqUParevDEpf+/v+5X9047d6zViZqbtklxp4JJcqUBrQnwRTtwHB068ft2Jp0+bFBG4HEXa2bHg2bMb+Pe/W5XPFhfLo2W5nIRAYADz84349dc2RCJmRKNW/PprG1yuq4hGtUuYSbPgUbx40YKNjQllf05nA9bWisPoLDuJ58+bEQ6bEAyOwulswPx8I+JxuZQ8Bp+vG7/8cl0Z68aGdjVRIsHg+fNmvH3bg729OSwvD8LpbMAvv1zXsICQy6ZljIHcROW2F+oKoSEURK1jKG6lMQkgkv9cBIlayZOYA4RQuVEQdcuRMgF0IfcEyCQmow/F6Ts1uWpHQdvSjYLlgwSS1vGq3ptFYZKYACF6c/lxN6nGw+F9Eig9xONeHBx83HqLdDqGX36hV269H8hEyY4CkfDk/5ajU24UrplQ/m/5gWgY5BqeA7lOWMp+ZA1UN8jvqQXkd9YO8tupJA9gQB5QbqPQq29UZ3/yOnI/wWYUosJaE7AN5LfVDBLV6oO2xsuX/7wV9N+pEYTQNeeXG6VsS4YHRGtoB/ACwK8AFvL/kocatSbp7dtykhYOu/HZZ024e7dRM7qjJk+lxCudFhSfqvv3W8vSbh7PJFUMf3ISxldftRe9L2/riy9uFEWo5DGUGoSqfbnW1uw4PAzBbL6prJvNSgr5+vzza2XieY9nEtPT1zWJ3yUuyVURgsHbmn3pLrIH39aWEU5nA54/b1b+v7TUj0xGyI9hVCEtagKSy0lYWOiF09mA1687i8Z0ehqC09mAp0+byqJMmYyAt2978Msv14t0VpubU3A6G/CvfxXaUBwdeeB0NmBvr5AekwnRykrxk6K8T6ezAUdH5RGHw0MXnj5twupqcRnwzz9fg9PZAJYtNQGUy6cnQW6K6vQeQAiLAWRCGFV9xoJMFHKajs2/PwgyKUyjkFKz55eVSagD5IY9DEJuaJqCHpCJ0AASKVM/6YsoaJgGUGxu6AaZlAbz68raLnmsk6rxGkAmGTkaYAKZKMZQ7H5djJOTEMJhe5nuaXfXiUBgCtvb9PL3TEZU1l1eNmJnp3IHgpOTEEIhMxYXJ7C9rd2f8uDAp2wzGi2PbiSTHKJRN1ZXTRAElrqvnR0HlpeNWF42XiihOzvjcXJSvWlqNsshkSidOCUkk7X1qSuGmkS9K0igt665BDknKyDklQGJDi4AeAs5Cr64aFEIyMOHPYjHGaWBs9ttwN27jTAar+q2fpFtE7788jaWl+eQSvFgWaeS9nvwoFOzcXM6LSgWEHfuEMd1r9eIJ0+G8Pnn1+DxFN9D1a1orNZuRKM+7Ox48OBBJ7744kYZCVKTq4cPe/C3v90q03apU4pm8014PJNwuw2YmWnD/futVTV5/qPiklzlkcuJmk10Nza6Kq9cAxhmCE5nAxhmCLu7s1heLg637u/bFNJyeOhS3pdJ19OnTUgm2bLtyqRle7t4kvV62+F0NuD4uDg1tbExoWxPRig0VkauMhkBW1vGskiTPE6Xq1wPwPNuzM834rffivUPuZyEf/3rCpzOBmxulhKGLlQXvv89cA3VeVS9P8TjXjidnfj66yuYmWnAkyfkXJ+chOB0dipi85mZBrx9ayhbf3PTCqv1Or777iaWl43w+cbx4MFV/PDDbaRS5WnbXE7CixcD+O67mwgEpvD8eT9mZhrgdBa3IfH5xvH4cRtWVqaVMbx8Sa7xTEaEy9WD//7va8rYtPbF837YbC14/rwfq6smfPfdTczMNCAcvniCkMmwSKedkCQ/zs4ICU+n3UinnZAJfCplx9mZB7mciFTKjkwmjHTajUwmpFreVeOePTivwLp6qIXev3cK9ENE5UrpJ0+GFFH5Tz8N4969Fnz2WRM+//wavvmmAy9eTGgSo1Ksrzvw8GEPzOabuHu3EffuteDhw56KVgZHRyx++mkYX3xxQ1nvyZMhqsB9a8uFhw97FLuG+/db8fTpKJW8zcy04bPPmvDtt11Ug9O3b81Kc+fp6ev46qt2vH1rVqoaL6GNS3KVx+mpRzMluLdnuND9yKm/rS0j3r7tKXvyj8cdZeRKEPzKe+WkhOD582aFtMnY3Z2F09mAt2+Lw8GZjIAXL1rKIlJra+OKZ1WlaJ1MEhcWyv1Tfv21TTOiFQ6bdAiiWsz9IYEF0Z18mJqCV6+GMTPTgMXFCRwdMXj6tFuJBvn9k5iZacD33xenwDY3rZidbcSjR63IZAo3yLU1C2ZmGvD0abGLdyoVw48/tuPHH9uLPJ2++aYJMzMNODqS09uOIoF6KhVTCJwau7tOzMw04IcfbqMU4bAd33zThOXlQqSIZec0idxFIJMJ4fh4CJLE4OCgE6JoxempCem0C8nkLBIJIzKZMI6O+pFMWiBJDDKZEBKJKZyd+ZBITEKSGPD872O8qg/Z0JPmsP6uoRUJvujfkYhiXeLFRlL0eu5d4hJ6uCRXecRiRk1yJQgX56yeyQgKSXrzpkuzck9O1zmdDUoab2VlWNE+aYvBoUSEZLKUzYoK4ZL1UgDRTL1506WkF+V0JACcnPiUfS8s9BZ9VgrZhDQcLhbD7u3NwelswK+/Fpf9RqNW/OtfV/D0aZOGNoxFwXbgQ4NswPlh4scf2zEz04DdXSceP24rigTt7bnKIkS7u07MzjZidraxLNV2dMRgZqYBX399pYhc//hjO77++kqRn1U6zSvblkXpXu8IZmYaEI8XonzJJFcmfF9cnMDMTAPevBkrej8e92J2thEvXgwUvS+TxHdBrkTRimTSjGyWx/HxMA4Pu5DN8hDFOaRSDhwd9SOVsiP7/9l7/5hGznNt2FJQRCVLRRFSqYTUrbqK0NFW3UqooiqRUMWRkOBU0HAiVkJd0qAUpaQHpayKUk5QxPuGtqSlOX77ki90P/ItStzEaUjjJmzrJGTjJCRlW7drgwFjG7BhDF5jwF4bdjy+vj8eP+MZe37aZrOb5ZKsXdszz/zwMM81933d181FkU7HEI0Srd/+PnmIiUY7cHg4A467HSNDtCHyrW71BBCB/qTE54UY1FLtJCVOHmTT6fbM904Q/RhNQ/tRLIQ+T0rVcrcLjo5OIkm3E07IVQZra+34178McLtPw+drQjDYg52dUXBc6bw9dndnefKSmw6k+PvfG2GzGfDpp+SpPpWK8SL4v/9denIRkiLahoam7d55pwypVAyHhwGsrY1idrYCH310Gpubk5LRqeXlPpHruhTBSiT8/DK5Gq+rVxtgsxng8QwgnWYRidh4Mvevf7VLVh6eoDDQ6NEf/lCB+fm+PH0TjSRdumTgI05/+UuDKFUnxMGBh1+eRr82NqZx6ZIB8/Ni7RxNC87OZp/oFxfHcOmSQRThkgLdh1BoNu/zl14q532vACAW8/NpxNzlS4GDgz4cHs4gFhtEKhXAwcEAEolJHBz0IZ1OYne3CcmkBamUBwcH/Tg46Ec6nUQk0oBUyi/43p839t7eIHZ2aAWgPrCsB7u7fbhxQ17Low5qdVBK02Nb5uVAVsflARGmU1IdBiFWbpB0pBmE/NiRFe/7QbSPWlOjAyA6xDeR7TRgBdGtXQHRLzIgonZz5lXcvcbvt8mK0W83OBw2PPigEW+8oY8EvvfeFB577AyuXlXXW55AH07IVQYsy5RUuC4Fv3+EJyW5GiiAEKl33ikTRYSiUTu/Tq6eSmpcmorzeof4FNz8fD0++ug0Fha6EImoR+KEBGthoSvv+83NSZEoX4jZ2QqeHH744SlcvdoAv3/kljSIjsVs2NzsRSSitS3IZw+OixVM4CMRBy5dMuCVVyrhcOSbJy4sjIrSgrGYnydPW1v510EgYM0jY9PTp3HpkoGPct24EcB777Xg0iUDPvigQ0SibtwI8KlCOYLFsjG89FI5Xn7ZKEpJUiJItWMASV++9lo1LJYq+P3H0xVhb687L+okfJ9OJ5FOJ/n/U6Ik/Iz+X4jd3V6srxuwuXlK8ns17Oy0Yn3dgK2tQiO61CtrAFod97VhGqQYIwBC3tzIVu7SCt1uEDLVn1nWDULGZkDITwCkgMQCbZEsJwiJGgVwMbO+KTO2E4ArM54bhNT1QblKUBtotV6uhcHthg8/tOB73yvDY4+dwdaWPkL51FNNaG424KWXho5n5+5inJArnZBzf47F1CfIf/6zVTJlRkE1Uu++W877VlEiY7MZZH2paLSIRrsA8JWFn3xyVjaVqAS6Po18CXHtWkeevgsgrXXovspFxo4DHBdDINCFa9cM/Gtjo9TGmgyUncvVvhfj4GAGKytn+P31eGqRTOqriFtaMvFpPClhOE0ZOp2kqohGliyWKsnfhuq3XnuN+G0dHob58T2eCczOtuK116oxP98n8qcSYnvbzhOs2dl8TSElUe+8Iy4U+cc/BnDpkgFXrrTD4RjEm2+eweXL9VheHheRsFIjkZgs+Zi7u33Y2CjH3t4g0unCiPPe3jA2NozY25NrmvxZYRCEJCVBilCGkG05Q5sz94OQnBiIcL8xs/wQCOkZAyFHE9AW1RsHiXrRNkH02vNn/p8U/BuAOIVYOGjrmpdfzjUmvX3w4YcWnD9fjcuXJ5BK6b/fer0OvPHGGOLx2zGtfWfjhFzpgMlkwtDQUN7ntNGsGmhFn5QoXSgyF9oXCAXusVj+hEbtE2w2A7a2sqXdtErw/felOsgTIkSXl3JuT6VivI5LaHYKgPe4olWF4TDpt7a/P68aZQuFzCWNYnFcDF5vvYhY0Vc8PluirdhBRMFKT8O1ULJMEGJvzyK5v0tLp3RFsT76qAuXLhnw4Yf5RPLGjQBPjKhWipInOe0SjVJdvUq8vygRsliqdNkhbG/b+dY2q6uTou+oLksoWAfAR8PeeacJfr+54H6FnzWi0QFcv94JlvV/1rtyTKDX2iDI38UISFTKDEKoxkCiTE4Qm4NJEKuTKLKdBvoy685DG7n6bJreP/dcZV5LmtsNNtvkidbqNsVdTa5YloXTSQiL3+9HMpm9SD0ejyhKlUwmYbFY+AhVOByG3+/n/+/xZJ+U/H4/AgExgRDqlKRIEq2+m5s7I4oUCaNBUpErWpmXW+FHx8v1ywIIcZqfr+eF7g5HC955pywvZUi1UkKdlFDfxbJRxONu3vBUKNiX0pSFw1Z8+mlt0c2iKZSI1bVrBuztFaNXoYgi2zxZCR4Ny5B9drurZfd5f1/elyoX1KJAyp/q6tV+XLpkwCefZKOLlIzlCsaBrPh9aqqM11vR6sFXXpEm6NGok7/mcqNLNEr2wQdiM9w33zwjqjCk26LHsrCQT1DTaVY2Una7geNKmYK7HdEKks6j94QkSFcCqkmKgpCrALJu8/ShhEa8qEN87rmKQrsdy/FaWbBsEi7XFAIBu+6eeslkDF6vA1eumPHSS0NYWLDzn1utJly82I+1NenreXeXgdVqwvh4L158cYBfVwrxeBRzc9N44YU+XL48gf198fnc3w/jjTfG8H/+T48oOpVKsQgE3Jibm8Yf/ziK996T9lsLBNx4++1xvPBCHxwOW0GRsbsZdzW5crvdOH36NGZnZzE8PIz29nbEYjG0t7djdnYWPT09cDqdYBgG/f39sNlsaG1thdvtxtjYGPr6+hCNRtHb24uxMfIk3t/fD7vdjlOnTonIGq2ik4okUYuCjz+ukWyo7HJ1ShIWqquSEp4L04lCB/V43I2//a0OXu8Q/xm1h/joo9M88eG4JN5/vzLPq4qOS01J5+frRWnHTz+thc1mwAcfVPPHkk6zCATG8dFHp0smaFcjVl5vvUDrQlMVNmQb3Qpv4n4QAjWO/LYblsyyNBIXBRHSDoA8sTMQN6MFSPqCakTE4yWTDtl9vnbNgJ2dXHNVadBqvampsjxtUzg8h6mpMrz9dp3oO1qld+VKfvUj9aSiUStALIjPrfjb3rbjvfdakE6zWFoy4eWXjXlVgrnCefoZTTt6PBNYWyMEmEaupPbt44+74fXqM9y8edONGzfM2NsbRDjcjlgsq8O7ccOCcLgd29uNODiQjrCm00kcHIwhHO7A9nYDdnZacHAwpqifunnTid3dPmxvN2B7uxF7e8N5acGjIweuX+/KjNmKeHyS/y6VYpBITGN/fwSRSDeuX5eOhqfTScTjU5ljIOMkk7PaT44KQqGn4PN9F2trrTndKZzI7zNYKjAgGi5pyYQYSZAWObktcG4PLCzY8eKLA2hrK0dzswGBgBuBgBsDAw24eLEfP/zhKTQ3G+BwiB9m33hjDN/7XhlefHEAXq8Dr746gra2cly82J+3jbm5aXR2VuHy5QlcuzaLH/7wFB56qIKPYoVCfpw/X42rV2dgs03ie98rw4ULpFNFOBzA1NQgvx9vvy3WqKZSLMbGuvDUU01wOGx4440xNDcb8OKLt28E73bEXU2u/H4/6urqEA6H4XQ60dTUhPHxcQwPEzIyPj6O0dFRtLS0YGZmBgMDAzCbzbDb7WhoaADLEibf3d0Np9OJubk59Pf3Y2JiAr294j98oUj8b3+rw+rqIFZW+vHpp7V4550yLCx0SRIrgNgnUJ3Tp5/WwuMZ4NN+SpYJCwtd/DY//PAUPv64Bu+/XylKHwLZNjWUYK2s9GNu7gyuXm3I2yeqC6MEKzfaFYs5eVH7u++W49NPa/Hee0Y4HC2yx6cXasRqc7NXIr1WiWyfQj/IpR8GeaquQbZ0uxbZNEQXsj0LaS9BmgahKRGAEC/qDUXTHwzI07XYZDUetyuSK63RNkp8cr2iYjE/pqdP4/XXT+Wl1hIJBi+/bMwTk1Org9yKwKOjKK+fog2aU6kkvN4pvPVWLT8+jZK99VYtH8milg/CCkYaHbt8uR6h0KwogkaJ3yuvVPJRqhs3Avjggw5JE1Q1JJMziEYHsL5uwPq6AYmEFel0DDs7rYhEerC724f19TKsrxtwdCQuLrl5041gsBqBQCVu3DCD48KIx6cQCFQgFKqHVCrr4MCEYLAaN26YkUoxCIc7sL5uwN5edt8PD+0IBCpxeDiHoyMHGOYs1tcNODgYy2zXib29YWxunsL6ukGSXKVSDEKheuzstODoyIGjo3lsbJRjY6McqVRxf1+JxBxWVu6H02ngX273lxCPX6FnFVqis/rBgLTpmYT2yspJFGK3EI//FX7/v2Np6atwue7F0lI11taacXjo0z2WGh56qALnz5OhapkAACAASURBVFcjEHDjmWfakUySexIlK+Pj2TlC6jMAGB5uRXOzQRTpevvtcbS1lYuiWs8+24nmZgPm5kjke2ysC08/3SJaR/geAH75yw6e/FEcHSXx85834uc/b+QjVakUi+ZmA7q7Txd7Su4q3NXkymw2Y3CQVFmNjY1hfHwcnZ2dmJ2dBQC0trbCbrejqqoKVqsVsViMJ1SDg4P8unV1dWBZFn19fRgeHkYgEBBFrYBsRGdtbRSRiA2BwDj8/hFsb1skHdelEI+7EQqZ4fePIBQya1ovGrVjbW0U6+tjiERssiJzapuwvj6GQGBcsqUNXS4YnMDm5qQsWWLZKDY3J+H1DmFra+qWaayWlk7L6KzCyDaupe8puWoAqTSiqAe5cU8j25NwENmGucKehxSdyD7RD4A8UbOZ5cRVfKlUVJZYOZ3lYFltE+Q//znEk5G//KUBV6/248MPO/HKK5X46KMu2bYy29t2vPnmGbzySiU++aQHf/lLA155pZIXvediY2Oat0KgxOyTT3pEETGWjWF2thWXLhnwpz/V4OOPu/GnP9XkVfhFo0784Q8VfFWgUISfTrP44IMOPlL2yiuV+NOfahTb96iDzZCrMqRSTIaQZInU9nZjhgBlf39CrKqwvm7IiwZRwpQb7drd7cXGRjkOD7N/M4nEdKZaMDshhUJ1GWsGgqMjBzY3T+XZLdBKwRs3xOfv5k03NjdP59k7hEL1IpJWCPb2Xsfi4n0iYkVfKyv3y6zFQlzEoZQ+U0qXhkEeSqTuTXLryQmw5fchFHoKLtcXJI/R7f6S5r89LQgE3GhuNvARoN3d7Ng22ySamw34+c8bRcueP1/NEzCKF18cQHOzAVeukGthd5dBW1s5xsayxDuZjOH8+Wo8+KAR4TC51z71VBPOnasUbTcXnZ1V+OEPxRXflOR5vdmI5dzcNJqbDRgePjFS1YO7mlz19fXxkaiOjg6wLAuTyQSLxQKr1Yr+fhKObWpqwszMDCYnJ7G8vIyOjg5YrVaMjIyAYRicOXMGMzMzMJlMGBgYwPT0NByO7MXJcUneYkHKguEE2iBHrBYWKhAOjylUJ1pByBW9cU2DCNQDIH8C9KmQ9mKzg5SV02oo4SQXAyFdwqhClWCMKpBS9EFkdShibG72SpKrcFibIB7IptHW1ix8rz6hBkoNh4dhbG/bcXDgUa3GS6WSuH59Htevzyv6VyUSDMLhOZFPVS6OjqKK3ycSDEKhWcVltOLoaB7r6wZsbzdgd7cXiYSYqF2/3pUXIdraqsH6ugHRaH4qZm9vCOvrBkQi2VTnjRvmzPLilAmJjBmws5OdkAKBCgSDVaoVhIFABdbXDXn6rVCoHhsb5WDZ7LlJp2P88oWmBiORcVnSQV/Z6BVA0utNIKm5WZDrvAvkb0dYQcyC/B00gaTla5GvqXIg23uzBtl+i2GQh5N+kEbMlIAOZd7nRlHsIA81AyCGxOLfOh6/ApfrXsVj9PtL1+rsvfem0NxswI9+VJOX/puaGkRzswEvvEAixePjvWhuNmBqKt9OhUakbLZJAMD//E+3KJK1u8vgqaea8OCDRnz4YZakU5L0ox/V5BE2AFhbc/LkjyIej+LcuUqe9AHEP+vcuUo8/vhZRaJ2gnzc1eSqvr4e8/PzvKidwuPxwO3OhkrD4TDsdjsvZg8EAvw6QlF8MpnE3NwcGEZ8EdKKvnffLb9l9gSfN0gRK6ezHFtb/Uil1MqIByEmQ00g0SkawaK/yTTIDR4gBEo4EbhBCBR9WqfaOScIoaJWDAaQCQOZ9/kkIZ1mEQ6PweOpxdLSKfj9TbqE7AD4CNCdWlV3K3BwYMoQnBZEIvku5TRCRIlUMjnLR7qkhOlZwkSiT+l0Epubp7CxUS7yxiKEqwzBYJWoapBuLxzOjXxmcXg4h/V1AxhGnO6lJE54HOl0DNvbTXmf64EWYuV0GnB4mFspOw5CpmaR/TsZBiFcNArVDvL3JNQ+liEbjZrNfE+v4U5kW/WMIhsNnoS4ErcOYhI3nfmMkogWZCPNBF7vd1SPcXn5a8onSwcoYcpNxQHAhQv1aG424Nq1WQAkfdjcbIDbnf8w1t19WrTsgw8acf58NRYW7HjhhT50d5/GCy/05RGfVIrFM8+0o7nZgAsX6vMI1h//OCqKiAHE1qG52YCLF/vx3ntTePrpFjz++FnYbJMnYvYCcNeSq2Qyibo6LeLJ4rG+PgabzZAnDr89EUCWHCDn/58NpIjVxkYHjo60Rjfok3MA5MlWWBhAvXkcIDdoOokMgKQMrSCaqhjIDb03Mw4tSZ8EmRDozb8OJOplyXxW+psSbVPz+uv5Jq53Km7cUPfZkXoCV8L1651YXzcgEKiQFKIHg9W8Hku4PNFV5YOm33Z3ScQhFpvgI2MAkEoFMtGwMly/3oVUSpwOPzycw8aGUZFg7e0NS0bCtrbOZPZ1GgCLRMKKzc1TCAarZEX5atBKrPz+f5dYuwfkAUQYbRlFNt1uyfxfGLWxZT6bBSFcp5FNyTMgDyz0fSfEhIkiBqJ/nBa8r0KWiPlBdI7iKPDSUrXqcbpc9yqcLX3o66tFc7MBn34qrvDe3w/zESWARJ6amw1obs6fire2PGhuNuDcuUocHSX5993dp/HqqyNwu+cUSU8qxfJEjkbJKKh5qJCU0Yja8HArbLZJhEL+Is7ACe5qciWMTh0nqCGnx3O7VFskQW5GFpCbmgUkHB8DufHNZz77J7IRnlmUuimqFuQSK6+3ATdu6G1FUQFyY5+CtAh2FoRECW/kycxntHwcme+tmbHoTS2c+Yy+j4KcOzuOg1gBgNc7JWlzcKfib3+zoK+vGpGIvDbPZjPhiSf0kcnNzdOyKb7DQzvW1w0IBqtAfye6/P5+fnqW46K8AD4WI5Ea6sLOMGfBMLUIheqwvz+SR6ryt1uWSUfm+5NtbzfkpfjS6SQvzN/ZacHWVg3C4XYkEtMFub8D2omVz/ddcFxCYoSzAKoh/pvpynwGkMhRdc46tJH0PMh9habkzZnxJgXLzoNExupztjEDEv2in41l3vsz49Qim1rMQi0l6HQasLSUu7+F4egoie99rwydnVV537300hCamw2wWgkhpoQpV/sEZPVWNF147dosH4nKxdaWh7diED6EJJMxPPigEY89lnX6PzpKoq2tHI8/fpZfFyAi+OZmAy5fzrfDkIqqnUAZdy25upX44INq2GwG7OwUI84tJViQyMw0gP8XRDMxDHLzs4IQrsHMciaQG9gMSttGQxvSaRY+XyOWlk7rTp0RuJF/k7+zQc1Al5YKi1jcTnA4rLh4sRt7e8rpzVDIA5dLexN1QoYIIRFqlChoii9LvFh+eRrJEoKm5YRRMEqEotF+XSTnxg0LT7DErXZiWF8vw8aGUTTe0ZFD8Vj0Qguxcru/jJ0dOXd4mv4WklYWJPJEI1mVyEZ3KVoynydBIsDVyPYIlDp/lEgJU4B9yBaaACT1WA1y/xI+9IixtPRVVXK1ulorua5eLCzY0dxswC9/KX748Xod+N73yvDss+Lz8uCDRjz0UIUoCrW15UFbWzl+9KManjRRIvbgg0bR+ru7DC5cqEc8HsUbb4yhs7NKFHV6+ukW9PVlj83hsPHRrP39MB/VopGr3IrF996byot8nUAdJ+TqFiAatZfMhqA0mAchTTQdNpt5jWf+/RfIU2Qw8+8EjjMSo4ZUKlqEVm0K5Ab8+cHq6iS83ikcHX32LSv29hhcuzaDgwMyASwv2/OI0sFBGFevTiMc9uetHwp5cPXqNL8+AEQiATgcVj5VeHAQxvKyHaGQmFisrzvgcFhx82b+xJxIWPmoUi5u3nRiY6M8TxNFU3Y3b+ZGtFkwTG1euo5aKQgF7hSpFMN7a9286cwjRTs7LXkRKrrP29tNmffT4LioQAtmwM2b+eaTsdiEZtKlRqwWFowIBs/LRKsoZiHWFgLkHlGJrLHnaZAHOAo/SDqPfkaJlhBmkHvMDLL3mkGQaBTFGRBC5gSJEtcjX9ye34fS5/uuKrkKh59VOGbtoGLysbEuPu129eoMurtP48KF+jxHdap/otqmUMiPvr5a/OhHNXlaKppuHB/vhdfrgM02iQsX6nk7BavVhOZmAwYGGrC/H0Y4HMBDD1XwFg1AtlpxfLwXv/xlB28uSsnfQw9V4L33puD1OvDCC30YG+s60VwVgBNydVdiDHr64N3Z+OwJyOcVN28m8eqrA3jkkXKEw368++44Xn99CD/+cSV/Mzab+3HxYjcCASd+85sWWK3E8iGVYnHpUi+uXp3m04IA8NFHU/jgg0lcvjyGZ54hWqYPPpjED35gwOoqSU3s7TF4/vlO+HzzMJv78fzz+em1vb1BkT6KIp1OYmvrDDY2jCLrBIBYJayvGxCPi9NKBwdjvBZLWOkXiXRLErh0OoZQqB5HR4R80CpBoQ8V9eASphBpNO3gYAwcF+ZF6sIoXO6+3bhhybNmkIMSsXK57tXh9zQCsX+bI/Ne6CY+iKwhKAuiexSm+IZBph866U+APMglM2PRqNkosn5ytADFIvisH1kdF5B9GBTj8NCNhYUvKqQ/S6eHpULyZ5/txE9/Woef/rQOTz/doigMt9km8dRTTXj88bMYGGiA2Tws2e9vd5fB//xPN7q7T+OnP62TXM5mm8TPf96Ixx8/i2eeaefF8BSBgBs//3kjnnmmPU9X5XDYMDDQgO7u03j66RYRKTuBPpyQq88Q6lVu+WDZcME6i2JwdOQvaH+PCzdvHl/rC4CcZ5Y9/jRoOs3q6idYKI7rfH300RT+1/+qx0cfkUk/HPbjBz8wIBz2w2YzYWiolp9Q3n13HIODhIi89FIfXnqJEJ+//c2CH/+YRDF+85sWfPDBJICsyH11dY7/HgAGB8/i6lVy0790qRcmU35kklbRXb/exUd1WNaT8bYqy/OWAmi1YBm2txv4iNaNGxZsbBjziBUg1k9FowNIJmdxcGACw5wVpRZp+nBnpwWpFINUisHW1hns7orTL9QaIhLpwfZ2k4h4UbF9MFiFRGIaiYQVkUgPdnZaNDWHViJWq6vfRjz+V9UxsmgF0Uj1ghSHtCO//18UJJ3Xnlku94EulhnndGYMYScDW2a9bpBIF10vCqLl6sz5rBWk6rAXYgG9GAcHf8bKyr/lpT83N3+i+ci1gLqln+Duxgm5Omak0yySSSf29izY2RnBxkYHPJ5auFxGeL3SVUlCsCyDcHgMPl8jXC5jxoKgDCsrZ7C+3l7C5sR0f5OIRqcQDHZjZeUsnM6yPE+plZWzWFtrRTg8WlLjPTkcHMwgGOyB39+EpaXT/D65XEasrJzFxkYHDg7ydTJ6EI/PIhjswdLSadHx0m2srbUWqPkiSKWiSCTmsbs7CYYZwNpaK1ZWzsDpLEMolO9vUwxu3JjD5mYv/P4mLC/X8OfL6SzHyspZrK+3IxrV105GDpcu9eLJJ8/wqbnlZTsefdSIVIrFE0+cwvvvZ6MIZnM/nn66Dnt7DB5+uAxu9yzefnsUv/lNCwIBku764INJPPqoEcvL2cnaah3ho1PXrs3g8cersLXlxqVLvbh4sVuUUqSg3k+RSDc2N0/xovPd3V7FFNrNm06Ewx3Y2joDhjmL7e0mHByYZAlMMmlDKFSHzc1T2Nw8jWi0P69pM8eFsbvbh62tM9jaqkEoVJ9JGYqjGImEld9mbvovnY5hd7cvs51TCIXq86JYcpAjVsvLNYhEfq9pDDEqobVJ+e2Iw0MfotFLx+LKTqsBpSwYbhfk9r3Nxa0q9Pq844RclRAsy2B3dxJbW/1YW2vF8nKNYqsTpUk1lYoiFBqE01muOAadnIv1z0qlotjZGcHiYpXi9qS2Hwx2lzyqdfNmADs7I1haOqV5X3y+RiST+hr8smwYGxudmrexsnIWsZiysDqZdOD6dRM2N3vh8zWqnlO18bQex/XrJqysnNF8LKurdYjH5RvDasHQUC1eey17Hb/0Uh8vUP/BDwwindTTT9fh1VcH4HBY0dNTAZvNhK2t/Bv5n/40jJ6eCp6wPfNMAx/Neu21QTz55Bl88MGkrAj+5k23rN7qboMUsXK7vwyGuVDgiB6QaeOkekwK1M381Ve19Qi9lWBZFh0dHbw5thTm5+dhNBplvz+BdpyQqxIiFBrSRUzkok7x+Czc7mpdY21tyf/BKCGdZrG11c9HxXJNOn2+RoRCQzg4sGJ/fxqh0CBWV+vyll1crCx6oqYgE4J4f9bX23H9ugnx+Cz29ixYX2+XPA+Li5WaU2DRqBkLCxUi76xo1Ix4fBaRyLgsOXY6yxSPVY1U557jYtO8e3sWLC5W5hHNcHgMsZgN+/vTCAZ7ZLefTBbmZXbzZhIPP1yG9XWyfjjsx4ULpxEKeZBKsfjxjyt58rS6OodHHzVib4/B1avTePjhMp48ra7OYWvLjddeG+QJ0+OPV+HGjShu3kzikUfKEQp5cO3aDF56qQ9PPpktK5+bM+cJ2uPxyaKMNT8viEYviYjVwoIRgUAnOC5SxKhTIML0213gLLwmSrWv6mPSirtcndPtAIvFArtd/R4djd4+8o87GSfkqoQgk/IEQqEhbG31YX29XTby5HIZJSdVEq0q4yfxjY1OXL9uwvXrJllCQSdJvSk6lg3D622QjdDkuzITkP6C+ZO1y2UswINKvD9+f0tedEVu8t/eHpbcd6+3XjWSl0w6RCnPcDi/LxvxF5I+5y6XUVIrlU6z2N2dRDg8ilBoEIFAFzyeWtnfzedrzBtDK1KpaF7UbXm5Rpa0R6NTkvuwtHS6IN0XJUxvvz0Km82E55/v5EXnAPD226O4dKkX7747jtHRJj7Vd3AQxpNPnsEzzzTgpZf64HCQlO6rrw5gdLQJf/ubBa++SqrKIpEAHnmkHK+/PoRUiuX1V88/34lLl3olI1/Uf0pr2uzzisNDH9zuL8Hlugd+f1OJ0mAOKOmabg+4Ia5kLIU/XxTiaJ0fUsUyV66YcfnyRF5FYCnAMAxGRkbQ09MDlmVhsVjQ19cnSuNZrVaYTCaMjY3B7/fzn3s8HkxNTWF4eJhffm5uDuPj4xgZIVG26elp9Pf3w2rNSiwcDgcsFgtGRkYQDt96K547GSfk6pgRDo9KTmhSfay2tvpEBEHKgVxuPBK90u5FcnjoztMX0ZfWNKPf3yQxUZ8qKBJzeOjOi774/U2Kk346zcpGiZQiS+k0i5WVs5oITjrNSh7ntWsGXboluTF2dgpLHxweuvOimx5PrSrB9vkaiz4WisuXx2AytSOZjEnqngBSFSj3nZRpaDIZy3Niz3VvT6VYRV8sapFQCk+oOx17e6/rFKvfKWBBKgUnAPwVRAM2CEKkbCB2DEOZ97TP5zSyVYVy6AIR50+CVCSOAljIjDmReTlBxPqMYNlbA4vFgoaGBkxMTMDpdKKnpwednUSP2NfXh74+MgdYrVa+A4nT6URnZydYlsXY2BhaW1uRTCbR0kJ0YQMDA7wOq6qqCrOzswAAs9mMoaEhAEBLSwvGxgpvDH434oRcHTMikXHJySw3UiJs5sswA7LkJp1mZVOGKyvaNCbJpFMyDaiXoMViNskxGEafEz0hVmJdks/XqIngbWx0aDq/QuSmb9WIxdGRJ0/Yf+2aAbu7k5qPcW2tVXI/C0nJHR158s7XysoZTdEnhhko+nen+L//twOXL99eN1xqxEmc148TlDCWIkJBe/Hd+irgOxe0KfQUCJGaAyFTYyCEJwhCjqKZz0Yyn6ud434Q8jQO4gVoAjFangHx8DKDRMWGADwHQtZuna3NwMAA6urq4PGQB4fBwUF0dHTA4XDAaDQimSTHZ7PZUF5eDgCoq6uDzWZDIBDA2bNnYbVaEY1GUVlZKUoTMgwDo9EIlmX57xmGwfz8PKqrq0WRsBOo44RcHTMCgS7JyUyYcqPpLZfLiIODGYXRCIRETPhaWFAv/+W4mKzo2e9v0i2MlxJrLy5qn9ikiNXS0inNNghy5zcYzDd2pMg9fi1asWCwO+8Y9aRhpc9TromiOliWyYvWLSxUaO6zKKcLLCQ9eeHCaVEa8HZAOp2UMAEtFSZAJtk3QSbgTwC8hGw/Sq2Yy6w7A+BdAO8D+DPI5H+8FiOfH8yBRIyomegsSCRpDuS8+kEiVbHM+1nk20XkIgZCmmYz7y0gkS8PiIv8Egi5CmfGnM8se+v0Zw0NDRgYyD681tfXY3JyEgMDA2hvz1qSjIyMoLa2Fm63G2VlZRgZGcHw8LCIIFksFlRUVGB+fh4AiVTRaJbFYkFVVRWGhoYwOjp6osMqACfk6pghlbYSkg+qg3E6yzSX+iulBtWiF3JkZHGxqiDdjZyeSIv2KpWKSkbh9NhLyKXb5CoxOS6Wt+zeXr7nkdR6fn8TXC4jfL5GJBLzmvcxmXRK7uPGhr7egBwXk7ye9ETQ5ITtGxv5Rpxq0NpIuRR2HYmEQ8U1/LjhASFRDIDlzL8MDg9nEI//Ree+2UEIgT8zrh9kwvbgVk3Uh4fuIoXthYNlGcTjV4rcvrCfZ+H7IYYTt7J/KsdFZHWtUmBZFkajkSdIc3NzqKqqQiwWw+DgIAYHs/e8s2fPYnx8HDabDRUV2Yduj8eDWCzG666Ghob46sGuri6YTCa43W6Mjo6itbWVX48SsBNoxwm5OkakUlHJiSwQ6AJAbnBU8H79uvY+cbu7k7Lk6ujIL7teNGqWXU/PBC2EXLpLi5ZIiuh5vdqdkjkuJpvejEbzW2AAQDxul/09jgvh8FhJzrlUxHJ5uUZXtFHO2qJQ7ZcQBwd/Rij0FAKBTvh8DVhZuR8LC0a4XPfoElNzXAKRyHMZX7Nqvumuy3UPlpa+Cq/3OwgEOnVNTMUiEvk9gsHz8Hq/g+Xlr0i6fbtc92B5+SuZ/XsEiURhVZilRCLhQDB4Hn7/v2N19ZtYXv6KqILQ7f4yPJ5vwO9vKsKeQR6Hh24wzBPw+R6A2/1luFz3SDRM/ip8vu8iFHqq5NsHgHj8r9jZGUYweB4+33exvFzD/357e68fyzaF4LgEQqGnsLb2H1hd/TZWVu7H4uJ9oirOlZX74fM9gI2NDtm/FYfDgfLycng8HszOzqK2thYOh4P/rqmpCQzD8FEslmURDodhNBoxMjKCyclJ2O12BAIBVFVVwe12o7+/n08N1tTUoLe3F/Pz87Db7aioqIDZbMbY2Bjm5m6vCPWdgBNydYw4OLDKTPxTIlG1XhsFJXIlZ0OQTrOyAna9E7QQch5RahoeuXOjJ2olp2cjlZNyIuoJmeWPzwxVLrqmRIRzEY/PSo6hx9j04GBG9rrR6g9GDRgZ5onMZFGbmbDzJ83sBP4lTWNzXAKbmz+B2/1l1T5wZNxKRCLPaT5+vYjHr2B9/fua90eKbK2ufhORyPix7aMcwuFnsbr6LcXfReq1snJ/gcaiYiQSjkyk915d219a+mpBJItlmcx1eSFzXX4rc13Kb9/luvdYo3eJhAMbG/8Jt7tS1zkglhmP5EVDTSYTWltbMT09DZvNxuurKKLRKMxmM0+4KGilINVp0c/MZrPIUNRms4mWcTgcMJvNYJjbqS/unYMTcnWMCIUGJScylmV47cvqap36QDlQSgvKQYmQFeM8LmfloJTyYtmwZDpQT9SKZcN51YVaiJ0cwdBi31AI0mlWMrq2vFyjY4ykZMRJawEDHUOusnJtrVV1/WDwUdHTtp6Xz/dd1fEjkd9jaemrBREYLfuvB4eHPqytNWsiJouL92maPL3e79ySSFsw+CiWlqplyQS1ZlDbX7//3wveh83Nn0g6wi8sGBX7+4lJ3r9peuAp5rr0eL5R8DEqYW/vdUVi63ZXYmHBqIFoViORyEaMOjs7YTJpz3Cc4LPFCbk6RkhFLFZWzvLVZ05neUE3XKFlg/C1tHRKcnmlqJXbXV0UqZATxysRJTl/Kq1RK2KP0CI5xvJyjaJ2jGUZWZK5udkru16hkIs46dnW9eumokmxnNZqcbFKk+lqbk82Pa/t7Sdlx+W4BDY2OnRHWHJfpYpg7ewMq058q6vfQij0lCjqcXjoQyQyjrW1VtljIZPl8aQK4/Erkr+Ry/UFrK9/HwcHf+aX5bgIwuFnZUkYfW1uPqZ7P9bWmvPG8fm+K9p+IjGXOU/KUa3V1W+qatmKuS4DAf06QyVwXAKBQKfkcXk8X0ck8pwo5ZdIzMHv/3fFfST3M3IOTp8+nReV0gIpMXpu1OsEpccJuTpGCN2/s1GVfp50hcOF9eeSSzPJPcEraa1CoaGCjy+dZiFlUUAiV9I3rnSalayc83hqNW83t3JPSBS0VM0JPa5yX8FgT0kjWHLVeXqIkRQx1hP5kiOzekxfI5HnsLn5E2xsdGBt7T/g8z2Q6VuoPIEp6a1YloHH83XR8gsLRvj9Tdjc/Al2doaxttaqKS23svJvms+HHNRInttdiZ2dYdVxdnZ+Idsk+TgIllykyOd7QHFbHBdRjBa6XF8QkSI1bGx05I2hpOPa23tdNeqkVvSRvS7/E35/E7ze72Bp6auayHop9VZy5HZx8T7s7PxCcd1g8FHF/Vxb+w8AhTmnz83NSfpTzczMnFQAHjNOyNUxQa5CjEadVlfrCp7E5XrVbW9L3/jlROdOZ5nmVjFSODx0644CybmEa/HGIg7u0sTS663XfCz7+9Oy+33tGmm1UyqCJdUqyOks01yZKadNCwbVW7twXEy2OnRl5YzuPoxSYJgLKqTnfsn1EgkHlpe/IprIA4FOyVRQIuFQjbI4nYVHrzguAp/vAZUoyrd0ifIjkd8rRiNKAZZlsLr6TcltrK9/X+N+Pqd43F7vdzSOM55HaHw+9TR/JPJ7WSKqdP2ogWGeUDyuxcX7ChpXelsXJI9BD5FWS4nnXnsOhwPj4+NwOBw8eQoEArBYLLzDeiwWg9lsxtTUFJLJJCwWC6anp+HxDT7qLgAAIABJREFUePj0IsMwMJvNIlf2E5QGJ+TqmCAlnBa+Cu3Dp5TWkvLI4rgY5Frw6NE4SUGJpMhVn8lZNyj5e9GWMlKk0uksUzRdlYOcVoy+1NzhtYCc+/zIntdbr3kMeUd16WpIiv39adlUcDDYXfSxUcTjVxQnBalJ/uDgz6Jo1MrKvyEev6K4nYODP6uSK5/vAd37n0g4sLJyv8q46poxKSiNGww+WtCYFBwXkY0cBgKP6BpLKQ3qdn9Z0xhSURuhXkgJgUCn4vkvBBwXKfm1IoXt7Sclo2QrK/frKpJZX/++4v6Gw8+Klne73WhsbITb7UZHRweWlpZQV1eHZDKJgYEBeDwe9Pb2IhwOo6WlBbOzs7BYLLwVQ0cHiQj29PTwY5ygtDghV8cEOY1LsaRGLvIj16tQbvlr14pLCQLy2i9ClvKfhOSIoVwkJ51msb8/rajrKjT6wrKManNsr7e+qCpCOfKp9bzLkbNr1wyy+xWL2eD11stEq86WrLk2hVKExunMjyYlEg5RKmh19duaPaLU9DV6I0Icl8hLS+a+PJ6vF+yvpRQ9WVgwFnxtcVwCq6vfkhx3ba1Z93hq6V21iF0kMp63jp7IEMdFZIsClpa+qvt4AJJyVDomhnmioHGFkCNWi4v36U79hkJPKe5vrj7MbDZjeJhkKjo6OvDnP/+Zb33T2dmJpaUldHZ2YnJyku8J2NTUBLfbjZmZGUxMTMBut6Ovrw9TU1OIxW6dy/zdghNydUxQ0vXosRvIhZz1gZw2QU6fVOx+ANIpr+zkn2+FIKf9yiWbR0d+hEKDkuTH6SzD+nq7LhNPOSQS87I+WVlCoq2tjBTknPS1Ehy5ysbcKkGWZbCzMyJZDeh0lsHvb0IsdjzNdpWiDi7XF0TEhGUZUfpDqr+mEtS0KVotHyjUogVLS9VFNTsmPnZKE7x+XyklYlUoEVQjV2rpVr+/STJyowdyRHRz8ye6jwcgOjSlYypW9yaVBiXX/D0FWVlsbz+puL+5kba+vj7eKsFsNmN+fh4jIyOw2+0YHByE2+1Ge3s77HY7nE4nhoaGMD4+jpmZGfT392NiYgIzMzMYHByEzWY7aW1zDDghV8cAKRfwQlJCUpCzH5DrjydH8pzO8oIaLFMoRVXc7mrJdeSI3tZWPw4OZrC11Se7vysrZ7GzM1JyP6pk0imrYaOvQk1GpcgOiTBqS2FubfVL7k8w2I2DgxkwzABWV+skf4eVlbPY3h4uUFMXA3G/Vt/P1dVa2QlhdfWb/HKEFHxT8N23dBMBNX2X06n9dhYOP6soena57tUl5paD0ja06pmE8PkaJMdaWDAWTBjc7i8pnlO18yBVcLCw8EXd+yG8lojXU+HVfEoaukKjYRTR6CVZnZjergsUweB5xd+AitopmpqaMDs7K/Kp8ng8omrC+fl5/nuPxwOn08n/PxqNgmVZzM3N8ZGtE5QWJ+TqGCDX0PjaNQMikYmCx5Ur63c6y2XTanJ6q0L8tYRQ0lvJia3l3MHljsnna8TOzojmvnmF4ujIL+sBlSWvyhonqTGlxtHjyaQU/ZSKUHm99djeHi7ifE0DsAF4B6RHm7rIVcnjSaj9WVtr5T9fXq4piCSria+dToOqdgvIT01qmcwKhRJxcbm+oGusnZ1h2bGCwfMF7V8iMad4Hlyue1V/q0JJmRTi8b8iEvl90Q9RStdlMb8tqbCULq5wu79ccArZ6/2O4u8g1OixLHusGqnp6WnU1Cin2EdGRtDdLd+/9QQn5OpYsLMzIjsBam1ILAX5JsXSZEZugr92rXhPJ7n05LVr8mkvJXJAe/aFQkOIx2eLiqoVAmILIC22v3ZNv55HzrRVj1u3UsrS6SyH19sAhhnAwcFMiQTq+q5NtYmZTq7CFEoxVgSlIldyaTVh1KSYdKAQajoxrefi8NAnSxiWl79S8KSuFjHxeL6uuL5SQYPetG+poFb8oGaNoAQpH69ix+W4iGLFZC5RZVn22HyqLBYLOjo6RE7tUrBarbBY1Huy3s04IVfHADnrA7+/peAxlfroyRmRykW6rl3T18swF+l0UnZf5IxMb94MyO7L7u7ksbij6wXHxRQJlpRIXw4bGx26fqtcpNNJ2f2IRCZui/OlpBOh+idCCkj0ZnHxvqJSbTs7vyiaXO3vm1XHKDQKJAU1PZNWryWlNJcW7y0pcFxCZIch9VLTPCmRq4UFoyayW2ooEcZiWt4Q2wjpNG8xPmtqWkI9aUyWZeF0Onny5fF4wLLie0UymQRNEeZCmD6kiMVieWTL7Xbn+WQxDKNKyu4mnJCrY4BeXZQWyEVClNJMSuSqGDG7UkpQzmsrmXTojnR9Fjg68kuav5IIofYwuJSOS454yu3Hcfx2pYSUkJm+qMfR6uq3+c+UnNq1QE2k7HLdozqGkkaMksJCo0BSUNMzafHmUkoHarVKkIKU6Wfu2FrOhVLUZXn5ayU9n1og5/3ldKpH4uSglA50Og0FN51OJByqHQG0ju33+9Ha2orKykr4/X4MDAygqakJTU0kgsiyLLq6utDd3Q2r1YqGhga+ITPLsujp6cHk5CQGBgb4tOPk5CQsFgtaWlowMDCAaDSKvr4+GAwGnlwxDMOP2dTUhNHRwsyxP284IVclxtGRRyaNU4ZUqjBHXNLkWdqOQGmiVSI0xRhIykXmFhYqZI9RiegpeVx9FpAjsj5fo6b15c67HnIWj9sVI323A5SiMgxzQRRpWl39VtHbU/NDWlqSLqSg0BK12tj4z6L3Uwi1iVNLNZxSdKnQKNve3usqTY3vyfNWkt+/rykeYyH2EIWC4xKKZK9QwXkg8EjJCW5ukYfUS+/fzejoKNrb2zExQbS9NpsNRqMRAKkwbGjIVmb39/ejvb0dANDd3c2bkY6OjqK2lnTMOHPmDBwOhyh6NT09zX/Psixqampgs5Fq5JaWFvT39xd0Pj5vOCFXOWBZFjMz0pN9NBpVDXtqtRvQg0hkXHJMtTSjUtXi0ZG/oH1RImxK/k1K5KpYshAKDSq2rUmnWV0aLrlejEtLpzWtL9dYW0oUf3Tkx/b2cN7+JRLzsucrHM5vZ6EHkchExoW+mGrRhOLkLHRVX1j4YkmaFquJftUmIrWolct1j2bjSy1IJByqZE4tpaeUCnW5vlCQ8Pvg4M+qgn49Jqdq/fGKIYF6IeW5JXzt7+srTAHIta7UgqnQqka1rgBLS1/V/fu2traisbGRTwWOj4/jzJkzSCaTqKiowPR0tu1WV1cX2tvb4Xa7UV5eDr/fj4mJCd6cFAB6e3tRU1MDhsnuR19fHwYGSEeNiYkJ1NTUIBwOo7+/H52dnSeeWRmckCsBaGhUeAEK4XA4+CcCOcgZaxbaRzCVikqmmBYXKzWJ4+WMMgslV3JRq8XFKsXJWomUybm5a4HQJDXXy4njYggGu+F0lsPlMuoSk0sRJK39D+Va9Ej9XlSblbtvSmnBYsxf4/FZUOuGvb3CBanR6CXZSWF5+WuilFOx6UAKtRYhSpMcyzKqjYI9nm+UZD8ptGjE1K5Jj+cbsusWYuWgpZ+fnopWgFT4aenldysiWEreZYW2vFEz+NRLyDkuAZ/vu6rEqpDCj+rqaoyPZ6+p1tZWjIyMYG5uDgaDQSSEr66uxujoKMbHx3Hq1CkMDw9jdnZWNB7LsmhoaEBdXba6vKamhl+uo6MDDQ0NGB0d5QnZCQg+1+RKKLDLFfZFo9G8iyEcDsNut/PLCYV/LMvmifgYhhH5jJDtSAuiCy2Pl/M60joxyk30hZhw3rgxJzvhq+nJlMiC3ps5RTxu54X1Ul5U6+vtou0opS1zIWXgqaUgQU7sL0XMaDRvaelUHjFVErRrTU/m4vDQzRP1Qs85hZJo2Od7gE+HlSIdCNBImfIErpTGUus153QWZuqpBLVKPKdTWYCv7jKub3+DwUcVU2YLC8aCK97UojD0pceRvxAotRwqhIyqjam3ijgev6KaRvX5HigoIhkIBERaqPn5eZw6dQrhcBgejwcGg4Gf28xmMyoqKhCNRjE6OorTp7NR+bm5OTAMA5PJBJZlEQ6HUVFRAYDMeeXl5WAYBk6nEy0tLSJLBrnAxN2Izy25ikaj6OjowODgICYmJtDX14eenh6wLIvOzk6Mj49jenoara1kkrHb7ZiYmIDJZEJHRwei0SjGxsYwPDwMs9kMp9PJCwVZlsXIyAjm5+dRU1PDk7R0OgkpQ8fFxaqCjkFO+6PH1FIukqY3asFxMdledVptHeTMOuV8upQgJFZLS6fy1pdrKq016iO1vpZ0nFz6M7cxNTmfp3DtmnxaVO58F2LpISRWi4tVRVmCAOopOqeTpNlKVS2mRS+lZJ+gnhIsvIpMDnKGn8KX0iSqtL4W/ymKePyKqv3E8vLXivqt4vErqvoy+vJ4vlFyM2CARiflCXghbu9qaUat6U6OS2Bz8zHFc+Ry3YvNzcd07yPF9PQ0KioqYLPZMDU1hcbGRpGpaGtrK0wmEyYnJ3HmzBnY7aSQyOFwoLy8nE/3zczMgGVZ1NfXo7+/H1arFUNDQwCA2dlZlJeX8+/Hx8dRUVGBkZER9PX1nUSvBPjckisAaG9vx8DAAFiW5YnU5OQkWlpIBCIajaK8vByxWAxnz54Fy7Lo7u7G6OgoHA4H6urq+PwxXQYAxsbGMDY2BqfTyeebAfnITiFRgljMJknUvN56XUSkWJJBIdcr0ett0GwLoNSKR49JZzw+yxOrxcUqST2P3G+xuFipSWuUWxHpdJZpSqVubw9LbjdXtE/PhVKqkWEGZM+XnhSn0IXe5TIimSyu9Qcg7cot9QReKqiJ2ZUiCMeTEvRn/pUnCUrVZU6nuhBaaSLWsr+Hhz74/U2Kx76w8EUEg4+WJJq0s/MLTelB+nuVmmCpp+/0X/dKFbFOpwHx+F817Zfa38vq6reLfhDp7+/n2+LIWS0EAgER4aKIxWKw2+15eqn5+fk8B/fcsQOBAObn5/MsH+52fK7J1alTpzA/T9JffX19GB8fR2trK6+bmpmZQV1dHaanp9HQ0IDJyUnRhTc4OMgTMavVip4eYtZ59uxZDA8PY3JyUpTDDofHJCdCvQLkWMwmmVoqVIQspZPSkyKTi6DpvUEqidrlSJIQHBfD1lY/TzpdLiNu3JDWO6TTrKwX19aWejVLbsRPq2ZOzlxVSMyoyazLZVQ8ZiWdmstlVLWwSKdZ7OyMgLr0a1lHC9R65pGn8Hs0TTxaoaQ9cjqV9VZqfdvUIxB2ALMA3Jn/uwH8M/PvLAjREqfZtYjZlVKmSpo2p1P5gW1/3wy/v0mRnC0sGLG+/v2SmaVSbGz8pyZy5XQWZygrBSVh/fLyVwoaU0nnt7BglF2PZRlsbj6mqhNcXa0tSGQvhYaGBpjNpRnrBMXjc0uuGIbBqVPEVygQCKCuro736LBaiRlka2srrFYrJiYm+JJUh8OBYDAIi8WCZDLJC/l6enowNTUFt9uN6upqOJ1OsCwrEgDmanyEaTMtpIjjYrLNfgmxKuzJgGUZyZTc1laf4nrpNCu7Pz5fY0HWEnIaMEqwpCb/dJrF/v60qH3O0tIpVTsJuX1Xi5QR8pBtG6THadrrbZDcHtW4Cd37tZiSKkX7XC4jDg6sktdFLGYTtc9ZXKySJaJ6oRYhUCMOekEcrJUjT0pETth6R+6lbG46AWAKwDhIi6BhAH8HaQ80nflefC1qOUdKhFDNgyrX+yiRcCAQeERVz7O8/BUEAp0lJ1VCaKkezO5PTck0WEqRwkLE9IeHPsV9z/XM4rgEwuFn4fV+R8Xm4gvw+R4oGamiMBqNJw2YbyN8bskVjUZZLBaYTCa+lDQQCMBkMmFiYgJTU0SEHYvF0NXVhaGhIT68SXPN1L9jcHCQr8KYnp7mdVvCUKhcZR4lA9GoWVLrwnExRKNTkr33nM5yMMxA0Y7c8bhdkmB5vQ2S0ZN43A6vt17yWJRsD9RwdORRbZS8sFABv78JgUAX/P6WPFNWv79FU8QsnWZlCa/TWYbNzd68FOvenkX0Oy4tndIVnZOrpnQ6y0XHoTUty7Jh1b6HLpcRXm8DAoEurK215l2Hq6t1Je3PqIWslHLiUKu6U3OwVvMScrsrFdZOghCrJABavOLOvKcvP3KbXKulk5xOZQG+WqRub+91hEJPwef7rmr6cXHxPvh8DYhEfq98oksIPRGsUlQRKjnFO52FtaZRI8h+fxMikd9jY6MDHs83FIsFXK574PF8HZubjx2L3iyZTJ7onW4zfG7J1cDAwC0NkbIsozgBiiM0lVhdrYPX24CVlTOQaq7sdJZja6uvpH+IN28GZKsZFxYq+H2SIz9eb72uFjByODx062riTF9ud7VuT6x0ms3YMeTr1yjJWlk5C6+3XkR+nM5yhEKDutOwodCQKnHUW0zAsoyuJs7C6ywcHi2ACLMgpAGCf7PweL5eFNnRC7VIiJrx58LCFxXXL2WUjUJNY7OwYJQV0GuJ1Km9lpa+irW1Vl3avFJjc/MxzRqsQh3Os9uSd+/XI/4XQgtBVvuNV1e/DYZ54lgjhUqIRMQP84eHt7Zn692Mzy25amxsvKUhUrmWMBsbHQiFBhWjWuIJsarkpEpqX73eelnCkUvygsHukoighUinkwiFhmRbBQnJz/p6u2z6SyuOjjwIBLpUj9npLMPaWmvBkR6Oi8lG/Pz+Jty8GVAfRALpNIvr102ariO/vwnRqFkjMUyCpLQCIBEYBkRXFM28t4M0dM5ej2pNZktpGMlxEUVypFaRqEX7tL7+/ZLtL6CtspG2B5KCWuNhqZfb/SX4fA+AYS6UVMdULLa3n9REsNzuyqLSg8I2S7mvQvv+qTXdzr8WvwCP5xvY2OhANHqp4GPRi8PDJFiW5bMoe3tErsGyLN59lxTSxOMxxOMxuN1Za6ETHC8+t+TqVrvEyvlR7e9nfT/icTsikQmEQkPY2upDINCFra1+bG8PIxqdKomLtR5wXAwHBzO4ft2EUGgIgUAXGGYAkcg4YjEbjo48x94gOJ1mEY/PZs7LIAKBLoRCQ9jdnUQsZivaMiAXLBvGjRtziEbN2N4eRjDYja2tfoRCQ9jfn9ZtCSGFdDqJg4MZhEKD2NrqQzg8WtK03I0bc9jdneR/s1BoEJHIBA4OZgogb1EAFgD/DwiReg7AJICPACwBeBWACQDZfy3EoZQu5wxzQXFbq6vfVj46FWG401k6k1MKLWlTpZRgJPKcyiR+L1ZW7off34RQ6KnbikxJIRJ5TpWQF/s7KBHwQlveqDW1dru/hNXVbyMYPI/9ffMt76FI8dxzI3A45jE8PIDf/96Ev/zFinffncHU1ASGhwcwNTUBh2Mev/vdKLa3GfzlL1b86ldDurezvDyHixf7cPOm/uhXKsXi/fen4HTO6l73TsXnllzdashFK44zAnWCYsFAnPa6G3+rGZBKNxYkgsUAcICQKaozypKlzc3HFCecQqMEclDTHqlpu9SIitNJ9EulhFpKUFnjpU4oS32ObwXC4WdVI1h6DTkp1Ah/oVEktXTyrYxOKWFkZBCRSBi/+tUQhocH8O67M3jrrdfxu9+NYmPDj5UVN8zmSTz33Ajs9vcwNTWB7W1997qPP7bg3Dkj2tvLEAzqDwL84Q9DaGszoLOzQve6dypOyFUJIFf2r7UXXekQA8cNAZCPvqTTDnBccb3p7ixEQdJaNKLjQPb8UO2TP7McLacvbbTs9oa+ik81Y8xiTBBzkUjMKW4rt1pLCkpaHPoqZcRBS2RPTcAdDD76uSNXgHJrGvoqRJukVFm5sPDFgvdXbV9vF3L13HMjuHLFBpZlcfXqHD75hHQZefNNC/b2onjzTQs2NwNwOOaxtxfF229P69JeffyxBe3tZXjiibNYXi4sKk3J1ZNP1he0/p2IE3JVAsj5EelxUi8eMaRSjeA45UawHDeBVKr9Fu1ToXACOA1S5q4HAwByUwA2kBL6wcy/bpBS+mkAowDeASmpd2T+NWeW/SwwAaAVegkPAQNy/MptiIqFWqqktL5FyoJipdQahVoUqJjJt5B9drnuVT1HaiREzXz0dgXHJVR1TIVUmSpFN9XSxnJQqz7Uev3dCnz44eyxjf3xxxZ0d1fj3XcnkUoVJxFZX3cWPcadhBNyVQJcv26SJFe3slInnZ5FOu2/Zds7PtgBGAHUgOp8tIEBuZwNEEeeTCBRqxEQ0hQA0RQNZsb3ZL6bANEYDeKzSQ+Ogey7EVn3bz3oz6xfXsJ9EkPN92dl5f6SbYs0A5avmNO6LbW0oNv9pZLt8+GhW7XKT4t4Xk2zVWpCCJCK1FL3VpSCmgZOWndFoyz5E7NaZaVSyxslyUY8/ldVclVIOx01hEJP3XLtrRKWl+eQTN5a/fLnBSfkqgSQc+VWM7nMIgqOG0IqVQsginTaCo7rAsdlIyjp9Dw4rg8cNwKO60c67RF8NweOGwXH9YDjTJlPA0inp5BKdYLjCMnjuFGkUvVIp+2CdafAcSZwXDfSaVuRZ6JY2AFUg5CdQkqGR0CIkxDDIJohqh+iNy47CImaByFYAZCI0SxufVqQEqsOZNOXemHKjCFvTFkswuFniyYOWqHUC8/lulfF9DMLtebHpSSEahGnhQWjprSXFo+oUoP2ilxb+w/ZZTgugf19MxjmiaKKFpSiV4SwuJF1vfcAuAJgGcACSIQ5C7VrUm4/OS6CpaVq+HwNkpFEtZS006lsAlsIiPD/HiwtVUua4gaDbszPW2G1juGtt0z85/v7YVitY5iY6MX778tHrre2PPxyU1MD+OQT9cyAz+fg17HZJvIiTzdvJnH58jg/Zq5g/fr1AP71LxveesuEF1+U74wRj0fxySfTuHixDy+/PFiQrut2w11HrqLRKIaGhlRLUc1mM986Rw1SJo8LC/qEe+n0DFKpGqTTFqTTHqTTTrBsGYAY0uk5sGwl0mlywXHcCFKplsx69sz/WaTTs2DZ8swyPUinnUin/XyqMJ328GOSZcZ4AkeIl3Yn8uPBBEpPbEpXuXY8MAGoQ2n283ifMNUm/VKZVKo1y9Uzqak18y0VuTo89Kk2LtZKPrXoxEpZkSns27i0VC3pv3V46Bal31yuewomFwzzhErkahaESE0D+EPm/5dBKlfFKfO1tf+QHWtpqVp2H4Q6LTmDUbXfoJQPE4nEHBYX7+PHzvX9+vhjC377206cO2dEW5sBU1OkEfz770/hZz+rwy9+0Yr29jK0tRnw8cdiH71UioXJ1IW2NgMuXuzjCdP585X47/9ukIxMra7O4+GHq3DxYh+Wl+dE61Ps74fxX/91Bm+8MYp//cuG3t4atLUZ8MYbo/wYv/1tJx5+uAptbQb87Gd1edtJpVhMTPTiscdO4/33p/CPf8zg/PlKPPRQOaLRO7vA6K4iVwzD4MyZM+jrU277AgAVFRV8528lpFJRGa+hFl37xnHDSKVq+ahSOj2fIUIsUqkWcFyfYNlRpFI1me/OIJ22gGiumjKCdiCV6sxoq7IkMp02I5VqyPzfD5Y1AmCQTvuRSp1GOi1nEJoEeWK0gESCKJwguiUzpEL2ZD0zgKHMejMSy1CwIARjFOSmmhu5CoAQkRHkExEPiF5qDNIpNeHYUzhuEqIPhUaqbj2UnM4XF+8ryTY4LqHYwqUQMbdSf7dS7bcWnZTWymEtrXOKNd2kEPpQuVz3yBJkqWiTFv2YFJRSg0RKoX1SVbpW5NpWJRJzPBFWup7UyHKh1Y25YFlGdBxKHmg/+1kd2toMcDpnYbWOYWpqgI8mPf98D9raDPjd77r55VMpFr/6VbuIkFFMTQ1Ifm63m3HunBFWa7bwaWvLg7Y2A86dy/ZT/N3vutHbmz0HPp8D584ZRQQMAF58sR9tbQb84Q9Dos+TyRj+9/9uwWOPnRYRqd/+tlNyv+403FXkanBwEHLdwnOR2wlcDgcHVklytb2tLCzPRSrVIhKac9xYJpIUA8uWiVJ5qVQ7Uqn2DAEzgOMGM6lCIelgkErV5IzZxUexOG4ULFstWNevsHdmEKG1ASTKAhCS0w2ShjIAyL2RuUFSfHUgKbhpAKcyy+USsTkQAbsJ5Kn1VOY9K/j+TOa7kcz2BgTf9WU+y0blsnBkxhoTjCMcmyIMQv7GAPRmtiPcv14ALZnv5TCdWa4JJMVngnJ6kwE5tz2ZsYcl9p8K1VsyY04KvkuCnNsJEM2VnJ8PC3IexkB+x04Qob8+KE02hQqHc6EkCHe5vqBoGFrImE5n8XYp+/tmlV5y9+oSaqulMp1OA7ze7xS1z0C+wadcM2ilogA9fTcp5LR7ep3U1TSAchEp4UOC0u+i1qfR6Sw+gkiIVY0mEp5KsTh3zohz54z4+GMLfv1r8d+7zTaBtjaDiPBcvNiHtjYDnnjibF5Kb37emhdR2tryoL29DP/932KC9/HHFrS1GdDdnY0GPvHEWTz0ULko8hWP5xfjUEK4uCjuG0v3bX7eKrm8kNzdibgjyJXNZsP4+DhmZkjkw+FwYHR0VOTAzrIs5ubmYDKZYLFY8kxEGYaBxWLB6OgoAoEAv87s7CxGRkb4Bsxutxtmsxmjo6N569PPhdsNhQYlyVU8PqvrGFm2QhA5ohEpKwAGLGsQkJ8wWNaIdHoG6bQZLCv0zIllliPEMJsGZDLbqM4QsAA4rkdEvIiGS4kIzCBLagYgruSrABFS03PuBlAFQq6Ef2xDmTGEuoBpEBH3rOAzStjoH2MDCGmh6AWJQglhAJBb5muVGJsSsdwG0RYQMXt55nsTCCnpBdAOQoDod7kRvlhm28bMemEQ0lQFQuakImWWzPfjmeXpfgmf+pwAKjPLegDUZpaZEHw/BOBs5nOpJ94YCKGqzxwzJb1l0FMwoCbwDQQe0TyWHNQ8tAq1eVATtRfjc8VxEdUKykKEz253peKYLtcXZNvnaEEusVJqoKxETrXtmkqYAAAgAElEQVTqyISQc81fXa3VNY4S6XO57pEkKcKUqxpB1WIGW0w3glxi5XJ9QdHewedz8HYGQ0ONeem8P/5xRGR3kEzG+DRiLoEBsoTpRz86xX9Go0b/+lf24SsaZdDdXZ2Xcvzd77rR1mbAr3/dIVsFGI9H0d5ehnPnjKJltrf9eOih8jxrhjfeGOXJYCFmpbcT7ghy5Xa7UVFRgcnJSYyPj8Nut6OpqQmNjY0AiBt7fX09BgcHkUwmYTKZUFub/UO12Wzo7u5GLBbDyMgI6uoIUx8dHYXFYoHH44HRaEQ0GkU4HEZnZyc/NgDY7Xa0trYiFothbGwMp09n/av8/ibJFip6nL7TaXeGBIVBxO3d4LhsSDSVOot0egZAFKlUO58iJLosA9JpM9JpZ2adWGZ5kqpLpehxBDIRMDPSaTc4zgSWrUI67UA6PQOOG4EyRkEul6HMS4hTme/8mfd1mfe50ZFJiAlEFIRgCJ+YYyCTfyWy6YGazEvunM4J9o0iKTN2DQgZlHtCrs6M5QSJBAn1C12Z73pyxqzPfD6ZMxYlTLnhbXouhQR1PvOZkCw3IRspBAgxqgQhZEJQMpr7GzIghKwW4nPXJVieybz8AFZBnNmjAP4OYcpSSSejFgHQAirmPY5JDIBoEivl2D7fdxXPi8/3wLGM63QaCq7uY5gLonO9tPRVxYiRz/dASQmGXCNuvalOZb1Vfn/Lg4M/89FXLVHQSOT3qr/B8vLXdO0zxeGhO4dY3YOdHeVsx1tvmdDWZsBDD5XnRYEA8Ok/Khy/fHmcT+VJERWaFqSRq2DQzRt9UiJkt5vx8MNVeOyx03kEbXHRzuu8fvWrdkmCRQncL34hjopOTPSirc2AP/6R3LPi8ShMpi60t5fBZOr6XFQo3hHkKhqNwmAwwGQygWHITWBoaAinThHG3dPTg9raWl6k7na7YTAYwDAMGIaB0Wjko1UdHR08cWpsbMTwMLmghZGuxsZGjIyQH51hGFRUVPAdx3t7e3lyBgALCxV55Mrj0fcExnGTSKXOZCr+RpBO5+oYwuC4SXDccIZkZUGIUR84bhJ0AiXkaRjp9BSyJCIKjhtEOk1F+iw4bgIc16egtRKCpgU7IU6pscim5KjLtwEk9ZYLmtKjVSMDmfc0tB4AIRQVEEeWKEmphzTBGs4ZB8hGyej5CoCk1iogr/2KZtapBkmhDeV8T8cURojaM59JeYdNZr5rFHxGSVRuCm8C+dG3apBomNqNhpLb3AIMSqKE55IFiaYZQKJrNpDfbBrAiwD+kVn+/0O2slK5efLCghHFYH/fLOuG7XLdUxKLgJ2dYdn9X1y8r6AokJqHFokGFRZd0uIsv7h4n66y/cNDN18VmCUh1aq6qWDwvOp+6EnXShVGFKJfWl2t1UxqEwkHlpaq+e/ViAyF2/0l1d9Bb9SWYZ7Iu961RGWpqPyJJ87mfXfzZpKPUq2ukvvAr3/dwRMfKfT314o0Wu+/P4W2NgP+67/O4Pnne9DbW4Nf/KIVdrtZNjJFDUZzxe4UVAcmrG4Ubvv553swNNSIJ544i5dfHsTWVunahH3WuCPIldVqRVlZGZ8WBIDOzk40NTUhFovBaDRiYmKC/25mZoYnV/39/WhqakIgEEBvby86Ojp4gjY2NoaysjJYLNnoRDKZRHl5ORwOcsPp7+9HXV0dAoEABgYG0NrayqcFk0mnZEpwa0tdMC8EsVDQt86tRxWkU2Kzmc+pgH8Q+ektCkpE6B9aDUiqbQZEv1UDQpRy8/bC6JCUZqsBhDQJP68FIXxWwdj9UBbLWpElQ60S26Ekjz6FBTLbMCC3RJyA2iMIJ46GzGfCSdEJQqKMOePQiJTUvlD4kR/xArIkLlcT05fzuTZBvZL+ZHn5KwWTiGDwUVm9kst1T0n7/im5y+uNvgQCjyhG2rze7xSt5VJqRiyMnGjR/Wxu/iRvQl9ZuV+TIF1LJaRa9Isi8f+z9/6xbZ1nmiiBKwxcQMAIAwOjAQyMJqsuNAsNrJkRUqWjnWpulYEWV0XVW23hoA5WsyO0mlQ7FQIFUUdy2Yy2V9PIDTNltiyiJkxLt+xWzRJZpeU2GpfNMi3T4SasK9uUTFmUTdmUSImH5CF5DnlIPveP73znB3nO4Q9Jtpz6AQhbJM/vw/M93/M+7/vmfFV9BmuFw/RgFI5Vhhh5fgs3bvxb6bNGsvz0VDb1/v9OXaHfTOZthEJ/UrVsNPp0XftCs/H+1/+qrp/47rsufOpTJkxPy8dNCcz3v19dFJlhovjUp0wqLxQ1nl+4MICNDV/dBT+VBKuyhMJTT3Vqvv+Zz5ySjuVBzwrUwwNBrubm5nDmzBlJmRIEAadPn4bdbofP54PJZEIoJDPeqakpKXTX29uL0dFR2Gw2Sb1SYmpqCi0tLdLybrcbp0/LA1Vvby8GBwdhsVhU2wCAg4MlTXKVTKpTYWuBhPEaW+beIgJZ0dEjHJR0UQJVWW9FACFALeL6WMU6bdAmJ0qwkL1F1or3W1CtHJ0St1fPuikoMTwFbT8SJXjU72VWHIMWqHJEiadH/Jt6HFgQNe8UCOmqTLbwgxAuqoxpPeyo4lWphFGlkZpCg5BJqFlnXdoghRqN+8IFg3/QUFjn4ODbhvWOjppYAcTjolQvKrd369b/W7MVjpb6U7me27f/45HsrxYR0Xpdu9aKcPhxxOMXJaKVybyNg4N/xvb2iGavw83Nxxoif7XCwmtrJoRCZw2JHinnUEku/q+mMx+NVKWrV38HkcjfYmfnc6rvbW7+acPbMVLI1Mf/J4hGn0Y6/SZKpQPwfFCqC7a52Vs1ibh+/ffqLjSdyTASGao0jReLgmQC93rl8DwlV5cv26vW9/3vz1WpYFQZqwzh0W3QGlocx2J/Xz2WUv+V0oS+txdWebru3g2BYaIqYqf0dlHs7AQf1rm6VxgcHFSVT7Barejq6gLHcQiFQjCZTFJYLx6Po62tDTYbuWk7OjowPS0XL3O73WAYBk6nUyJrfX19cDrJTTk1NYVz587B7/eDYRh0dHSotu3z+cAw5Obe2Zk4kmbNpHzCSe5ntwxtNSoKoph0Qx6s6aBe6QlwQE0CwuLfWvXAvOLnHNSlFegyyh8/VZtskEsu0GrtRuvWwiDUZEgJSjDlBAGi/pigNtsrQdU+6rmixUK7IPup5mBM/mjFei0CBfE9pcmdgnrHRkFI6ZD4ncZb69SqO1U5wEajT2uGidLpN7Gz858M/U9Ejek68mbKFLlcwJDUra//EaLRZ5BKOSU1rlTKgWG+i3B4yFDBuXr1Q3WHm+rFwYGtLoJV7+vatdamK4vX0xvw6tUP4fbt/yieP0JUk8n/gZ2dz1UpZ1evfuhQBLpe0qO8r5pREyuN50fx2tx8tKGQrlZmHwXt21dZuoCSpUrlamcnKJnMlb0CqZlcmRFI8a1vTUj+qGef7cPf/E079vbC0ufUW6U0vFPPFw07Kr1U58+3qWpiKfft6ad7PhBq1gNBrtra2rCwsACWZeFwONDR0aFSkXp6euB0OhGNRjE8PKwiQ2NjY+jq6oLb7cbi4qIUWuzo6MDMzIxkhqfkbGBgAKOjo5LnamxsDO3t7VhZWYHFYlGFJu/encbdu1PY37cinXaD54Molz+IvZMq1SmKIRACoZzFUPXHrniPGtfboVaEaPadcvkgiELEgYTxWqEOobVD9mwp9y0IomjR757WWfcg9LMiKYnR8mRRYqQkXtTrZNX4Pg3LKbPyqJI1hsZIjhty+DFc8Vm7xvvUO0av2eHuSWWRycYH899VFUc0egWDp4+08bMeSqUcwuGhmmoc3ada37l+/fewvT1ypH0VlTg4sNUMy9U7oB+2dMDu7pc1lTA9oqUX8t3Y+MNDE2ijhs2Vr62tf3+oBt2CEK1S3Zp5BYN/0BShpATqn/5pRGX2/vGPrRgdbdH0Vd26tYbR0RZ88YvdSKXI5J1hopie7sUTT7RWmeK3tgJSeO/11xfAcSxu3VrD88+PqmpnXbgwIO0LDR0uLU1icrJLtW90n195ZQpLS5MqQzz1g01OduHWrTVkMgx+/nMHvvjF7qabQ580nHhytba2BpPJBIfDAbPZDJvNJilHFPF4HIuLi1hcXITPp74wHMfB4XBgcXFRMqUDxKhus9mwtLSkqmnldrvhcrk0l6+3RtYHDzQcZgMZxH0gJKMd1SZqBkTJovWtfOL/26EmSYBMjPpAyNg0CGGjsxa74nO/+PcZqFU+SlimoCY5Zo11D0DfcxWA3NtPqwYWLV+gPN4u6JMxqigpVbZh6JvfWcjhxjCq1axxVIdbafIA9XT5xGWpyqZFiAFiXq+v+wBg3Ipmff2MSFSMe+oZvUKhs9jd/XLTg5/f78XGhvq3mUjE8c47xrW8Mpm3sLX17+siWVqvGzf+LaLRZ5r0mzGovs/0STDPB5va16tXP4StrYG62wXVg1Iph93dLxsWZ9W/X/4I0ejThyI6yv0watpMyMzvH1nBVYCER+sh3NVksutQ9/g//uOQFMZ74olW/MM/9OPzn+/A00/3GDZVvn7dK5Epqjg9//yoZHqvBM0OpGG7p5/uqar4zjBR/NM/jeBTnzLhb/6mHV/8Yjeef35UpWQBxAd2/nwbnniiFauramWd41hpHTQD8r/9t/EPhGJFceLJ1dLSErq6jqYS7oOIcvl+hwsFEIWpD4S8TIIQFTv0FSAOhIhN1fiuAEIWJsTvaaksEZBw1pS4zsrMuZC4bOVAKkAu6jkt/t9IwbFBPyRIQ52VPjLqL6sMBa2K71cqdVTVq7yfBRBSSR9iPahW7Oj+KY+TqmmTIOdXaXxvg3Z5Bi+qSzMYw2gw2dr6v8kRCFHEYvMIhx9HKHRW0w9z7drvIhj8A4RCf4Lt7U+ITWobq5FUiWyWxeXL1QSyWBSQSNT32yH7/k/Y3v4EQqE/QTD4B1UhrOvXfw8bG3+Imzf/Ajs7/+mQpSfiINeu8n6s3euN54PY2fkcbt78C2xsdKmuTTD4+9jY6MLNm3+B7e1PIB6/eKhaWPWAnLcR8bz9fsX1bkUw+PsIhc7i9u1zhy7XoQVBiGJ7+xO4cePfSeHTYPD3sbnZK5KZ4zn+ePwiwuHHsbn5p9jY+ENp29eutWJ9/Y+wufmnCIcfx507Tx1JqyIaRqPkY28vXLfhHCC/h0aIy/5+pK5yCJXeq0rUWkehwNVcx4OKE0+uJiYmMD4+XvuLHzgIyOVGkUq1QBA8Ta+lUHCAZbvB8816Qaii82C3IqgNpfmcEiIWsmJk1lhmDUTN6oZMhPyQQ6CVSt0a5FAo9VotQyauFJTMDYEoHJQ4KUs6ALI6NwFC9JQP8UnIBG9F3Na8uK36vR61GtjWm+nUKFIpBv/5Pw/j5z934+LFOfzgB0vY3Azi4sU5LC/b4fd7EYtF8fLLi/jHf5zC5mYQly7ZcPHiHGKxKP7u70Zx7VoAm5tBuFwOfO5zI0ilGvebNQ4W5LfiB7nGACFN9BpA/D+t3u8CIe1+yOTdBaJifhAtBg/RKGj9KWWxz4c4+Tjx5GpmZgarq4236rDb7aowIEBCgcqQ38kFJVYmpNOnUSo1nznBsmek9TQHWk6g2fO2gupegByqC24eBRZQ7WVaQ7W5Xgs0xDcCEgI8A1KrawTqCu+VCIrf6RDX0QMyuOrNxlzid1pAfGGVpAjiMUyJ62wFUZrmUK3+ecR97EZ1aFIQ19EubouWuWisON/e3j8Ykqtm2tHUi89+dhCRSBjvv+/D1742g89+dhCJRBwbG2v42tdmcPHiHH7+czdmZyeQzbL41Kf6EI2S8/65z5Fw7Fe/Oo133lnFs8/eywnaKEj4mbYZoiSLti/yg5D5MMg9y4nfcyo+P4eH5OpBhB/q54UPh72Oly/b8alPmWC1jh1qPUYQhBA4zqX4ew2l0r2YjHxwceLJVSUEQYAgCOA49UCjLAIajUbh9XqrPhMEQeXXqmyRczIgE6tcbuzQYcFc7hxSqRbwfLPKE621pLUfHKoHa7bi/26dz+I672uBrfgXIA8s5T0QgqwMKD9jFf+vXIaCGsAPVwzzg4jt7f9Hl1gdVdNjLRSLAj77WaLUWSxmXLsWwOgoKbD68suLeOedVXz2s4PY2FgDz3PgeQ4bG2v4u78bBc9zmJ4eQzrN4Ny5AWxvhzRVq3yehc9nBcc1N4iwbBT7+5UlO0IgpFYAIVDzIAPsGgiRGhP/poqkGeS+nQEhZMrPDwsLqst76GENxzPhOSrMQztkrwcHyKTnOFqoCOL+OAH8GiRkbwG5fisgzzwHyL2wCDIBW0b1JKo+0Grmlb6lZpBOz4Hn3cjnPchmbchkLCiV4uB5N3I5JzhuGYIQBMsuoFSKgudXVKTrIerHA0WuOI5Db28vPB4PJicnYbFY4PV6MTMzg6WlJXi9XoRCIZjNZoyOjiIQCGBmZgYzMzNgGAZDQ0MIBoPw+XyYn5/HwMBAlTn+/oIQq2x2AMXi0WUelcuHIZFdqK62LoA86JZBBocZkAfIOMhDxQlCnubE91ZAHkbzIIrOOMhMPSguOwr9UBULosysgDws6Qx/QVx/GESZsoCEzXYh9z+ktbGo/8oGogJVQlk89CGUMEpB39x89Ni2+5vf+PHss+O4fHkF//N/Eq/OpUs2vPPOKr7zHRJC/epXp3Hpkg3RaASXLtnwne9YcfnyCq5dC+DLX55EIhHH9PQYXC6HpGhRsGwU3/xmL2ZnTfjFLxpvEHv3bgBm8ynMzpqQSIQVn9hB7kUbZMJvBhlkWfEzmtW6CHlQnha/r/z8MJgE8d156vw+Lbp7EiecUyDh9PpqQhHQJJzjqvg9A/L8+wbIOZ4HuW4ukOu5CELsrCDPKheaJcxPP92jWYizGaRSkygU/GBZC3I5OzIZC7LZJZFUhZDN2lAqxZHJWJHJWMDzKygWP5ieqOPGA0WuAEjV0t1uNywWCwYHByEIAvx+P8xmM+bm5uByuTAzMwOO4zA5OSmFB0dGSKhgfHwcKysrMJvN9/FItHEYf9XxIAxtWXsI5MEVBHn4DYEQpyDI7NsCQoJmQIjWNOTw3BjIg2cC5KEzo7MNgDyQusR/FwH8FDJBsoEMZmPiesziekdBBgkBcmbeeXF/tAZSajQ36+zDbydKpZxhFuBh+/0Z4ZVXLPjNb+rPaGwELBvFiy924cKFFrzxxgTy+cYJxfXrLszOmjA7a0IqpRx8pnA8akkjmAaZwDSSeeUG+X2cNEyB/HbDDS4XQrNKUW0EQAjTMsgzj7aRWhb/vQZ5grks/r/58KDfv4KtrcNPtkulOFKpKeRyTpTLDHI5O3h+Bfm8VyRXG+C4ZZRKUdVnh5ucN45YLAqer+83VO/37gceKHIVj8elvoCTk5OIRqMYGiJtPKampuDxeDA4OAiWZREOh8EwDCKRCM6dOweWZTE+Po7t7W309/eD4zipjY0S5XIcguBBPm+tIDoCBGEFPD+PQmEJRg/QcplBoeAAzy+A580oFJZQLteetZTLLAoFJ3jeDJ43QxC0vWblclxcvxn5/CJKperZWbnMolj0o1BwIp83nvEVi37k8xZxfZY6Q5G0B948yMOG/m0BITzDIA+XMAgxYkCUIQHETxIHMVezMH5wrkI2058DeWjSYpqjANZBSixw4jqjIDPJGZAH2iKAX4IQMAHa4U1aPFSv5+BvJxjmu4Z+q4ODbx/btpeX7cfy4KTE6tVXB3H3bvMDliBw8PuXcPt25QBej7/vOMGh/o4EDwJOomriwMlU+IyRz3sgCCe78rnf78VHPtIuqdNG+MpXJtHTo1Uo+mTggSJXLpcLU1NTWFlZkUzuDocDKysrcDhIpo3FYsHS0hLW1tawvLwsFf5cW1vD3NwcWJaF2WyGw+FQFSItFv3IZHqRSp1CKmVCKmWCIJBYsyB4wLJdSKdPS59lMtWVcgEgn7cinW5DOn0aHDeNfN6KTKYP6XQbCoXKVH4ZhYId6fRp5HLnwfMLYNlOpFKmKq9UobAMlj0DjptGLjeGVKoFqVSLgkAJyGYHkU63Svuay2kbIcvlKLLZIbBsF3h+HrncuGh+b0OpZOTVCIAQHDdko7tT/JvuhwNEEveBkJ1FkPBbHGQ2GgUhYksw9oVQuX0ZcqiE/k23PSNuLw4yo6Qtb1bFvwWQMMkytB+KtHjoSQoR64HDvVJGIpG/Naif9DtHUqvoXuPGDTfW1+tpVH7cYCCHxOnEJAii0vShuuJ+BLJCPCz+v/JeFkB+G2aQCYey+nUY5DcwDDLRoATMBqJy9aOaGAZAVN0xcb+0SFscRIEeAEmeiCveOw0Syg9XLOMQt3ceJGw/hupJDz2WGci9PpXrWQA5d93i8vRczIjH2Am5tAkFDb/OiMtN46hx/0vnPLjw+70YHu6By6U/Tirhcjnw9a9X9008KXigyNXc3ByOu5BnoeAUSUkLymUWgrCCTKZXIhs8PyeRlmJR/TDK5y1IpUxg2Q7Vj6xcZiQSpOWl4vkZpFItKBTkh4G8HyZpXaVSBOl0K3jerFiW7E82O1CxVk5aXovUlUpBsGwXMpl+lezLst0iITtvcJaWoF2c8jig11PvqMCBkLsHYSYaBBk06m3yPQ3iVWmONBr10Ltx4981tc5KZLNx3L7tQyCgvkd3dvx47z07trf1laBSScD2thfvvWfHe+/Z61KiWDaKq1eX8d57dmxteTS/E4sFceWKE4GAA7FY9Uw/n2dx924AV68ug2X1Q2/0GAIBR4Uvi0IAISTDIMTGDEKihqH2PwXF702A3K8CCDlRNuVmQQgOnfHTllV0/4fF/wsghGZCsewEqv1Wy+L36HOsB8aexB7xFYScLelEdbidZh9TlVgACfsri+2y4t9Tir9NICQQ4nrp8y4MMjlS3j+0gK/yvg+CECp6P9F9Oxq1muetSCbbkUiYkE73o1QKH8l69bEMY8WfQWMeNYJi0Q+et4Lj5lEo1KoNeLR4+213Q7W7TjoeKHJF+/8dJ/L5RUmZKhb9yGaHoFQKikW/grTYFctZFYqXp2q92eyAqESpmTbHTSCVMiGfV/dYUpOrqPieXfyu0jckIJ9frCJtxWKgankKQtLakU63V8XTWbZLJFdaVcQp3Lh3Ks9J9IHcDwRBykNMov5zPwUyoDSndBm1Odne/kRT66TY2fHj5Zf7ceFCC2ZnTfjWt4gSnEiE8dprQ3jhhU7J0/SrX1UPEuvrK3jhhU5cvNiBy5fNeP31MVy40ILXXhvS9FCVSgJ+/OMpvPhiFzyeeVy6NILZWROWl9WTiJ/+dAYvvdQDj2de2ge6fUHg8N3vDuO551qlfdMiV7FYEN/4RjcuXRqBxzOPr33tDMzmU9jZqfSQcSCkZg5qwmwGeTT7QQa3MyAERHkdZ8Tv0PdGoO49OQ+ZXNHm5lTprVQ/ByGTFUCubedRfP8MjLP12kDuzRHIJC0MdaKIV9yPSsXoHMgkgA6sYyBEjSIENbmaBJlk0O9XXoM+8UXBgpBT5XNzAfodDOpHucyCZYeQSJhUr1SqC+XycSnMFpDjCxt8ZxXknNY3aSyXWWQy56qOI5nsRKmkHZr90Y/seOaZMXz6031IpRi8/74PTz45iCefHITfL0+KslkW3/ueDc88M4YvfGEU8/NTyGbV+/Xuux68+KIZX/jCKL7+9TmJZF27FsCrr1owPj4shQrfeWcVc3MTeOKJAdV2ikUBP/jBEl56aR5jY0NYWbm/Y8cDRa7uBbLZESkcl80OVZGPUilURa7KZUYKw3HchMZagVzuvKgwyQ8oQoBawLIdUD/sBImMZTL90ruFwpL4Xg9qDZhURSPfrdyXMZGkqQctQVitCok+xEnBDI4v86kaPB809FsdVYPi5eXzmJ014fJlM2KxIF59dVAqb3D5shmzsyZ8+9tqVfbq1WVcuNCCF1/sUpVRePvtBczOmvDGG+rfYD7P4rXXhvDyy/0S8RIEDs8914oLF1okQzo1qdO/Y7EgzOZT+OY31RmmV68uY3bWhG98o7vqeDY3V/Hcc62qDMRf/MKiSeQI2aC11ZTPGVoAloGsQFWGCc8rvuOBTMYgLtMKdeeALvG9SnWPAxmEzYr3hkHIFMT10zpuevcfbcPUD3WWIyVptLE5VeQqQ2cDkMu90MK8dvGzKAiR6FIsV9kEXglaVkU5iZ0Tj5E+M90g5+JwdaPKZRbpdH8VIaGvQuE41P0gjmPCqUWs6Itl9RXL+fkpPP54F/x+L1wuB7JZFp/8ZC+efJIsk82y+Mxn+jE2NiR5KJ94YgDPPCOf++98x4ovfGEUxaKAzc0gHnnEhLffJoriZz5Dxr/NzSA++tEzUkmV73zHij/+41MSSctmWYyPD+MnPyHRn5dfXkR39/0trfOQXFWAFt3MZHohCNWSsSC4FGFBYmalRIa8px2ayGT6RHIlS/mUyKlVKw4cNymFF5XycrkcF8OLpqpwXiWy2SGR7KlniVTRSqfboJR8i0U/0ul2kVia9U9QgyB1UpwolX5bvAgs5D6I9F4Ig4RDtLLfoiAD5zz0QxS0XpgF1QOcB8Rb44F8Pamp2Qltn0xAXNcq9GT/WGzekFwdtm0NxauvDmJ21oT19RV885u9KiVoc3MVs7MmXLjQonrvwoUWXLjQUqUE3b7tw+ysCV/9qrpg7quvDsJsPqVadzYbl9QnSuZcrvGq0gq7u2vY3VVbEX760xnMzprgdqt/W3fvBnDhQgsuXRpRvU9JX+X75LpVNjkHiGpDJ1U0xFX5++kAUWMAEtY7BXJNaTit8j4JgnigKlsyucX1U2M+DcENiesZBbk/jSZzS+IylYoUbc9EvZYtiuOiEEBUL2pMpoqcQ9x+j7germIZ2nqqMkROw30exXvtIBnGtPbVIJovikxQi1jpkysnyPXygFyTOaizpVmQcN4cCOFVXisW5FybIfvpaJX/adhzQG0AACAASURBVMhhQDdkjylFCHIbMfWxF4trhseRSJh0VbixsSE8/fR52Gxym60vfGEUf/VXpHzPV74yie7uVlUplGeeGZM+9/u9eOQREyKRMACihn34wy2IRMLY2FjDhz/cgs3N6tA8Va4oXnzRjOFhWUj4/OdH8MlPapXduXd4YMnV1lYQ164Zp2pnsyzeeqvS1KiPUimiMKxXPgQIOG5KUfGc/CCo+ZxlK+tBSUsplK1JcVvhCkLGiWb1LqRSLeC4CU1zpJLI6RMsQdpeJUGkqlU2OyLuR0gkcy1g2U4IwtHMtorFEPb3exGNmhCNmrC3145C4bi7nc+hus9fJdZAZtD1e6yIZL4IhhnFwcEAUqkJFAp6/h435OzDNcgPQzoYeBTfdUIOV/hBZvCVHjPaC9ALub8gve+XQB7UPhClgSo2bshqgHI/lb6cAMhgq+3f2t4eMWi+e0ZzmWbw3HOteO65Vrhc49jcVGfHUnJlNp+S3qNkbGVlsnJV2N1dqwrXra+vYHbWhB//WH2cb7wxgdlZE77/fTn8vbo6J5GgUknf+/Gtb/VhdtaEGzfUv61XXx3EhQstqsKiLBvFwkI7ZmdNGv6xURAFRTlwBaFWqrohkygKqhRRMtMLEiarlQnmFbenVPamoW5W7oOs/NT7GxkHIU7hivf7Qe5LAbK6VknAqHpHlYwRcX9sMD4eJcFSXocJqI+HKlk9kMsjHA71EKt0ul+HkMQV++yGTGa94v/7IYcvlyHXGIyDPFeiIPcLDfk6QM4VVRgp2iE/a3wgZJlO0tQZdjxvrUmu9DxkPT1t+OQne1VeqaGhbnzhC6PIZln09LTh6afViu3nPz+Cxx8n/VWfeGIAn/lMP4pFAd/5jhVDQ92qhutDQ934yEfaqwjWX/5lh0ToUikGPT1tePVVCxKJOJ5++jyeeGJAImz3Cw8kuXr/fS/++q/P4J13jM2Ir7++hLNnTWCY+n5QhcKyIuSnLb2ybIdKEVISskqViEIQVhTrXap6L5sdQTp9GtnskFi2wXh/eX5BsexQ1eeC4BE/P1VFvkhGJFHmWLYTLNsFjpuqMucfBvm8F7u7rRKxoq9YrOMYfQhT0M46qoQH5AFW334IQhCxWGfVsUSjJuRyelktUyCDyhLkBz8dNOkMzwV1+AOQZ92UPFHfBJ310UGVPnyVbW/8UPtHaOsbCg4ktKJs5Ezb9VQjFPoTg2bNlckT2uA4ci2KRe1zffduQFKaKlUgAPD5rCo/ViwWlMiTlhn9yhVnldL14otdmJ01SSpXNhuXFKpLl0ZU/qzd3TXJA/b9749qEqx8nsWFCy0wm09BEOTjoiSO7itAyOELL3Rifr6tyrBPcAbqAREgA6jy/qQERYnzIAQiLP7dC7VnCSADswcyKacYg9qY3i3uA63JRMmV8noIUBOySnSj+j6ihXnt4t+URFWm2J8D+R1QdVAZIlRuX5mFrFR5KkOaHZC9YauQfV+Vk+UgmjGz10OsWHbEIKqwKu6jcnyh6t4CyLmk8EAeoicgT4QWQc43B0KC+6B+noUhE0xBXKdT/P8IZO8aQS4315RytbGxhkceMeF735Pvr+3tEB55xISf/GQZ77/vwyOPmFTZf8WigO7uVvz935OQbnd3K558chDz81NYWXFWlV+JxaJ4/PEufOQj7dJndBu0Dh5Vv555ZgwLC9N4911P1b7eDzxw5CoUWsM///NMXYSJ5zncuROue92yKtUOrXCJ0iROswdlImNCPq9dm0NZ4oD+CChBSqdPi+HFxrIkqBGe7Iv6GHnerJNBCKnUBMdNVRndjwL5vEeTWNEXzx9HLakwjqu2j1J9q3zt7bXpkMV+kAFMqaJRcmWBbFKuLOdByRV9ENKBD5Cr4p+BPPB0iS+t69gFtSdlAWq/y5L4t7ZSefXqh3TJ1Z07f1/1/YODAOJxP1g2jERiDSwbRjzuRzIZRCzmQ6HAIpVSh6p+9SubRIa0jOFUpXr7bUIIPZ55iYxpER9Kml58kcyKE4kwZmdNmJ9vw5UrTiwvn8fCQjuWl8/rZgpSP5eWdwuQfVmvvqr2ofz4x1OYnTXhv//3c/B6F/Hyy/144YVOeDzzOu11IpDDWnQQnEH19bRDrUBSP5VyMkSL4E5CrvJO990Kcp2pajwMtX/LJH53GuTZxICQ8g6Qe8MP7f6XFFQZUiqDUZD7VPkeC6KUKn1ObnHflNEF6jej5IMT3/NADi1SPxUNKdJ7OCouuygeI1U7WsWX0mhf6XOrjVrEKpnsRD5vr7GWeZDzS+9fLwhBjIP83pXPjEXIyl8LyPmchNyPkh5zF9SK9xLkTFKPuOwCyHWuFg3yeachsUqltCdgP/qRHX/8x6dUhIh6sIpFQSJXStP5T36yjEceMeH9932IxaJ45BETXn5ZtsUUiwJ+8xs/UikGiQR5VkUiYWkZAPje92z48z8nof+NjTX86Ed2PPKISaVuxWLR3x7lKptlce2aHz/8oQ3pNIN0moHTaYXf71F9j+c5vPOOG06nVZMYra8H4HRa8f776iyBn/3MhTffdCCdZlAsCgiF1vDWW8uq7wEknPjDH9rw7rurVWmfmUx/DVP6qEha5AdrqbSmMIFXD1TlchTpdFuVsiWToxZoqyiCKhuxunmzIPnDKlU26u/i+QXx/PhRLrMol6PSvlZmLVIUi96mG0XrKVbKlyAo/SshkAGlD7J5dwBkZq4ckKj/YgrVDYxZkIfQXMVyq5A9KNRbtAgyuNgrlp8Hmf2OQTmwcZzL8FiiURMKhcrQtADysKQPReUxUG+LC2oFioL6TfyQvTBO8ft94vErJxVU/eqHeqCgg4zyONtBHsC0afAg9ApeJpP/w9BvlU6/WbVMOLyMUMiOUMiOW7dc2NhYwsHBFYRCdmxsLCEUsiORUHuXXn99rCo0R5HNxiVvFSVelDy99lq1WgsAX/vaGczOmrC6Su5tSoQWFtpx+bIZW1seldqkByXBqgz9URJFCR/Ft789IJnvf/Urm2YJBzWoUf08yD06BkKEtPbPDaI2TELbdydA7r03A3XoWQC5D86h2ocDkHtqAupinWvi/pwDUYyMJmGr4nG0i/s4DUISzKieMK6ChLnGINejqnxmUrJwCnJ9K+V9ugBC/CbE5c0Vy7aB/PaUSqEDhFzRjMdxNB4eFDSzAhMJEximDRy3WKcqPwK12X4c5B4A1EQRIIokTWRRltUA5PAg/f9pyErcOZD7hAEhWp2Qnw/VhZTL5TgY5rSBd0y7mHWl7+nddz1VIbyPfvQMfvADQuazWRZ/9VedmJ+XSfef//lpPPnkoNQf9JlnxrC9HcJLL81jaKgbxaIAnufw0Y+ekUgczTpcWXFiczOId9/1qEhaJBLGl740ft+rt98zcrW7G8HCwiT6+9uwuxvBSy/Nwem04uxZk+Sdev99Lz7+8Xb87GcubG0FMTzcibfflm+255+fwmuvLWJ3N4L+/jb87GfEmPfss+cQj0fx7LPn8Nxz5KS+9dYyzp41qTxXNpsZL788j3g8iuHhTrz5pvIHKEiqjlZIsFBwiEpTa4VSJEgmcy3linqcSNkD+SGlNsFXe8dyuXGJjFGVS0m2AJmgKSu5l8ustD/Fog/lMiuGDsmDjhI9ZdYiBal91d1UjZZ6iFU6reXvWQJ5mHrEF5X66bWZhyyBA2RGZhb/TzOJ6I+Z+pc4yKqQC/LDjHoV6Cw8XrF8N5RhM5Y11yRXHFc5WPnFbVR6v0YgS/5mqMN/FNRfw0FOFZ8CIVh6s2zqw1J6kCiRowMmJVuDkHve6ePOnad0idW1a7+ruczGxhIymQiSySDyeQaxmA8cFwfHxZHJRBCP+6UwIQUN2VUSGEA2gSuJF80s1PJbbW15qlQwug6trD4AGk2XZbjd05perW98oxuzsyapphZVpS5e7MDsrAl+f2VWHykDUb2tKVR6X44fUah9UUfhgaQlH+i666moHkVt1Shc4zthaBNRVmc52glCa/9qlTYRkMmMahCPFmSzU3V135BxGjL5dUFu7QUQkkXvHxvkDEkGZBJFFW1aUHkMsrF9EPK1pUTLCTk8G4VMtqrPT6GwKtXpkknjaeTz+p7l4eEePP54F8bGhvClL41jbGyoqmXV5csr+Mxn+vGlL43jS18ar6q8vrLiRE9PGz796T7MzU1gY4NMwKh36sknB/GlL41LWYAAYLMt4C//sgNvvSUb87/ylUl8+MMt+PznR/D88zNVpR7uB+5pWPCFF6YxPT2K11+XH0Bnz5rwxht2MEwcjz3WitdekyXCCxfGMD1NHq6vvbaI//JfCCFgmDgeffQU3G4ntraC+A//oQPZLItiUUA8Th6sV674cPasCek0uXF/+EMbxsZI3D2bZdHf36baD2X9qsq6HqXSmlh1vVXTm0TDiUpFC5BLG6TT7VVqULHok7aXy8kxcNLzaVxcFyFEtIxDZV2qTKa/qoyDMkxJ1nVOlcGYzQ4rSGJQsdwqWLZDM0OyFmoTqxZkMos6S0+BPBiU222F3LzWBDLjpRiDLHmfgxx68EEOf4RACFrltfJAPaBNQA5TBKqWSaUma5IrtRIHyEUSw4r31sR128W/zRrfoV4Xs2LflAQJkA2pNCORorIu0BjIg5keM113JeHTfnBubQ0YNGvWzsDR81XpgeMYiQxV1qWiWXcvvtiFbFYmZDQs6HKpPSOlkoCXXuqpCuXRkgmzs6aqbWxve/Hyy/0QBA7vvWfHxYsdVVmCleSKZaOSEgaQsObVqzT1u1+X+L3++phGra5+GNeNahZRkOtN7w8f5JCiC+RZ4YXcJkqAXE+rGQxDvtdOOmzQVmvtBstoE6tMZlSz7ZgxwiDPgRkQhc8CtYpEGz7TKvJKxdAJ8tybgTwZDEEOEyozAM9B7W0zQ1b59EkHab/mRj5vhyAY9xTMZlk88ogJly+fhG4HJxP3lFyNjfXjySf7JFa5uxvB2bMm+P0evPLKAh599JSKcU5Pj2J6ehTpNIPHHmvFW28tIxRaw9/+7QBeeYUoDDzP4eMfb8dTTw2pwnyvvLKAJ58k6kU2y+JjHzuN119fwu3bITz11BBeemlO9X1lEdBMpg/5vBWFwpLol2qRiopqoVyOS6Qlmx1APm+TMvAymR7dMBvHTUvbZNluqU0OaXkj7xtRlDqlulX5vAW53BhYtkMqB0FRLHqldabT7VW1rMrlqBROTKfbJILGst26ZSSMUItYJRJDNfpZ9UJdaZpK4D6QB0mlmbcfclNaGvqaA1GGlNuZBlGBlO/RdiOAXFiRZvOdQ6WSlM1aDYlVLKaVNXceJGxBwYIQH2UogJp7KWkUQBQ0ZXiPKlI0dMiAkKaQeMwtkAfNecihBYAMdtRfEVQc6wDkWbId6vYoMjY2/lCXXN2+rVVbqHFQA/hLL6n9HKlUBC+80ImvfvV0VWhtfz8Es/lUVakFpcql9GKlUhEpvKc0lNMCpFRNopmDynDj9esuXLjQouodSNWx7353GLFYUFW3ipZn+NrXzkjKWT7PwuUax+uvV9ZToqHjBRw9WJB7zQZyjf2Kv50A/hXknqIp/wsgv4Fm/ZdtOGy9qMNjGUShWYFMlNzi35RMBUCOk06+HJDD73SSQc3/9L6rJlbpdB8Eodnkn2VU+ywfTNBQHK079RDVuGfkqlgU8Oijp1TK1OuvL+Gv//oMikUBTz01hM99TlZ+eJ7DY4+14pVXFvD22yt49NFT+Od/noHTaZXUKYqtrSA+9rHTeO45eUZLCRQAXLvmx9mzJthsZjidVuzuVkvDVB3K5c5DEFaRzy+KjYwrGzgbHaMX+by1oeUEwSM1ai4UHAYSswBBcInNoBfEIp/aakGhYBcbOuu1CuIU+7nYdKagEbGKx7vrMK9zIIO+Mjw7Dzl8NgKZDAGyCdgFWe52QV/WHwUhbxS9kLOOqJqjv3ypFMXe3mldcqWdLdgFQghpnaAhVGdIAWSA6wWZeY6BkEHlTFGZat4PQpbCis/OQ+6PNgH1DHgQcoYQhR1kIGwXt6etWglCtCIM2IqNjX+Dzc1Hsb39CWQyb2ku1yho2QOz+RReeKETbvc0VlYmMT/fhm9/e0CjmjnB1avL+OpXT+PixQ789KczUsX0H/94StPk7vNZJYL14otduHixA9///qjKQM+yUUn5+va3B+B2T+Oll3pw5YraHrCz45d8YN/6Vp9qHYLASerVc8+14pvf7MXFix2qYqIyaJ/ARpWPeuAB+W3Mg5DnAMjva078//8R3/eCEAvzIfaDKsv2Q+zvUYCSRDpJcUNWtEdAzvec+P48yG8mCPKbcYL8Fvwg5GsR9HeTyYxVmNUPW7yT+kYffNhsC6q6Ug9RjXtGrijBocSoWBTw6U93w+kkA8/09KiKHL3xhh2PPdYKhonjjTfs+LM/a1EZ1Px+D3Z3I1hfJ7N3t9uJj33stLTuxx5rhd/vwfp6AG63s6okQ2UZB6oMVSo9D6ENPWK1t9eOXG4J9YUZaCiPkpsIiF+Akr1KRWYChGgIkMkVJZC0GOcq5PDXGtR1YpS1YSi5ouoPCy0lIZ/3IhbrqMoSzOXsGsdDM6eqfTcPCng+iL29fwDDfPfICoVqgWYCXr/uknoLrq+v6PTgUyOfZ7Gz48eVK07cvu3TbHejRCIRxtWry1hfX5Gqr2vh9m0frlxxYnvbq7vO/f0QNjdXdY3x9Fhu3/YZ1so6PlihDjfHFf+yIL8d+i8nvt+s8ZcB+T3dX+MweS6sgRzLeci13zjI5m4z5AlFEISE0RITDAjpsUJpT8jnHQ2a1WthEUfjc7v/ePtttyoL8CGqcc/I1aVLFvT3tyGbZZHNslhYmMSFC7Kc/OabDjzxBClGtr4ewPBwp5Tpt74ewNmzJjidVty+HcLzz09hfT2At95axsc/3g6GieOdd9z4r/+V+C2o3+rNNx1YXw8gFFrDn/1ZC2w2M+7cCcNmM6uyCEnlc+q3ai5T7rcJWsRqd/cUWNZsGKevhgXEX2UXX5WVk8MgXoFlkNmmMn2api53QU5RZiFXoqazWaou0VDcHMjDlAMJ13VWLF+NcpkFz7uRy9mRz3tQKukpZZTwPbyHaoH259MuU/AQzeM41LCTjiGQydU05FIUPpDf+ioIaVoCeQa8B7lUBQe5afYUCLGimcUEx1eX7yE+6Lhn5OrZZ8/hqaeGcOmSBS+9NCdl+imxvh7Aa68tapZhePfdVTz//FRVWO+tt5Zhs5nx9tsrkrLFMHHYbGbcvi0/aK5c8eH556dw6ZKlKixIC3qSOlQnHX7Iag2gl05/XKgmVi1IJsdQKjXj2RgFeahFQBQkvQdZCPqhv4DOZ2uoVs+0SM+awbobhRmE2H2wUC4frQJDi4fSelRHAYfDAUGQ99PrPWmz6hDUv9uHBPxowIKoVV6onx9rkH1k1MRPJ09+yL95eh1YyGrXQzzE4XHPyFV16YOTA56fU7WEuf/gQNSaZci9o9wgD4QVEDLiBrAD4g+Iin8fb/8+QVhTEauDg0GDNjD14Az0vD8PJmidnw8GymUBkcg57O7OGH4nFOpGOl1/1hAtHlqZ9VcLHo8HHo8Hq6urCAaDWFlZQTAYRDAYhMvlQjgchtfrRSAQQCAQwNraGtzu4yhaqwcORCldBRmsqcmaDu5BkPv9qvgvAzlz7yGagwfqCvQP8RAyBEFAIFA9RoVCx6/w3hNyxTBxnD1rUilJJwnZ7KBGA+X7CRZEBbED+DrITGseRM52AFgHid9zkJv+LuG4yVW5zGJ/v6dOs3otUHN6PXVxHuJeo1wWcPfuJBKJpZrK1f6+BYVC/deRFg/VqgllBIvFglAohOnpaczMzIDjOCwuLmJ6ehp2ux2rq6vw+XxwOBzY2dnBzMwM7HZ7Q9uoRCLhxe5utcq+va3djYGQaxeA74IQKPrbdICoVzRrlIatl9Hsb6Bc5lAsriGfXwbHLSCTOY9Mprogqz4EFAqryGYnwbIjSKcHkMmMguMWUCi4Gqzf1DjKZQ6C4APPW5DJjIFlh5FODyCdHgDLjiCbnQLPW1AouKrK49wrlEohFAor4HkLstkpaR8zmfPguAXk88tN1QXUAymHsIJsdgqZzHnpfGQy55HLzSGft6NYPFrVs1xmUSwGkM87kcuZkcmcQzbb2MSnMQgQBB/yeSc4bh7Z7Lh4zYeQzU6C560oFNxHEpK1WCwIBqvPl9vtVindx4F7Qq6uXPFJNapOIgqFZRSLxnU97i08IOTJCvKgdoEoVGbxs8sgD+ag+P4cqgtSHg+I3+gobsoo1FmCJw1hkEHPC2AT5Lz/EmSAfDCUhkIhDI4js7ZSiQXPV2eP8nxQ830AyOX8yOfVEyKOC0AQlFlyUeRyapNuuSwgl/OhWNQm+17vIrzeRc2WN0aYmJjAysoK3G43FhYWYLfbce3aNUxPTyMQCMDpdMLhcMBms+H999/H/Pw8wuGw5roKBQalEodCgVGRR55X79OdO07NzzguovF+AGQCZAcJMS2JL5v42b+A/G63IWemBVHr91QqRcWsYps0wCeTnToNg2v3fST178yGVblJhtyZQ5QdMDqeMLLZKTBMW82edsqCnSw7hELh+JXIcplDPu9EOj1Q975ls5NNWiPoNlnkctNIJFrq2ibLjjRcOqdUiqBQcIPnrSKhHkIyeUZ3/UeNUimCXM6su02t+4+0E1L/PliWxfz8PNbW1rC0tISVFaKaO51OuFwu+HzkebS6ugqr1YrV1VWsra3BZrNhdXUVbrcbNhtRO30+H+x2O1yu6gnUYfHA9Rb87QDtP/cQ9w8eEIXQDeAdAL8GcE38++Rfm2zWi42NDuzuziCZdCIeX8DGRgcODshDheeDuHmzDwxjRzLpxM2bvSiVWPGzNdy5M45czo+bN3uRTBKCcefOODIZDzY2ziCX84HjAgiHB3H7tqyWpFLL2NubQy7nw/XrrQ0pWrWwuHg0ynKhwODddwcQi7kRCs3j6tVJsGwQV66MYX/fgxs3zCiVOASD09jetuLGDTMiETui0WXs7a3gzh0nrl6dRLks4MYNM7a3rQgGp0EmQ0en9mQyow0SEBM4zrh2Fs9bGiY1tdZZLwTBC5Yd0SUQDNOKVKoL6XQfGKbVkFgch5JFCM6MJulMJtuRSvUa7hfDtKFQaHyQLhRcVYQjmexAKtVdk2zlcrVtCLXOp9aL548u1CoIPp3WQS1IpbqRSnUZ7ksq1YtyWT1RGxkZgdfrRSgUwsjICBYWFuB0kufU8PAwAoEA5ufnsbS0BKvVisnJSQSDQTAMA4/HA4vFgkgkgpmZGaysrGBh4ehrzj0kVycSJ0VB+23Gg5/FFgp1IR5fkNSrnZ0x7OyMoVzmsLFxRiJNALC+3o50egXFYhzB4GkUChHJT3VwYEU268XNm70olwXxMyLZ37o1IhG2TGYVoRAxqReLDK5dOyVt+yjAskf3u/jlL/uRy4WRSgVw9eokfv3r82DZIEolDn7/MHZ3XdjasmBjYw6pVAA3by5ia4vUrIpE7IjF3IjHVxEKzWN9fQbJpB9H+bstl5mGBkP60i90zIjEpvF1JhItTVQjV26bNdx2KtUrhiHVYaBicU1Uc7RUjfYjDY8Jgq9KDWSYNvC8pSo8ms8v66p+DFPZHs1wq8hkzhkSx3KZE1XGUwaEurLzgoxiMdDUNT/M9VYeXy5nriKI6XSf2K9QmZXJIpudNCDU6shXd3c3BEGAy+XC4uIient7wbKsZBuYm5vD0tKSlNgSDAbR19cHjuMwNzeHQCAAi8UCi8WC1VXt3omHxQeKXBWLEfC8G9msFanUJPL5xk5aoeBHJrOAVGoSyeQYWNYMjnOhWAwfzw5r7kMAudwSWNaMZHJMerHsnFgKwIti8f76lIrFCPJ5L3I5B1h2HsnkOJLJcWQyC+A4l9gS5mjVnVIpKm7PLG5vDOn0FDIZC3h+RaMNzdGAeCD84DgnWHZOpz/iUUJAsRhCPr+KbNaGdHoGyeQYUqlJZLNW8Ly7rutfLDK4etUEhrFL7926NYxYbB4M40AweFoKh5XLHK5eNSGdXsHu7gxu3RoGzwexszOGvT0zymUBpRKL9fV23LmjbNUkiOpUGABw82Yf4vFFZDKruHVrWEXeThJKJQ7/+q+kGvvGxhySST/efZeE0yIRO7a3rVhbmwDD+FAssigU4igWWfzqV4MoFBhcuTKGXC6MYHAasZgbpRKHfP7o/Y7lMotSKQxB8Iq+H6uoZugpJ9qZqsViUKWMJJOd4HkrisUgymUWguCpSbwymeaqsJdKYYN9bkEuN4dazwqeX6oaoCnBOryCJSCXm6lafyYzaug5EwSf5j5RslgPstkJ1XJGPqdCwa27PUKGwrrLlstxFItBCIIH+bwDudycYWgumezQXVe9KBaDSKV6qq43CfPpw4hg8TzxOYZCIZw7dw7hcBjj4+NgWRYTExOIx+OYnp5GKBTCwsICHA4H3G43fvnLX8JisWBsbAwsy6Kvrw8ejwdWq1UiYEc5caN44MgVGewC4mBnBsOcw/5+j2ZBS46r/XAvlzmwrBmx2BnDVicHB/3HRmoKhQCSybGajY/VFdC7wLLzh4rzNwIys7Bhf7+3rv2LxTrB84frO1Uuc8hmbYjHu+va5v5+Dziuudh5sRgGz7uRyViQSk3i4GAQe3vtGts4nvYVxWIY6fSM5ja12woNo1jUn12yrBvXrp1CsUgGiFKJxbVrp5DPh3D37iR2duTirJmMR/xuHDdv9uHWrREwjL3KM8XzQQSDbTg4IA+5XM6HjQ3yIKYE7e7dSaTTKye6PhDD+PDrX59HJGKXPFW7uy5Eo8vY3FxAuSwgFnNjY2MOiYRXChnevk0M+IHAOSSTfuzve7C+PoO9vXvXX61QWDUgQNWtiYpFv9SQl2FOgeMWoU1mhBoEq3H1ShC8Vc2AlcRInNamegAAIABJREFUEOovqJnJnNc55kYM/GqUyyzS6f6qdWazE6hncmh0vmqdq8rrmEy210wg4HlLTeJRL4zuI3L8zUMQvFVhSIZprcsvZ6TYptOkN/Dy8jIsFgv8flmlFQQBPp9PIkkcx0l/C4IAv9+PeJw8z9bW1iAIAjiOOzZiBTwg5CqXW0IiMVSTAFW+SiXj2WQ2a6t7MCOVuU8fQZacDJ5fwcHBYEPHVL1Pbchkjs+jVSyGkEpNNET81KR0sCkCWCj4Gr7eMgHqrbnNYjEChhkVifmputfNsuYmz6Q2eN6NRGKoyevfgnRa23MRi81je1vulbe7O427d8lDc3/fgp0dWYm4dWsEd++ShsObmz2IxeQwQybjAc8HpVIL8fgiolGi3u3tmXH37gRY1g1BiIvqFyG3pRKLTOZ45PbDYmvLgv19z/3ejaYgCB7dwadSFRAEnzTIkTCasbpbLAYN1Suerz+7kwzeekpLS8NGeaPwVjMm93KZ0yRWjZA1jlswuBbGJWYqVZ36lEFBQw2i16Yxj1Sh4Gp63w33UINYkWtU/wREz4PFMK0AgKmpKd1ElZOEB4Jc7e/3NDXA6qFUioNhRpoe0IwUg3pQKPgRj3cZEJIB5HIOSSkrlzkUCn5ks1bd5RhmFEdNsLJZaxWp2ttrA8vOIZ8n2ZV03xKJYYPjoS1r6gPHORGNtqi2mc3apPCsIATBsmZDUrS/32OY/ZnL2Zu6/vn80WRPlUoMkskxzf3O5exSmLNUioPjnIZEM5OpNnrfujWMW7eGwbJu7O7OIBqdksKAhUIE4fAg0ukVRKNT2Nk5L30Wjy8gGDyNvT0z9vbmUCqx4LgAgsE2MIwD0eiUysN182avRLy2t4cQCnWLy5qPvPgoQGatWinU0Wi0bu9EJGJHqXQ8ylqpxIDjjBUZnl8zqPJvDJ63GqglsrJeKoUk1SiV6qrbB6Q3eCcSJuRy5rrWUSpFdRUrLRJYL/T2rfHMtuqGzOQ8dTeUMc7ztqbOlSB4q75v5JtSQktxasznRZDLzekS32ZLcOgRq3rvG4p0us/gHg+D406uKq7EA0GuaOuRTGYRLDuHZPJ8TVUjndYufEh6xcnL7u62IpWaQC7nAM+v1BWaSSab7wLPcU5dFWh3txXZrLG8WyoxumrXURGsYjGiuY1UasJwUEgmz+ues3oVn3zeoyJWsdgZXc+bIKxhb69Nd5uplL68XSyGkcs5kM1aJX9brZDn7m4rjuL85vOrVffv7m6r2K9Qe/2lElPV41BJ+AsFtZE5GDyNXM4Pjgvohuh4PihlCCohCFHJR0VRLnNVJRuKRUZVloGuk4Yijxp2ux1LS9rqSTwel1Ky7xcEIYpwuAuJhFazZhmhUBsYprEwDoWymbCaGMjV7stlRpr9E19SuIH1n9Md2Or1XbHsoO46stnmPYssO6yjaJxqiBRpH2NLTWWvEsSs3Ti50iI29WT9yfsv3wPJZHtTGYpaql0iQczmzaBYXNMkViSU19gzM5nsMCRXDwoeCHKlhVKJMRxY83lP1TI8v6IiNqnUpCZZKBbDhspSs+oVy84bKC29DaxT0CWXmczhUkrzea/medVSRypRKjEGxPEUatfzqb6mtXxzpB2PtoK1t9feyKEDANLpGd1rxDCHr/2itf69vdN1KWJE0dPbNzmckc+HcP1666H39TgRDoexvLyMcDiMcDgMl8slKVL0b2UVZYZhsLy8LPks4vE4lpeXEYlEVOsCiN+CVnK/l9jfN6NQqP0bFoRI06qeXshESVpo2jvDtOpmD+ohm53SHdjqqaFlFCpjmLZDFSbNZscN1LD6Qln5vF2HDOl3IdCDEYnM5/WfW1perXrOrRLF4hoEwdeUt7FcZqEXsm1UZSIQdNSmxglrqRQxuH+OZnJ7r/DAkisAujP53d1TVTedMtS0t9euSb7U3182VDFYtj4Zl0IrBCSrMx01/WGVyGQWdY+92exGrYbM0aipppqmxP5+n+5x1mqVk05PV5GOemBEiBoNv2SzNt11NXIetMCyc5pqmCDUl1JeKsUN7qFO6XvJpBPh8OCh9lXeZy9isWq1KB63H2q9DMOgt7cXy8vLcLvdGBgYgN/vh8fjwejoKDiOw+joKOLxOMLhMCYmJsAwDNrb2yEIAqamphAMBmGxWMAwDHp6ehAOh8EwjJRBdObMGc3WF1rg+QASCQuSSXKsmYwb8fgcBEEOteXzQSQSizg4WADHqUkLx/mRTNpwcDAv3XOFQkhcp00Mn4fF76gnQJnMCg4OFqRt68HI7Et9R7LpuaUpRcNIjalFAEqlkO6gnUiYwPPGit5h9o0Y9Y1RKoU1a3wlk2caLiBdLscNj9XI86lXnPSoK6/roVBY0d1vQfA0vD6OW6xJ+OuFkWmfZYdqr+AE4b6Sq3A4rOvUj0aNDcnlMqs70CQS6ovA826JWMXjXXWSDwF7e6d1t5FM1t8eIJOx6K6HDK6NlxEgKpG2YtNMuYBCwa9JrBo5TsA4NGhETsplrmr7iUR9Vf31VEwj350eUqlJ3f2vlwRpQfseaGk4o9KI8NNBvVhkas5oeT4Mng+jUIiC58MAiAmdZX2SH6lU4nBw4BTXJ0if5fMRcFxQc5lG0N7ejrU1cu8PDg7C7/eju7tbUqxGR0exvLyMubk5rKysYHp6Wir2193dLdWw4TgO3d3dACAVDrTZbBgfH6+7xYUgRBGJDOLgYAEMYwXH+XD7dj/icaJopNPL2N7uhiBEUSox2Nw8LalUDGNFLEbCOnfujCCRWES5zCEaJRmZ0eh5ZDJu8Tc7gbt3SVZfuSwgGj0PliUk6ObNdmSz+mobScfXD4sViwGpHlI9ZEMLemFHMrgZE3ajZZPJjkNnkBql6dejPOmRmmYKZpLyDXrnyVjh1i6oee/Ig5462YwyVCwGNWtwkXuysYltucwZhgSbmSxQzM3NafYTdDgcx9Zn8L6RK6/Xi9HRUU1yxbIsxsaM4/v5vFd3kFGGsAqFgDRox+NdDSlEBwcDdRM4PRQKfig9RJWvZksHAPrKXSx2pqH1CEJQp+xALxr9sR0c9BtcF/2QJSHAlaGu+sNwlQb1vb22pkirXvJELNZ87Rc9ct1o5qGRckXIVf1Zmbu7Fty5M49UahXXr/eB58MIhUZQKEQRDo+jXBZw69YUEoll3Lo1hWh0ESzrA8t6cXDgxN27CygUorh1awp7e1bs7TU2QK2traGvj/g7qPLEMAzOnCH3riAIaG9vRzgcRnd3NxwOh5RKDZCigKdPnwbLsnC73ZicJNmOvb29sNlsTWUTbW11IhabkkpQRKNj2N0dR7EYx40bp1TEZ2urA+m0E/l8EJubp8U+eVHcvHkGLOuS3s/n1YQ8EhlEKmUHACSTS4hEiBqUy3kRCrWqlLJK6Ck3RFESpHpSjYaYlNAreUCUCP2JVm3V6vAVv43IWy0/mF44kIQqGyN9JHNRPxOyVlsavcKohBQ3ausIgfSUjYAUPvaLf/8f8bNq6IWWKwt11gM9wtpMOQej81Jv7TAtBAIBzf6CAHn2HBeOjFxFo1FwHAdBEKp2OBqNVs0g3W63yvWv/A7Lsqp1CIKgerAC+mExojDImVaUNOzttTesPBipMPF4d83ljU3IJjBMdV2aRmBE/urNaiuXOR1/WUsT5EQw9MEZ+ae0Qmb7+z0NbZ3jnEgmx8Gy5qbKP5RKjO6+N6rgURQKPk1yHY93oVHiajShIJ62+hGJzGB/3yG2cBlGJDKDRIIQ/evX+5FKrUrEKZ+PgGV92N4mD8w7d+aRy61hd9eCu3cXsLdn1TTGG2FpaQlmsxmCIGBiYgIejwcAJMJlsVgwPU3UoPb2dvh8PqlHGA370aKAtCIzJWxOpxM+n0/qMVYPisU4NjZMSKfle3R7uwfJ5BIYxoqbN+UJS6nE4saNFuRyXuzuTmBnZxgHB/OIRs+rMgXv3h1FONwlmf7JcqekZIFwuAux2BT2983Y25s0JFaAvuLBcQtSOKWZzDEljLIFjcJ6RsSHYVqPpG+rngm7HnKlRyga9VqVSlHDdi31kEg9okfJWWOlEFZB+lY6APx/IP1P3SB9K6v9dqVS1GDfG7M9kEKq2utqNMSZzy/rElatpAyLxYKJiQm4XC5J9Y5Go5iZmYHD4cD8PLHt+Hw+OJ1ODAwMIBKJwOl0YmZmRnpG9PSQMSYYDMJut2NkZERVP+swOBJy5fV60draKjVB7OjoQDQaRTAYxMjICDweD0ZGRsAwDDiOg9lshsfjQVdXFxiGgdVqhcvlwvj4OCKRCPr6+qSsIIfDAZfLhaGhIal3EADdUgpKEzMtD7C729pUCn0tn1QtMMw5w8HwsCUdjNafzdY3U9QLgxll2ukhn181VFaMirDqnetCof4B8rAwMozXU5C2EvrE1dRw9wAASKendPfv4KAxtWJjYwjFIoODAycSCRdu3ZpCPh9BKrWKSGQGd+8ugGV9EIQ4eH4THBfE5uY5lEosQqFR8HwYW1tjKBYZ5PONG7QnJiZgNpvhcDgQicj3RTQalXxYFMFgEFarVZp9rq2twel0SuqUx+ORyFkkEoHVam34AcmyLlGBIseRzwdx48YplEos9vYmceeOrKKm005Jrbp9ux+7u3IWrfI8lMsCdnaGEIuRMH0m40Y43CV9trFhQipll5STWudQrydgobAifXY4X5Ng2GZFrzYVMSHrq1aHLUpJYdRo2mgbRjWdGimMWotY1UvUymWmZn/H+q9jY2OIEbFrlBDpFVGlxT7r3yd9YsUwbZrFZu12uzS5mpubg91ux+DgoGQz6OrqgiAIGBoaAsMw6O/vB8dxGBgYkIScYDAoRciGhobAsiyGhoZUz6PD4EjIFcuy6OrqkjwQAwMDCAQC6Ovrk2aP09PTWF5ehtlsht1ux9raGnp6eqRy9ErZbmBgAOFwGIFAAMPDw+A4Dn19faoHpl65BFomQTYmt4DjmiuKdhhyVSgEDInGUbRRMSJX9YScSNkDLYLa1lQdHqP9qTX466mE9fqujgKp1ITu/jdzPvTIUDNZh+Uya1gihBSSrR/Xr/chmXQjnfYAAPL5CBhmRVKzCoUoaCiQEAwrGIb4w6LRRfB8WFKvcrnGw6+0F9hJQTw+o/JCRSIDSKUcAIBUyoFIZFD6LBzuQjJJJi87O8Og3ipBiCCZXEIu58XODrENpNNOxONzAIBYbAp7e5NIJpfEvo2tkomd5wOGfqticU1n8DkthfJIGn3z2VTGfehaDEp66JuQyaB9eCWAGMj1t2GU5aYXukomO3WXqQSpNq/dMoZhWpHPOxo6HiNzPn0dVcNsJfQUxkZb3hiFgeut2aXXe5C+UqkeXRV2YmJCKr0yODiIK1euoLOTXM94PI7Ozk6srq5idHQUS0tLUiTM4/FI/kyLxQKn04lQKITBwUHYbDbU8no3giMhVx6PR5LXOI5DZ2cnwuEw2ttlFam/vx+hUAidnZ2wWq1wOBxSWNDr9eLMmTOIx+Mqc+r09DQmJiawtLSkMp0VixHdQSaXs6NYDEk+K70K1vXAqDBmrTYoRkVKd3dbmy4iqIRRWLBWGKtcZnVDls0QP6OQFVFqPIbLs6xZd9l6VbjDQu98NNPyRo+41nMutGCUEbm3196QbySbDWBnx9zwPhwlzOb7u/1KRCID2NkZQiKxiFhsSjKZAySct79vxsHBPHZ3xyXPFECyBG/f7kc0eh6JBPF6kuSMCezvm5FIWCQPVyKxiLt3R6V6YamUA9vbPVXb0wLpr6c1sMtKUy2vTy0YqRqplH6I3qgkQSpV2z5RD7QKb9aj9BgRxnqUpnKZ0ew9qCRozZz3cpkxLLRKX4epC6YFvW0a+em0YFSyox4FrFgM1AzzGoWS+/v7IQgC3G43pqenIQgCBgbIBH5mZgYul0tSt+LxOHw+n6R+U5VqeHgYDocD//Iv/yL5v6kCfhQ4EnK1sLAAi8Ui/d9ms0lSHEBkfPr/1tZWxONxCIKAUCgEp9MJjuMwNjYGv98Pt9uNiYkJ+Hw+jI2NwWolcWDlQRuVSSAx5SFJXTpMhopRUclk8rzucrVUq2ZCbtr7p1+5vlahU33PWkvDpRzKZdaw/1893jKja7q7e+rIKqProVgM626fZecaXp9eSYpmMhgJcTVKimgsZEkzBR+CgKpIlebzk4TKJr+Vr1qZfPXAyDelR0RqlSQ4KnJgVD8rkdAPWRopRIWCvlJIiuZadMkIw7SB4+YPNb4Ui37DMKx8DuvrdVh7e9rqZyJhXJdLC3pZfcmkcTJVqRQS7zN9tcrougByGReHwyFFywDS0NnhcEgRLkEQsLS0hOVlErkKh8NYWlqSQocrKyuStcDpdMJut9edXVwPjoRcjYyMSOE+h0OWRx0OhxQKpHIbNarSA3Y6nbBYLFhcJLM+j8eDyclJRKNReL1enD9/HktLSyq5Ti/cEo93g+Nch1IIlDDqp2cUhmGYUUNyVVlNu/n902//Ykyu9IuQKotR1oNymTXMENzf763LzErIjT6BaNY3Vy+M6ls1eh+RDFHtdeVyjYUP9GqPHYb4PYQaPB/AzZuNF5y9lzAymhNy4Tn0NvTCXkbkJZ93GO5XM33/tKBXnZ289EOWRuqIVqmAYjGIXG7GkFTlcuZDFUNVotb5k5Wc5htUUxiFbxs5HhIS1CP5WpYHAYXCithyyIhU1Zc573a7T5zyrYUjIVednZ1HyvhqQU8VSKUmEYt1iuSiuewuCkEIGhIkvYG+XGYNSU89WYb1wEhpiUb12/8AxipRI4N/sRg2VPcabdps5HGjBOswpSuMoOcXa6bljf66GmvTwfPuGsTK3NhB1omNDSt+8xvtde/tefCLXxwuy/WkQemLOirk80FEIoOag365LGBrq0MKF9YCqaitP/AeJk2dwqhpczKpTzyNwkONtqUxgpEBXC9kaVSJXBmuLBYD4LhFw5526XQfeN52ZKRKCdKjUF/9o6/mqqfL0Ms2bbTljVFPRVpfrVxmUSi4kc1OGRDVU8hkztdUqirh9/uPrTbVUeLQ5CocDkuxznsDQZe80DDZ3l77oT1NtSq06z00cjmH4XKHrfJNoVUXqt6BV4+cNjL4c5zLsOwC2X6jBelChuoVebU0rP7UA71jqbeeGUWpFNU9hoODekM3gmFm4N7eafD80SgClUgm17CzY1zYNJs9mmyaRmC1WjXb2fj9fths98aTVy/KZQHJpM2wPEUjIUitZr3KV6MhHS3oVdlOJIz9OKlUrwEhaSxrTA/Fot/w+PVCj3pFVwm56kImc64maeO4+YYyCptFPr+s2ZtP/WppmIjIEHTX32g5CqP+kyw7IqqFetl/p8CyI8jnHUdGvE8qHrj2N0YhF/pqNHNKC0YGYiP1ycjIHo2amm5NU4lMZsFwO3oZkoKwprtMPZl5grBmeIyxWGdTZQbqPa6jvMYURvdUo9sxMubncsbtTQBCWqn6qneNjEpaKLG358Hbbw8jkwlje9sJr3cUHEeUxJs37djcXMK1awvSezwfRzjswHvvTSEaXUW5LOD27WW8994U9vY8iMW8+N//ewQHBySsnUoFEYm48KtfjSOVOj6/UiQSMSytoKyXd9QoFELY3Z1AMrmEbHYVe3uTSKfJb4vn15BILCKVsiOTkQlpOu1EMmmT1LBs1oODgwXs75shCFHEYtM4OCAZVeWygFTKYdj+huPmDdSh1kNXPgeMSZL+gG5cuiGb/f/Ze//QNtJ7Xdx/+I8UUkghh2u4gQZO4BpO4Biu6TXfmlPTGq65mMUUn4t78Qnec93iUi+oBy/HLVrUxcuKHnGP2Oq2DlVb9cRno7OrvatNlI28URIl0SaKoziyI2dlr5xVEjke27I0kkbSyBpJz/ePVzMaSTOjH1YSZ5sHRGJpfrzzzsz7Pu/nx/OZ3He7AOlCx+KPnMtSqd+k+/IIkslhZDKzz4VQVYLjXDUJFk0fbYqUcJxTof+cDR0rFjvRUL/G451IpSaRzVq/9oRKjBdCrliWlVRQpmm6Siy0EkqlZMiqvjkZgUooBWjLxbnUcgnuR+W7EnzQvjyJkx4clPpPqTgzx/mKbjtpq8z2dgeSSX1LBvpa7kH+0wo5C0CZ0DUqPKuUwSkvysohk7Er1mXc3e1q2FpVKHA4d+64QJRu3hzBo0dmPHxowu3bJCZvY8OGxUUVcjkWly71gOMY+P063L07CYpyIBCYBctSAnn65JNj4DgGiUQA168TMn7r1ijW1hqzyGq1WiGdenR0FE6nExRFQaVSCUJ/ALGMGwwGjI6OwmazwWw2w2g0YmpqCqFQCN3d3fB6veA4Dnq9HlqtFmp1a118fCYgx4WQTNqxsTEAjqPw6FGXMNY8enSyqGumRiJhBsdRCASOACBiooUCJ0gt7OxMCURqY2MA2WwQqZQDjx9Lu/eU4o0azfKSglJGnVKWYD4fVJxUGxWllIPSZK4UQK1U6LlkvRpDJmPYd6Zlq5DLeWpmETajZSYX2N8MOVcmf4eQSPQinZ7C3p6lKTHnVoMPYK9EKBR6puFMz51cMQyDyclJSTl6r9craFfIQUlLiRAfzb7bqCT1QFHyBYiV0u8pqnVZgsQ1Kh+Ls719RHZPJatTpcUpnw8jlTIoxlXt7JxoGakSX59SkHw9RLcRRCL9MtfWWBkhkoIvTa5J7FbFVXJ+JBLTsskFFEX0wZqNM4tEPDh37jg4jqwW5+e7EY16ce7ccUSj5BleWzPA5RrGw4cm3Lo1KliuMpkwWJaCzXYCOzvEMhCP+3H5MgkBWFxUYWVlRojPalRE1GQyCUrrfELL0NCQ4Prjxf6GhoYQDocF5eTR0VG4XC5hUOQlYPR6PZxOJ/R6vZC53Co8enQSySQhtqSOIFFV5y1T+TyDtbU2ZLOP8PBhB5JJO3Z2ppBKOQGQMjq8kCgAPH7cjWw2CJZ14/HjHjCMFTs7KqFWYSWUxDPlrDaNQKlmn1KQsVKcFtl3/65rZe0t5WxEEkAtvd9+45eeJUi9PnkLFtHnaux9k4sna7SeYS29sUKh/vJyzwOzs7Oywe/izMFngZaQK7/fD7PZDI7jYLVawWf2URQFm81WdgG8HD1N02AYBlarFX6/H8FgEBaLRbBc8WmVlaJeSi6TVulHVdapq9f6VMuq1ozKtxRISRX58yjF9ijFSeXzYeztucAwmiK5kbNSHUUsNv5Ms/cKBbZm1qUcKWz0PHKEqJacRSWUyHUk0ot8ngbLWhGPT8gqt/OElWE0+3Yhr67qsbRELEDJZBAXLnSiUOBgNrcL2/DE6u7dSSwvq5HLsSgUOOGzve3Exx+TgOZAYBYPHmiRy7G4erUfweBc8bobf+cmJiaEjOGRkREsLS2V6eKdPHkSoVAIvb29MBqNgqWboigcP34cwWAQPp+vTGHZaDSWpWa3Avk8jYcPjwnkMRTqA8u6QYoxk4VgMmnD06dDSKddQnFnfl++H7/66gSSSTtyuTCCwU7k8wyiUR2ePh0SYrOkxi6lzKxGRDDlQN4z6bijWpO4kqspGm3bVxkeHrVcgkoWJznx0INOrgBgb8/c9HVXQimwv1ErmJKcQzT6bG01vKp6IBAAx3GCxZr/ze12l6mrcxxXxikYhoHb7QbHceDVCHjwv7UyxKAlvcFrWtntdszOzmJychIejwdDQ0NgWRajo6OgaRomkwkmkwkzMzOYnZ3F9PQ0gsEgTCYTAOD48eNgWRY2m00QGuXdA0DtwrVK2lONXY+8dUfJFRWLjSu2r1UmUoaZUTyPXJxQLf0tZWtYR5FQOdAKzZX6wCmqpovb1mzfKpXsaZQMK8Vbkb6VD9bf3e0Cw6hlraLN4ObNEQSDc0ilQrh9e0xw7V2+3IdkMoiNDRtu3hwplmIx4MaNIezsuEBRDiQSATidA+A4BgsLxPW0sDCOpaVpJBIB3Lw5IrgONzcbt1D09PSAZVl4PB5MTBCLLq+Fx9cddLlcGBgYAMdx8Hg8cDgccLlc0Ol0cLlc0Ov1mJmZQSAQQEdHB1iWrRpg9wveDZjPM4hEZhCNkncrHjchGtUhmw0gFOpDNhsAx4Wwvn4UqZQT8fgcOI7CxsYA9vb82NmZAsdRSCQsePKkF4mERSiHk0o5EYsZJQPglVL10+nmBZJ5KKXn7+2ZFPdVqi1HrBj7m6gKBVbRRSad9l+Ccqmagy9holREu17ZAkC5/E+jJW9qE+pnl+zCcRymp6eh1WoxNzcHlUoFk8kkCIP6/X6MjIyAoihQFIWpqSmhEgxfdm92dhZ2ux0+nw+dnaQUldvtxuzsLObm5jAy0rpM6JbVFuzr6xOY4tTUFEZGRgQT/9DQkFDKxmg0Ynp6WnAHjI+TgZuiKAwMEBPliRMnMDc3h6mpKYgtV2INq1ZbMHgoZXtRlLxLEFAW9VRy1TUKpfNQlHwNPyWLnJR1iqaHkEoZGo47ajWUMuf4T7MuV6XEhXy+MRN3vZY2iiKFm+PxCbCsueHz1Itz545jY8MGPuaKR6HAgaIc4F2D4u/C4VIdr3jcX7ZvLOYTMgVzORabm/amAtn5klcWiwU2m01YffIWcHFogNFoxOzsLBiGQTgcxuzsrLDidLvdQg1C3iXo9bY2dmZ3V4PdXQ0SCUuVdEI2G0AyaS8jRdlsAAxjLbNGJZM2YV9ivSz1Mct6kEo5ZYmIsstuf+OdUo07EmulvIhSjrlqV9y3HtQqcJzLKbt0lMhVrULP9SKfp2qqiTcLJbdrIxYnOQFapXg1Ujy6+v7XIleNkjX585uQyVQneIyNjQmamDqdDrOzsxgaGhLGAb4os1qthsPhwOTkJHQ6nSA8yvMJp9MpFIbv6ekBRVFCXGer0BJypdPpBPHQkZER+Hw+nDx5EgzDgGEYdHd3IxQKoa+vDyzLIhwOg2EYcByH4eFhwVVoMBiwvr6OEydOgGEY8AUWedQqAdLeVay9AAAgAElEQVQKi4pScHOtmnBy5VOIZaLxEipSIHIF8pN2JCKf/iyvyk7IXzw+IZQPOmio5XLd2jrUFEmRiydrRkldKZg9HO5EIjENlrW2xHVdCyxLwW6XD0Z+kXA6nULV+oOOjY0BoVzNi4CceGgrsgTlNara63I7KcXfNFqrrhqcYiB7PeRIyS1Yy+pVDwoFVohlSiSk5YhyOQ+SyTHE491F8dHG7plcMkMj5EqOZMr1IS9hIaWfVsst2AoxW45zC1moldbTkydPCiECfJHlI0eOCDyhp6cH4XAY3d3dsFgsZVZsu90uyEbx5Mvn86G7uxs2m63ltU5bptA+OzsLg8EguPhmZ2cFFyG/0uzv74dOp4PVaoXT6YRKpYLBYADDMNBqtZiamgLLshgaGoJOp6tikXKBxxTVuswxJYJUS6n7WVhWKtGsSxBQJqe1CisfBNSyYDFMYxN2Pk8rPE+Nab8Ays9Oo23bL8Jhd8MZfM8LTqdTMqHlIIKiWmPhaAaFAgu5WBmG2V9Bc6XCu43EI8lN3DR9aF/tU3Jl0fThuqQSlNxqrah5KC4XJKU1ls3aqvq40RgnObctsSzVhpJ1UVofjRPuqZTrlJSXkydXtVzJtdtLCa7gWOxYWYA8wzBC3WE+vAggvIKiKJjNZsEa1dHRAb/fD5vNhkAgIMRmjo6S0KHu7m7Mzs5iZWVFiOE0m8011QoaQUvIFR8r8ayhFBOUzbprH6AGlIQ56yEfrZz45aDkEiTWG/nYIyWJg1ZZ1p4tOMXMxUYFP1nW3DSRlsKLUFP/SwFvBa9EKwfDgwalYsWZTPPCqWKLSzXpqO0OFEOp5mGzcZCFAiNbu66RCTydnlIkAvvRshJb/aRK05BrqC4nRNTu6+9fOSHUet1vSq5Vqcw+XrKBpo/IqtEraZvtp8ZlPk+VkfVstty44nA4MDIyAovFUpYkxzAMbDZbWf1hv9+Pubk5wXLFEy1+vLDZbBC7CMWB761CSxTaWxkEJgelYGziEtw/lCbuetLhlchVOm3ad/tqST3Ust4pWf5aqcFF8GyC3pVU3MPhzuJWFAAaQKjYjgCAsOh7ArlgeaJU37jLRfne7D/4uITnV2rqIICiKExMTKAycxhAy2UXWolCgRMEWivBslRN+Qol1fRa8UZKkFPYpunDDes9KVmYOK65Ba+SAngjwqS1lO1ZtrkFr5hYxeOdkiRFiRg3oqgvRa4ayRKV60sp/TIie9Fe08JWu85j4ySlklhJJWvodDqYzc1n3LMsK2kxlxpXWoGXRqE9nTbKTlz7rSNIji9ftqYe5XIA2N4+qkDO6jPjKkEppqce8VSlLMhWBtyn00ZBeuBZQC5wfGuLd0VYADgAGAD8CcCnAOwA/gOEaBHIufHkLWAcGEYtmzCgRK4alXWQB4dIpL9lltBYzI+1NWkryJMn1rIA91bD5XLB6XTC5/MJg2Y4HIbFYikrdWOz2WA0GoXBcW5uDgzDCPsDpYr3B8XdyHGMkH0phaWl6Zp9yzBDMiSo+XdVTtqApg83rZklFxvVDHlRyo4kNfDqX1gQmQl5vahGrXSFAluWYBCLdchakJRIZyO1/DIZQ9X+rXDbVpLUQoER4vtisROKi0ul2oK1iJkU8vlAWTuJJbD6vohlnhoFy7KYnp6WHB/2Q9iU8NKQKyWZg/0W8y0UWNmJdnv7SN3lRpRU3ZtxM4lRy2pVz2RbSyqiFdjbcwmWJbk4s3TaWHRvtoOmhxomYXJ9UbJg1r5fSoWv5ZTq+WzL7e0jkoOPkhhooy5LOSQSU8Ix91tfMJUK4d69aaTT0gNWLOaX/a0VMJlM0Gg0CAaDOHnyJCiKEsRDDQYDvF4vjEYjnE4nxsfH4fV6MT4+Dp/PJ2xjMpkQCoWgVquFOM5nBV6MNZcrv/e8NpgY0agXyWRQ+LtQ4Mr2448l9zcAWRmC5oKxOdlyMPshVoD8ZKvkWpJsIeeUJUPxeGdTbkYlt6XSRC7VNjEBIH0mT45JrJN8MWapTDgpVFqeYrGOGpmJ/OKRbFNfXB1XrAfIWy+VFyj5PKVYkzEaba8zJow8k2I3YyLR25DXgKZpaDQaBAIBGI1GIVvYYrHAYrEIwe8ulwtGoxGBQECoRxoIBITtAJJ9bDKZWpZx/FzJFcMwUKlUVZLzUmKhlZAjLo0UG5Zvl3yQeCPuPCXysl+3oJLVamfneF0PpJIOE0Upy0zUA47zY3u7o0hAjkqSUqk2NBqPVCgwku1vJMMvlZqV7QepMjWFAiNcm1ywuxK53tnZv+Cj2LoqZU0NBs1YW5tFOk3B59Nia8sJgNQMXFubxRdf6BGLlQbOJ0+s8Pm0oGlyvZubDni9aqTTFMJhN+7dmxYIQSTixdraLILB1q3yVCqVMLD19fXBZrMJ5EitVsPtdmNwcBBzc3NCNrJYgX1sbAwURUGn00Gr1UKv14OmW28tTSaDsNlOYHPTjrU1A+bnuxEOu1EocLh7dxIPH5pw586EUHMxFLLi4UMTHI5ebGzYEI168fChCZcv9yGRCODRIzMuXCAubI5jcP++BsHgHObnS8+vUiByItHbkEBnLueVjbEi1pf9TyZy7ieSkVabvBAXqHzwfrNjPCECyvX6kslhWVdWLucvC1wnfXa8rpgnZWLXXtNtSgLiy/epjEMCnADcxX/PA/gcwHUA/4F8/t8VrplY0guFcJmbr/r40mBZrWKfEoJlgtS9LxRYZLP2KqtaMjkquX0tDA4Owuv1wm63Q6VSQavVwmq1IhgMYmxsDB6PByaTCUajESaTCSqVCoFAAOFwGHNzczCbzfD7/dDr9bBYLDAYWpMI1DJyxZMjcVAYTdNliqcOh0MIMBP/Jk6XrNwHUM7qUlIjrwdiS0u1taGxjBwlHan9BDQruSy3tg7VTYqUXKukjc0L64mJFUVJu0FzuZCkGnoz9SClrESNuIflyijJxe/F45M121qraPd+yCvLWoTnVI64rq+bsLAwiadP7YhEvLh8mYiAXrjQBZr2YW+PxmefkcSMe/emEYl4EQgY4XQOYXvbhbW1WWxtOZFIBJDJhHHuHCEAm5sO3L8/g0wmjA8+ONr0NVSiv78fHMfB6XRCo9HAarUK7r+enh4wDIPBQfIOut1uOJ1O0DQt6OH19fXB5/NhdHQUoVBIGDCfBT799CQ2NsjEc+/eFB4+NGFpaRorK8RivLFhw927k4jFfHC5SIDz5ct92N52wu/XYX3dKBDVzU077twhVt3bt8ewve1EJOIRCBdAdIaUJi+aPgSWnVFcVOXzoaIbUJq0xOOdLdMlKhQYWQKXSPTJksF8PqQYY0Uy1vYXY1jLjcX3J8MMIZVSIZ2eQjI5LOnuJNdSrwWNUyzBQ+6hVvL69vbmqsoeSScxOEHiST0gpIoGsA7gMgqFDcVrTiR6yohnY27ckrVL6ROLHUMyOYZ0Wo1UagIMMyBBdtubjn/jOA7d3WRRYjQaMTc3h+PHj4PjOLhcLkxOTmJychKzs7OC+oDf7xckGfhYTrVaDYPB0FIXYUvIVSAQEEQB+/r64Pf7MT09jbm5OUxMTICmaYEh9vb2wu/3Q6vVQqfTIRgMCp1jMBhgsViEwZOHkor2fkhLLhcsIwSVk2y97kAe+TzVslIq4jYqZaE1YhGrVTOxWetKJbGScwcSgtCYK04OUmV8Mpn6BeDkygDRdHVyhtgNqSR1oWQN2w95FRMrimqXvc67d6fg8RDLz+amA9evDyMQMOLzz0n6cSIRwNmzh5FIBHDxYg+CQTM+/3wUsZgfDBOE1XpCsGyFQjbhWBcv9mB724Xbtyfw8OFcU9dQfU0suru7YTabBesVy7KC3l0gQNwber0eBoMBFEXB6XRCp9MJcVYzMzOgKAoejwcajaYsW6iVyGTC+PDDw4LrzuHoRSzmwyefHBNEVfk6i4uLKty+PYa1NYMQb8WyFD799CRCIRK+sLQ0jVDIilyOxUcfHUEwOIe1NUOZa1Beg6p6go7Hu5BMDiOdViOd1iCVGpclOmSfw7KT+n5QKLCy8gc0fRjxeHdxotUglVKBYfpl2xiPdzWkQl4LSkr09fXzkSYLUSsTrBIBGRHuXaW2WSzWoVCnUdljoaQVJr439bopxSCEujbBUvrE4937spzy7344HMbo6ChYlsXg4CA4jhMsVKOjo/B6vXC5XHC73XC5XBgeJgugwcFBeDweQTKqlSVwWkKuvF6vUKaCbyRPkKanp+FyuTAyMiKUv6FpGsPDw2AYBqFQCCqVCgzDYHR0FAaDQVBb5aHktms27qRQYGTdODs7J5pWJectHFJkrfEMNOUCxs0QNiXXFUU1rnKfzXrKiBWJLZIetJUscKRIcn2DvRRJrNc1Kre/HHnK5ykhHi8cPql4DqU4rlIbG3NvEMJWsqymUvIp+PPzvdjdJa6phYVJPHpkwe3bE1hfNwEA1tZm4XQOYX3dBIejH4kEITB8vNCjRxbBsuXxqBAK2ZDJhPEf/3EEW1vOqrih/cDtdpeVtjrICIWsuH2bvGvRqBdOJxnbPvmEKFwXChzm57uRSARw+/aYQKIiEQ9iMR/icT/icb9g0eLJWTy+WnYMsdq9vBvvWF0TpvS+x8Gy2mdeXJfjnIoCnkofhhnat/K8fLtciMdPNthnHUUL4f7czc30CU0fQiql2tf9kgqIryQ3+5GkkIqbqueTSPS2hDzr9XqhagMfbhQOh+FwOAQrdjgchtVqBcuy4DiuzIPmdDrBsixomobNZmtpWEFLyJXBYIDRaATDMBgfH4fb7YZGowHHcRgcHMTS0pJQP4wvvCj2gZpMJly4cAE6nQ4cxwmrVh7R6KDshNWMLz6XC2J3t0fyeOFwc4GT4mPLWZoay/DiFGO4otGBpuQCaiudH66rIHM+TxeJZGnij0R6Fe9HLfJRr9Cq1DU0ko2pZAkVWwIJAe8skuMjdSnXK5HhevqIB8f5q46lJOdQKHCwWDrAcYxgkQKAhw/nsLSkQSIRwKefEgIQCtlw4UIXIhEv1tdNiMdX4XQOgaZ9wn7nz5+Ez6dFOk3h7NnDCIfdePTIIhCy/cLr9T7TivStxPKyGgsL43j40IQHD7SChenhQxPW1424f1+DJ0/I8/fkiQWXL/dhbc2ARCKAnR0XXK5hbG7asb3tBAB8/HEHNjZsyOVYXL8+iLt3J/HoUckdQbLcpCcrkuXFIZu1I5WaLLp2jkpuG4sdQyLRh3RaU1TOfr4SHrmcDyyrBcMMVGk+EYtbJxhmAKnUBFhWu89Jvl6QvksmRxCPd5f1nbhN6fTUM+kzjnMWrXZDiMdPVrjI2hGPdyKZHMPenqlltWgzGSMSiV7hmaLpI2CYIeztzaFV11cohJHJ6MEw/UXy3y56DjuKVsthZDL6lt7nsbGxlhZbbiVaQq7GxsZgNpsxNzeHcDgMjuOEQoh86qNKpYLZbAbDMELhZl5V1WKxgGEYTE5Owmq1VgW8y7lwtrYOIZ1uxJzJIZnUyZKf3d2eljzQcuKU29tH6oq7yeVCippbxL3U7EvBYWfnRB0ES3r1WCgwSKeNVTFPND1UF2lQEjIlliNl92AuF6p6Hhq14CnHxs0UzyMm4O11W0izWY/i9fEES87lnMsFihmB4jjAdqRSyi6J3V0PPvusD8GgGZGIt+q3R48s2Nsrrco2Nx148sQqWKLCYTdCIZsoLsghZAoyTBAPH84908zBg4yrV/ubqqHYLJQKIitpJBUKYeTzwX1bWZ4lCgW6ZaShVSgUmDqtQ6zo0zrk89RzuWeFAvtcn418PlQ0ANAg81XrSdBBFhFuWfmbZ4VatfR4UqSk0F4osMhk7IqEpV5yUC8YRi1LCOXidgoFFixrlo0D29o63BK9rGzWrRjHVerXLsRiY2AYDWKxcUQifRIxZe0Nkj0O0eiA4nlpekSyTmAmY6+SzCDK+Y0RzUzGpnh+4jotkZtGNaWUygyJ+y0aHUA8PgGGUSMWG5V02W5vH60rluyLL/T44ouDK6jZLPx+P9Tq6lg1PrzgeUAcaP48oBQf1EiWYGN4WYRp3RALAcsjDKAVhNgDoo/nAmAGcK34XWtiD7+ecIHcJ15v8A6ACwCuAAjK7rW+7kYqVfvexmIUNjcPhp6dElpCrviA1GcBpTgdKfKxu9sFmh4pTljjiEYHFInEzs7xfetkybfdBLlMxO3tI9jd7UE8PoFEQgWaHlIUIY1GByUlAprF3p6rLoKlTL66m8qAKxQYRWkJ/l5GIn1IJKZA0yOSZX+Im6zxSaFWYL+4Dc1KaNSqg1jPJxYbqzuLcn3d1DKX3fOA3++Hy+UCwzCCYCjLsnC73WXuQrPZDJ/PJ2QV+nw+BINBIS6TZVk4HA5Bz6bVyOVYRKOt0b2pF3IB0KR0yrOAC0AHeG0kaZgAvOhC4HoAh0DaWws9APZfP7CUjRcEIWtBkH46+JP7iwNPgIMoVccIF/8vPV5fvKjD//7fh7C2Vvvevv12D375y1bc22eLAy8iKhcgTgiHsgWklnUinTbuu7J8LeRygaIrTJpkKX22t48gkVDVFevTXNuCNUmONKnqagkhzWRsTZ0/Gh2oKy5MCbUEVXd3e5DLBfd9fUrCotKfdsRio/vWHDvoCAQCGB4ehtfrRX9/P0KhEEZGRhAOh6FWq4XwgUAggN7eXqH+l91uB8MwQsLM1NQUfD6fkP1zkHD/vgX5fPlkkkhQCIU8ivvJ1dWTqmG3f7gAjEFcuUAaPhCC9aKgBzACJctHOWzFzyvUBody0vN8rZjz83r87ncjCIeDdW3v9drg9R78e3vgyZVcoWJej4jj/GCYGUQifbLuNN4KEY0OIJnUtqTIc6PI5YJIpWaLFirpGDKe9MVio0Xi1zo3pRL29pyIxcYRDp+ssmZtbR1GONyJaHQADDPTUuuZ+PyJhArR6GAxgLy9og2HEIn0tfj8HOLxyQo3Yzsikf6itapVgZ4M0uk5RKODxVi39orn+Ch2d7tB08NIp42S7tCvI2w2GyYnSQmOkZERXL16VahoPzY2hq2tLQwPDwtK7XyKdTgchtvthlarFRTbeUmXg4TtbT+CweoFwN4eg0RCPuYon6dkXYLSZUVoEEsBv0j0ojq2hanYRgwKhGCJf6NBXF/8O8CBkKvKdlPF4z6PyfjlSH5oHk5IE0cOwLPxrJRgQrnV8vn2dSj09by3B5pcFQqsrMWHpqVXcYUCg1wuWPY5qMjlQkIbD1KQZz5PF9v04iZ6vl+eB8HM58MNa5rtB/x9f9ZW04MMtVoNh8MBv98PjUYDh8MBo9EIiqIwPDwsZBwzDINgMAiLxYK5uTnY7XbMzMxgbm5OyDYOh8PPLbB1ZcWK8+dVWFmx4vTpPnAci4UFIxYWjJifJ7FhoZAHN28acObMMPJ5DlevanH+vArpNI0//WkQ6TQNivLB7Z6F2TwKjis9B0o16XK5SosXBWASwBGQkk/TIFYocYyYCsTiYwVxlYkn6mmQ+psTKLn8LMXvpgDweoMGkKmCJ4ts8XcLgHEAUmOxCUA3iLsRIJankwBOgBAyHr5im0cBDBU/Ylc4V2znDID+4vXy0Bb/7gbAx+U5itsdRjlZ4ftKXdy+cV0ncZtYVod4vBuJxEALxm4ryDVKkVQWpP9ro1BgsLdnBctqsbdnrTieCuT+aUFix2yif3UA7oL0yRbIveVjzKqtrDdumKDRdONnPyOCwvPzevzylyfx5psnsL5eurehkA9G4xhOnx7Fe+8N4b33hspiqnI5Dh9+OI1z52bw61/348yZ0r212bQ4c2YSGk03PvqI3NuVFQd+/et+/OQnh8usXLEYhTNnJvHRR2poNN24dm0/97Z1ONDkiqinS1t4lMQcX+HrCj7rhAEZLFnRv6/wMmFoaAgOhwM2mw0cx4FlWdjtdlitVjAMIdR6vV6Ix5qbmxO2tdls8Pv9YBgGer0ebvfzs0SvrFhhsYwjn+fw/vsjePz4Fv78Z5LQc/HiNCjKh/ffH8HTp16YzaNIp2l88MGY4B7805+I4vz774+AonzC3zzS6SlZzSPpydcAYBAAr3/mBBnWwyAT6UnRfhqUCNMMyCQKkEn0WPH//SCTPYdSXJEXhMDxxxlGKaBbA6BXpreGQIjdTPEYACFXfCUFPwj5EmcId4EQAYC81/0ouSPtxWvzgZDJPlH7xElV08Xz8PAV/+avZxLlBLR+5PMUYrEuRCJtwieREN9DGoSweEHugQUlqxBV/E1s0WSL3zkq/vZVHIuHu/hd+bOQz4eq2hWPd4u2U6FEVCdB+u83xf/zlks1iHvYAvJs2KvOw+O994bwu9+N4Ny5GTx+TNr35psn8Mc/knu7uenHG2904OLF0r1Vq7vw/vvk3mazLH79637cuGECANy/b8epU20IhXyIREJ4911ybx8/9uK990r39sMPp/Hmm6V7Gwr58OabJ4QA9zNnJvHP//x8E1DkcKDJVTKpkyVXL8K1VxsukBWYEvR4cbELBpQPZFKYhNRq5WCAX22ZQFZZlwB8AjKxvCzZTq1HocAhEnHWtW087qkqMvwiMDJSrYT/MuDChSmsrFjBcSz+8IcBLCwYceMGWej9/vf92NlZxZkzw3j82C1YpBYWjLh6VYvd3QDOn1chFgvh9Ok+rK87y6xWAGQVrxOJvqq2EIyBEBJ+AreAWG04EOIiXsWrQMgVXdzGB/I+DaA0geuKv4kDtrUoWadcIEHlYZDxpB/V7kIeHSDkSixj0oUSEeop/i1+HvtQIk06AEdFv48COA5CBBwS7RQfQ2zh6kWJ0NHFY0xW7lQThQJTRWDIp120FQPSV7yFaBxkfAqg1PdqkH5kQKyGDEg/BEDuEVXcnwG5v3zC2FTxtyFUugoZZkSiXW0iLavJYnvoYnv4/8+AjPeW4sdd/OhBiLr0WPHGGx34138dxP37pXurVncJROjtt3ugVnchlyvt/+67fQJpunhRB5XqmPD76dOj+OUvTyKbZbGy4sBPfnJYMiPw3Xf7yixc77zTKxC6VIrGP/3T8bLfXyQONLmSq9W2tSW3inuRcIEMNLVI3zReDLnSgwxOSu4vDuTFPajkip8AeOsVK/r/XyZyOQZ37vTh1q3aRas3N82Yn29DPP5i7y/LslVCwS8L/vCHAaysWHHhwhQoyofd3QAuXdIIJIvjWJw+3YeFBSOePvXigw/GcOOGHl6vGV6vGefPq5BMhoVtdnfF/cDJFhlOp+XU7DtRvmAaBZmwfSDDe1D0WxfIZGoHsURpQUhK5Vg6AUKM+O8HUCJpOhBrmBbKWXvB4vnFEx0LQojUIKSordgeMU6AWOJQbKMK5L0fLl4b7/7lQMhZB8oJFgOgHaVgdmfxPPbip6t4DY3NH4UCg3i8V5LA8EWQS+gFIS8AIUTGYtt5QjQDYvGbAxmXDSgtykeK3/HoBiFBVpC+cID0j5iUc4hGD0m2LZ3WgIznrVO9D4eDOHWqDX/+c0n0OZtl8ZOfHMZHH6mxuenHqVNtOHeu/N7+7GdH8a//Su7txMQRfPjhNB4/9sJgGIbROCa4DHM5Dm+/3YM33ugoI1gsy+D119uFYHa/34lTp9pw/74d9+/b8fbbPZif15cRuheJA02u5DKtIhE5M/SLxEElJAAZSL6u2WdyLsHKDJivH3I5Bl7vMJ48ma3LGpXJUHjyZBb5/Cs3arPgY6bEyOe5MgsUx7FlWYJ7e0zZtvw2lVarXM4rG2+VzUplR9EoJ1BeEEsPn/7ejtL74QIhNhSIhUK8QPWAkDEjCDnhQIhNuLj/oeIxnSDESCzJ4IC07pQZJRceD2vxOz8IsWhD+bgZKH6nQ4mcjYJYWqQWhRQIuTxecY52lBZcepQIndhFVz/kiFU0eggsW0nUeIsh3+8ni+08LtquH4T8DRWvVUywGRCC6Snu11P8fgJkYV4d/F0o0JLEKhJpA8s2Uw9RGW63WXDh8bh714pTp9qwuenHzZtzOHWqDV99Vbq3X33lwalTbZif1wvk7PTpUVy5MotIpPrexmIU/vmfO/FP/3S87Byvv94OliX3cH5eLxC6O3csyGYP1rh2YMmVkhaRUhmQ5uAHWRl1gjzQGpABRCvaRgPyok+DrC7EA4oB5CXuRyn2Ya74fQ/ISy0OPuUfAgZkFaMDWaHIWb1cxfaMF7dRg7ys/GqENx9PFM8h7h+5c+iK3/PmaC/IikjsfggWz8X3x/4sRIUCg2zWjny+VcHjBpC2SWEWLzZ1XBn5PCsQokKBkyU8+TwLjpPWusrlGOzthSX3zeWk75XSsV5BGbu7AVy71liBcbvdgCdPyifEu3dtkhOBUh04aWVtGwjxmQN53vtRbk2aAHl/jSCTPP9bCISEjYOMZ3z81AjIOGgFGU8AMga0F7djQCZ9nqxMQ37RpkK1LlYfShYaPn5KPBZMF4/NZyu2oVysMwgyfvlRIiTe4na8a3KieB7+GOri7+L+s6HeOE05YpVI9CGXk3JJiuO/tCjNB3ygvh3EssWBjLfm4vU4QMZjP0oxanzCgBNkXNeC9Fd19mAs1ilB/g4/E9HZ999XQa0uv7fvvtuH06fJveXjp8Sk6c9/nsDExBGkUrRAtG7eLN3bcDiI9XU3Njf9iMXIvXz82ItTp9qEv//85wm8+26fcIyPPlLj1Km2siB5r1f63XoROLDkimUtsuTq2Yh+ToE8yEaQB38WpaBHNQhJ4lceQyhN6lMomXG1ICZ0rrgvn8LsLP5uQimglDdr82RnANUmcjG6QQgRf+0jIAMJQF5WMaE6gpK/vPIc2mKbeNO7DaWV7xhKhDIAMiDzK9nDqE+8Txp7e3OIRg8jEmkDTXe0QLsrjNouWHnkcl4kEoOg6eOIx3v3USyWX/WLIa/BEo26sLg4iM8+a0cux+DJk1ncuzeEq1ePYnu79FzTtBvLyyMIBNTw+cbg9Q6XWacyGQqrq1N49JBWCfQAACAASURBVEiPmze78PgxWaGybAhra9MIBDS4du0YIhEncjkG6+szcDgOY22t5F4qFDisrk7h8WMD7t0bwuJieXD1K8gjm2Xx+edm0DQFt5usmpNJGisrTmxskEl3ZyeIS5dmkc2yePLEh/v3HdjZCeLOHXKfd3dDuHvXJqzEk8lRmeK6coKJapB31gf59HkK5bIKPFiQ97mStImJCw9fxf78u6c0iXWjFOcEkLGtF6UFGgdC8Ph4It7qJs5IPAwyZoVByMd48fsJlMbXAMoD6vmxUFc8lw0l9yMfb1QfQZYiVrHYSRkrIo9ZEAI5h2qLlBWETIkD3PUoJ70mlAhrsLg9V2y7AeXxayVwnBs03SEiVkdrtLN5aDTdQpwTAJw7N4N33ukVnuNcjsPPfnYUd+6Qe+v3OzExcUQQCOVdiDrdABKJMFZWHPjjH8eRzbL4858n8PbbxFq3tRXAO++U7u077/TCbJ7CxYs6sCwDr9cmuB9TKRpXrsyWBdC/aBxYcqWkcP1sJAJ6QQgLP2BoUfJ3H0K5z3oAZCXhQ2ml5QYhI7wptBPVwe2jKL3YsygpCM+CkCC562JBVo9iX/wAShkdh1BuVToEMmhJnYMGeYnbUZ2OfEzU/pHiNbIgA/g4mgXL6qtWVQxTGdCsRin4VWx9s4IQWYOovWGQQWgapE/Y4t9Dxf2dIAM1P3EYQAa7QQAccjl/VYxCNHpIgvCxxXPx8V0oHlPc10bRtnw2I79iYyB1T9fWpnH7dg+CQR2SSTIR377dg3v3yIqXpt1wOA5jZ6c0OF69ehRPnpBVcDLpx40bJ5DJkBXdF19MCjFXa2vTCIVIm548mRUC3TMZCvPzbdjdJc9xPs/i9u0eYdvtbSvm59vAss9PkqIRzM2Vlxvx+XygqBcrX/Kb34zi/n0Hzp/XYWnpM/yf/zOMXI7D6dPj2N0N4cIFPT78UINg0IszZ6bw5ZduZLMsfvvbMSQSYVy4oMdHH83gyy/JIoEUvJUq1iz37okz6Q4S+PGKl05QgZCbSuuoG8RSpi7+XkkQ7cVjDIG8wzzBC4OMCbzlTfze6ovHFH+nBbFmjaFezahKYkXTHchk+IW3EnjvwvNHocCA41zgOM8zk7DJZlm8/nq7IJ3w/vsqnDs3IxArHuvrbhgMw/joIzXOnZup0rK6f9+OX/+6H++9NwSHwyDESSUSYXz8sQZ//OM4PvxwGltbpfs4P6+HwTBc9p3NpsW77/bBaBzD3bvPWg+sMRxYchWJ9EoSq52dE7V3bhi8ZUZcFLUf5IW3oDxjhd/WCPLSngAZHHQoXwXyacbiumgdKK1KBornmEJpdSIHN8hgxU98/KrOBTJ4DVVs24ZSdorcOfi4C34l5AexePE4BDJQ8JonzUGKWEUibUilVBVbGkDIVaDYlpOif/l28+nifSADtQ6kf20o6cTwJKdHdFxj8VhktZtMjtUZn+AsXr8NZLU8C0KyNcXzaFAKENaBEDhP8Xs+hqXaGuTx9OP27R6Ew6VV6O3bPbh7l1g1FxZ6q6xI168fx4MHxFJ59+4AfD7itkmng7h69ahguVpZGYfL1SkQLx4bGyZcunRIcCF+9ZUWV68eFVySCwu98Hj6q9r6PEBRFPx+P4LBIGiaFsrg8NpVbrcbbrcbHMfB4/GAZVm4XOSZpGkaLperqtj788Bbb5FV9ZkzU1hcvID33ydWwd/8ZhQXLuhx6dIs7t8nZPajj2bg9dqxsuLEjRtzuHzZiPPndVhZcQIgRZflizWbZFpQqeV0UOBEdTD9ywMxsYpGDyOd1jRAVuT0qr4e4IPI61VT/0vGASVXnESBYPKJxSozM1oBL0rpy/zfHSBmWzPKNVPMKMVNTaCc2HiK3/MEyoqSa9FXPCaNUiCm2BKlRGD0KLkTAUIYeHPpBMqtShOibaXOwdd8AsiKknct8uTGX2xfG8rjKRoPiJcjVonEgMRgJXZJzhX/1qDkKvWDkCoXStlK/GqWBekPnhyZUSK1x0CIzzR4K5Jc1k81uTKDEKRAcX8+I28SpIDrTLGtvH5MqLiPG6RvzZC6rw7HYcFKBRArksNxGIGAGsmkH/PzbYJFCSDxUJ991o5AQFP2eyCgwcJCb5mFK5UKwOnswMJCb1kclc83JpA3AHA6O7CyMo6nT+dw504fvvpK+8IkGrxeL6ampgSB0OnpaYRCIUxMTMDtdmNubg5jY2OYm5sTSNfo6ChYloVWq4VKpUIo9HwtbolEGP/yL0O4c8eK8+d12N0N4Te/GYXdbsCdO1bY7QZcujSLzz834/JlI5xOEz7/3Ayn0yT8bbVqcfcuuXfZrE1BPFQqtofFwa1vp0VpIfTyIZ8PIho9imRy/ECJOx8E2GxaqFQv7719njiQ5Cqb9ci6BFOp2doHEIHjOGQypdgA8f9LmEUpYNsFMonykyIDQqb4bJlO0W+m4m/W4jFmQSbwIyATrBMl95YJhABoQSZjXp/GWfxO2pdOwMdXsSCTeTdKAZxOlGKjzChlp0DmHHaQgY83rdtE2/LWGYAEzI8U951Go6tQKWIVjR5FJmOS2eNk8RwcCDn0gRAkfnsNCFGcQ4lMUsWPr7gvH2Q5AXJPgii3xpHJiGFGJclVLlfpllCB3McZkP7iBfdmQPqNt2RZi+3kxfdcxTa6UDkBJhLeMvccUHLJpdNBbG1ZMD/fBoYptYX/LpHwCv9/8mRWcClWgmF8VfFVTmcHgkHikt7bC2N+vg0rK+OgafcL170ymUyC+rrJZML4+Dg4jsP4+DimpqZgtVpBURQYhsHk5CQ4jsPU1BRsNhv0ej08nuefqXv3rg2ff24uc4dks2xZMG0yWbJki+NRpH5Pp9Uy4qFHn+VlPCPw4qEvL/6SqycogRcPfZ6IxeorXn/QcCDJVTKpVxAPbcyC4nTakUyWBsDlZamBeLz4MYBMlJUvFgMyqZtRLZjnAJn0xROzv3gssdUiVDwGf2yeKJmgrD0FEMuZDuXBj2KEQCZ6O8rjGuTO4Sy2TxyX4EY5waOKx7Si0SzBSmIVjR5CKjUtk/EElAjsHAgJ5AlfAKVMR15hmFdm1he3o0FcbzaUMouGUYpt4zM8LeAtkyTl/XCFHozYfctjAuWkkkN5DFVI9D3/XPB9xUIq3urJk1lcvlwifPk8C5erE6urhISnUgGBaPG4datbsDo9fTpXRb6CQR3yeRZra9PY2yPn9PtVuH+fxPzx1i6G8WFrywKWDWF+vg1ffVXKho1GXUgkXoxch0qlgsVigcFgAMdxmJ6ehslkgt/vh16vh8ViwerqKqampqDX60FRFNRqNW7fvg2tVvtCyJXbbQFNt86qwTD9oOkjiMe7kEwOI52eQiZjAMcdRLHkWnBDWp7hFV52rK+7y7LznjV+9Ss1vv99Zeml118fxc9/fjCEQ8U4kOQqFhuVKdZ8RHJ7rXYai4tuGI16/L//N4cLFyw4c2YWN244YDTqsbjoxunTOjx6tA61ehLLyx44HDZcuMBnqpyEsuXoRYLXq3k5UuUriRXDjNaRDuxAyT35fFAosNjbM4NltchmnTJbmWW+bx7374/i889PIpUKIB734N69IYEE8bh9uwfr6zNIp4NYWRkvc/GxbAgOx2HcvTuAnR0bvvhiUnALfv75Sfh8Y8hkKCwuDoKmycS8u+vAZ5+146uvtIK169atbly7dgybm2asr88IVq0XAZWqMv7uLw/yC4/nCQ65nE+oT1cro7dQYJHN2sCyWqTTGuztzSGX86KVMUeFAg2O82BvzyKcJ5MxIpt1tFDSReq8jOi8uuJ5Z5HNOvZ1r8j1uJHJzCKd1oBlDchmbfvOni710xzSaaWs80aOyYDj3MVxsnV9UC+02hlotTNgWWUr4mef2bGyIpct++JwIMnVzs4JSXIVjQ5Ibv+rX6nAcRzee28GWu00MhkW//f/avGrX6lw4wZxv8zMTCEep2E06vEv/6LGjRuOokWLQbUOykGCDdV6MQcTYmKVSPSB4+q1KOiwv0KqLw9u3DiBlZVxgdBEo9WWyFyOwcaGCcGgTtJtl0h4EQhosL1tLdOt4jgam5tmhEJGwYIlPp74O46jEQzqsLFhKrOSvQi8CMvTy4ZkUnny5TimbnHYQiEMjnMhk5lFKjWFRGJQUidJOtaL1NdLpVRV1t9STbuefekrFQo0WFYPmj4uK45ZWrwNFQlda8BxHiSTE7LXxlvi02l1Qxl5HOeRKZ1Trp0lv9AjyOUCRUKrRzI5gUSir0yCgchF7C/pi+PcSCbHZFXfS4H+M4ru09VVPz79lCz8WJbFZ5/Zq4jS6qpf8nsAWFnx4dNPbWW/LS97cfNmacx89ChYtQ3Hcbh501W23YvAgSNX+XxY1iXIMBrJfWZmpjA/b0U8TuPcOTPm561IJhmYTAYEgwHMz1tx4YIFoVAQDocN586ZsbzsKWYY8cU1Dyp82E+23vNCocCCpo8jFjtRrMjeCIL4Syi+zMc6ieOtXuEVlFAocLh7dwSLi8o1S69f78bKSm1xZY7z1CQsRHpAOmh5b8+sSDzEk291DKMySqTtSFWsZiIxiHR6BiyrA8MMIxo9WkGyhvclP5DPB5FI9JURqGRyDCyrRzo9g1jsZNU1xmKdNc9ZKDBIpVSIRNqFZB5iBZqRJVtE8qEa6bS6rnuXTDbnBcjl/IjHe0R9cATJ5HixD9SSBDwWq6wNSbC66scPfziI73+/F9evO6HVzuC11wbwox+RGpWxGI3vfKcLBoMey8te/Nf/ehKLi2SRtbVF4R/+YQSLix5MT0/hxz8mSWxTUyosL3vx938/BJ1Oi42NEKamVPj2tzuE8y4suPHTn45jddWP73+/F2fOmJrqi1bgwJErlrXKkqu9vepJKRIJ49y51rtvXqFxkMyar28a8n6xvW0VxENf4RXqwdraDCiq9mIlEnFVyW9IIZcLCC6eZHK8bDItn6Ars7I5JJMTZRYjltWBZbWyx2CYIck2SLfLJ2mpSqUmJQlMPh+smuzj8d6mCBbLGsoIYyIxKOFy5MAwwxL9pKz/J5Z9IXX+ypFOayT6rl3S6p/NOpBOa5BKTYFhRkDTxyT7fW+vcWMB6YNDousaq8qULBRYJBL9EvdI2q3/05+O46c/HResV3/6kxH/5b+QcjY//OEgpqZK+/3DP4wIf3/nO134+GNyDT/+8ZhArv7TfzqC9fUAGIYRgtx1Oi1ef50sPLa2KBw9ehhbWxQ4jsPf/M0J/P73jSXAtRIHjlwxjFpC2+oYIpG+ZyaM9gqv8DwQDOqwvPxyZ1G9KBiN1av5SmHRg4ZslsbOjkMgR3t7YTx9agHHlcaxQoFDOOzExoa5ihxlszS2t+3Y2rIJLr9CgcPOjgPb2/ZiaSQGkYgLoVB5X2QyFJ4+tWBnx1EjG5SrsgKRCbq0YC0UGDDMUNGidVwiyJ6TnHQjkba6XHZEhqLcGhaNHqqpMJ7L+fdptakmTHJEASCETuoa5eKPslmbiPjJF1aXyl6WTrApRy7nkyRmjcVDVfeBUsxWLueVsFKK61SW8J3vdOGNN0r3Y3p6Cq+9NoD19QAOHWrD+nrJ1f13f9cDtXoaH39swbe/3YHVVT+mplR4440JMAx5X3784zH87d92Ymur9J689tqAYJ36+c8n8aMfDePmTRd+9KNhGAxiGaLnjwNHrljWjFRqFnt7jmKQ38tlCcnl/EWfuK6OTB8OHOcBy+rBslrs7VlbVguqUGCRy/mKbTEUgyf12NuzNmyurx8ccjlvMSBWLwrYbD4AklyHF5mMSbiG/QaAFgpMsZ3mYtzAfkl766+7HgSDNly6JE/WGCaEjz7qQTZ7cBclDMPA7/eD4zgEAgHhO6+3NCn7/X643eRd4oVGeeFRfnuf7+AFtCaTAdy9O4K7d0ewvW3HkycmLCwM4d49shJnGD8cjuPY2DCDYfy4dOkYaNoj/ObxDCOdDmFxcRQ+H5n0l5cnkMlQ8HiG8fChHpkMhZWVKVy9WiqR8/SpBV98QTJHr13rqiJe5eBkCENY+J3XhUsk+kXflyObtcu4uJQtB/L7merqY7Err0To6nsWKsWEq6111ZAionKls8SWJSXCks9TVeSSZbWy2/PgOFdVW+Lxnpr7iVHZB6lU7ay7ekg0wzA4dKgNCwulOfBv/uYEzp6dw9mzc/jrvy65nXd3wzh8uB2ffWaHWj2N/+//68aZM6YyEkWul8P3v9+L114jsdcsy+LIkUPCdn/3dz340Y+Gcf68tWYQ/PPAgSNXLwNKGR8mpFLTYJihok++veKlk85ALBTCxYBBqdiF9uKL1Ryp5Dh3cSXSLvkS8J9YrKuJ2Chp5PMhpNMaWTM1Wd3UDoAUo1AIy+pR8Z9aAaD5fAjZrB0sa0AqNYlEYqCqjdGoWDz2xV93vVhft8DpHEcqJe8Kyuc53L9fKYx6sMAwDPr7++FwONDX14dQKISxsTEEg0HMzMzA7XbDbDZjeHgYfr8fZrMZdrsdFosFer0ePp8PJpMJg4ODB2JArcTt24NYXp4QSNPqqgY3b5Li6FeudOLLL0uT6M2bfVhd1RRFZY8jFiMT1q1b/fD71eA4BhcvHkEmQ6FQ4ASL1BdfTAvxVomED3b7UeTzLLJZGvPzHdjZkY/xk7J+iCdohhlBJMKXq1K2gEk9/0oWmHw+JElWlKxHlZByq9Vj9SFxUOLx8GRdiyypcVXKwpbLBRoimSyrK+v/etrCstqmrp1HZR+Q+648FhYKjOR9rjQkXL/uLIuF+v3vZ/H97/eCZVncvOkq+40nVACJqxJLL3z4oRnhcBi/+hW5rsVFj7Dt9etO/O3fdmJ52YuNjRC+850uYTuO43D27Iu1bH9tydWlS3ZF8TGGYZrOJpArn1I+qR6SnFAzGZPkgFL5aTQokeNcErEP7YjHe5FKTQlEMB7vriJZcllBtVAosGXBmpFIOxhmBCxrAMsakEgMSBCiftR6gUkfHSm+8N1Fy54BicSgZF/JrXIrA2OlPo3EhbT6ulMpCo8f25HLschmGeH/PPJ5DhsbTmxvV8dfbG97yrbP5zmEQg5EImTVnsuxCIe9CIe9Zcfb2nJjc/PgJEhQFIXxcRK3Mjo6Cq1WC6vVimAwCLVajcnJSdhsNqHEzcjICDiOg1arhd/vh0qlgtVqhd1+MKVULl48UhZovrQ0jpWVKYTDTpw/316WwXn58gmsr+vw1VcGXLvWhUjEhcXFUayv6wQitbg4iitXyssbXbvWhe1tcv0ezzDu3RsDRVnhdg9ga0vZtZbJGGUn6HR6pvgO9ta1OJAa1+StQZxkpQSaPtbQQkSq/bGYXKFrgr09S9U+9Sw0pVxikUibpLeh8hy1x3MOHOdqyKsgNc7UyjaUa1+9+0pZyyKRateoTqfFX//1MZw9O4df/UqN118fxe5u6Vn/0Y+G8bvfGaDVzuB//I9+wfq0sODGf/7PRwXtqtVVP1iWxXe+0wW1ehoGgx4ffkhc1rwFjI+rMhj0+Pa3O/Dzn09ienpKcCe+KHwtydWbb6rwve/1lN3MShiNs/irvzrc1PF5NxWxiExJDiqJRF/ZPoUCI8Ql0HQH0mm1kFIbi52QeGDb63Z9kQGmfEUVi3XKuiUrs05ouqNhgpXLecsyaBKJPsn2plKTEoO3vIlc7CYgxKeckOztzUn2VeUAx2vwEHfijLACryZmjQU8tuq6czkWi4tamEwd2NhwwuvVwWYbwJUrZDLa3HTBYunG5qYLHs8MLl4kJDCf53DlyhgeP7bjzh2N4Ba8cmUMkYgPH3zQhUjEh2jUj7NnO7GyMltsDwWHYxTb2x7Mzw/D42mNFs5+YbFYYDabhY9er4fVaoVarYbP58PIyAiCwSB8Ph/0ej10Oh18Ph9GR0fh9/vLfj9oYBg/zp1rQyoVBEAEY+32o4jFvFhf15W58vhtGcaP5eUJuFy9QlyVGIUCh1u3+nH7Nqk9mclQsNlKNSOvXOnE0tI4IhFXXcr74iB18SRLsgrbixlx8uOoGJWSAErkSq40Vr3uQB6ZjKnqGCQGSBqkhmP5eF05VsshlZqWIIMdkttWjrHR6KGWltIpFFiJ4vP1WeGlLIb1LjKlxrVYrLNqu7//+yEYDHpsbVGyJIdhGMnfOI6rcgkCEALVxag0oIiD3V80vnbk6tIle13mQI7jWnYTpEzTYp+5uBCoVMow8bk3Zx6XeuFJ7T7l1V+lBasRXz3HucpebCWXQaEQrutl5LctudjaZQd1qWve26t9z6VWyo3EbrX6uh88MOLcuX6sr5PMmJWVWXzySR+yWQZ/+MMRbG0RchyN+vHb35JX1e2ehttNytpcujSCK1fGkMuxMJk6kEpRZZYvk6kDiUQQAPDJJ314/NiOfJ7Dv//7CeGcLxoqlQp2ux3BYBAAeS/dbjcoigyuFEUJOlhiEsXHaVEUJcRjHTQ8eWLCtWsljbqVlSksLxMLxs6Oo4xc3b07IsRiLS9PCOQJAL78UotUKoj790k8TDTqxsICmQxDoTncutWPnR0HslkaV650Yn2dCMJyHIOHD5WDeivlAKLRwygUGMRinYhGDzW06JIiS6lUtTwEkW2pJmK1LE5SkCJXkUibrFtNapFVj8WGEJLqMA6Wle5fljVIjsutQjbrbPr4Uh6AehIPcrmApPaVFCH+9rc7BGmFv1QcKHLFMAyMxlm8+aYK6+sBPHoUxFtvTWN2thQ3EovROHPGBL1ehzNnTGXMl2EYmExGaLUzgumQ4zhcvGjDW29N4+JFYiI/e3YOv/jFFK5cKcUirK8HYDIZ8fbb6rIgvHqQTI5XPXClVFqu+DC3g2XlVbCljlFrRSXlc69HewUAMplZCYJS2zROCMbhijYqr5akiKNUoLeYNBH9FGkUCkzV4FyPYGnlPjR9vOY+PJ7FdTud4/jkk9I9vnFjEm73NFZWZvHBB6XrX1+34A9/OIJslsHp04fg95vg8czA45kRyNTNm1M4e7ZTiMEKh734938nYoLb2x788Y9HEQza4HSO48GDgyPYOj09XXujlxTLyxO4dq0L6+s6+HwqrK5qBGtSocBhaWkcDx/qsbw8gfv3J4XfYjEvLl8+AY9nGPfvTyKVCqJQ4OB2D2B5eQJffWUQYrgePtQLVi6AELpLl45heXlCiNOSg1T8DNGT0lQtEGuhMsaoRD6qY/7krFbNKItLjYGRiLSrTiq7sB6rlXhxXL2v9BggRX7kyGYzkFpgyhE9MaR0zhhmuOZ+pA+qJTcSiUFU9sHGRghHjx6usjL9peFAkSuA+Fy/9a1DWFz0wGicxcKCG9/4RhsePQqCYRj84Ae9QoqlXq/D//pf5MHY2qLwgx/0YmMjhPX1AL75zXbs7oZhNM7iyhUHHj0KClkGDMPgG99oE5j1woIb//N/DoHjOJhMRvy3/9aYInqlFSga5YutltJc5YTheEgNOEpKu8T33V5x3kN1W2KkfOe1smUqa/JFo0dqmrrzeUpikGmH1KAkjiGotYrl07djsa66XAn7Sdtu7rql0rbLr9tsPilYkHI5Fv/2b8cQifhw545GcA8ChITxLr3Tpw8JcVT5PId8nhP+f/HiEG7eJIP34qIW165NIJ/n8OCBEWfPdgpWLLF16xWeHa5d68LGxsHV4MtmHRIER41o9JCsOKQc9vaskmRCyiIiJchJtm08A1jO3S/VdqkFrFhyQgqFAi1JrOLx7hruUk4m3IMfd/ZHPKSITj1WRqkkIbnEKx75PCVLLqUW8izL/sUTK+AAkqvz56343vd6BBExngg9eODDW29N43vfK7mvzpwxobOTWB9+8pMxvPUWWQXrdFp897vd4DgOb7wxIRAnHjdvunDsGCFAHMehq6sTly7ZwXEcfvjDQbz5Zv3ZKlK+b+IuKrkL68ngkDZvt8uck5bMUGskU0Rq8lcum8BVuRCkRPEqITXoylmlyi097S2NUZC21NXjGmvuuqXup/i6Mxkav/1tGzIZGvk8B6dzHIuLxFKwseHE/DxZNITDXvzbvx1DLBZAIhHEb3/bhu1tDzIZGktLejDMBj74oAu5HIsvvzRjaYksPD79dBBLS3qsrc0hGLTh978/DJYNIxYLCHFYr/DswHFMWbzVQYS05ZsQgvpLVxFIhUZI6R/JWbiULNVKkFI5l4q5IqEX1S4tpTEmm3VKjrPJ5ERdQfdyLksyRwyjWYJVKNBVx5NT1BdDug/aFT0d2axD0oVLLHCvCJQSDhy5+sUvpgTCBJSIEMdx6Og4UuYifOutaXz3u92IxWh885vt0Gpn8JOfjEGn0wpp2evrARw/3lFGmN55R4NTpwgBunTJjo6OIzAY9PjHfxwV3In1guPcVQ9eJmMqZpa012VyBaRfRPlgSamB7EhDmkpygnhyqDxnveeTWllKx5JVp3I3W8ZBuh1DEoNK7fY3f92V5yu/7seP7Thz5jgWF7VYWFDjq6/KXbJra3PwenW4c0eDWKy0on/wwIhLl0awtKQX9Kv8fhMWFtRYW5sTvltc1MLr1QnWrYUFNa5cGYPfb6qnu15hn9jZceDKFenYwv0iHHZhdVXaZReNenD/fn2uJ6lnlEz8jWfQSomIkgzZcvAZiNULw8ZdglIL20hEWrBT2jMgTehyOa9k38RiXTWFTSuhlFlOYmMbz2iTyvSrR6NLqg/kYm3l+qCe+oeNgKIojI6OSlq6OI7D4ODgS2sFO3Dk6gc/6IVOVxo43nhjAr/4xRQ4jsM3vtGG69edwm/f/W439Hodbt50CdYtHmLNm9VVP771rUN49CgonMNkMoLjOOj1OnR1dQqZhRzHNXQzpR7YXC6AeLy7mFZcH+GRCoCUco0VCrSkxEAq1VjsipSbTG4lR1ab5S7Ieqw3Um6HaPSo7GpRyl1QT6B6bXBVwaj1BPA3f93VwoiV133njgaff16/hfQVXgEAGCaA1VWt8dcqVgAAIABJREFUbCxVocDVbS2Tk4RptBCyHMmRCoWQEv1s5pyAUlxTtRCm9GKnREILBQaZjEmyffvTBJSWnCiNQ71o1AIkleFZzzgpFcgunjdIHxgl+yAe726ZLiIPlmWh0WiEZBYp8MLCLyMOFLniOA7f+tYhLC+TF+3KFQe+970eIWj9Bz/oxfnz5AafPTuHrq5OxGI0lpe9+MY32nDlikMQD1td9eO11wZw6ZJd2DcWo8EwDL75zXZ8/LEFV644cOaMCX/1V4eF3wwGfUP6GJWlA2KxTkEQrpFVjlSKK8NUF2uVrkXV+OAkFyMhFUdQKTZHMoqUSWNlADj5tCuueqRiIiKR9qZqZZW3pdq6WA9JepbXbbMN4MsvD248zis8e9C0F0tLKqTTITx9asXSkgqZDHn/wmEXAgE91tcNYFlCygsFDhsbFjx4oEE4TLTKtrbs8PtnEI/7wDAB+HzTiERIQg7HMXj0yASfb7qKcMlZrkmAcmOQU1mvrs8nrT2nHI4gD7mxUCoGU+q8pBC0FolEfxU5pOkOJJPjdVTZqA1SPqi6LiH/adRCLxXLVTuEonqByfdBOj2DRKJPog+OIZVS1eUipigKGo0GNpsNXq8XU1NTQpWFQCAAnU4Hg8FQVnnBbrdDr9fDZDIBAFwuFwwGA2w2G2iahk6nE34DiGyLRqOB0+lsqL9eFA4UuVpc9KCj4wh0Oi3eemsaWu1MmVbV8rIX77yjwdtvq/Hmm6oyLQy9Xofvfa8Hv/jFFFZXSWDf9etO/OM/jsJonBUyBWMxGv/9v/fBaCRxJyzL4o03JvDaawN4663phoXHKouN8i9qPWZaMSqD4iMR6ewPqRermcFJLsumEkQX5lDFNSqn/O7tmateZJo+Bo5TFq+UshSVCFbzFiypQbhWW571dT94YEQmczD0WF7hxeHTT4/h6VMrWJbCnTujePLEjK0tO27cIC61rS073G4SWuDxjIFlKTx+PIebNwcRj/uwtqZDKhXE9jbJfL5ypRupVBC5HAuXawAcx2BxcRx+f7nbbW/PLPn+N7OQkVoUEYtMOfL5kAy5aGys5CFtEaqWcJET/6zcLx7vRTqtqTk2NAdOZvHYWL9Lx8rWjleTyhKs/ESjh5BI9BX7oHFSOTw8DL1eD6/XC6PRiImJCYRCIZw4cQLBYBAsy+LoURLrPDs7C6vVilAohMOHD5cJBJvNZNE5NTUlkKuxsTH4fD5YrVb091e7mw8iDhS5Mhj0QvbfywDpTLjGBePkzOqVL7ncINFIIDsPqZWUVFCkFAmTS9HO5QKS2ShE26s+IUKpFGMlslkPKgfhesT2nvd1v8JfHlKpID799BjSaWLhuXVrCBsbFly/3ieQpc1NG65f78Pmpg1u9zC2tx1wu4eRSPiRTodw4UKHYMXKZml89hmJ8/L7Z7Cyosbjx3Nwu4cFi1jp3Kqq55XEEzaWSVooMJIWESmyIOfGU5KokYMcUZOK85I7byLRj3RaU6wB+nzUvKX6nZBR+cLOYkgp0tcj7yBHphOJQbCsFtmsc98luo4fPy5UStDr9ZicnIRGo4FKRcIfGIZBW1sbGIZBZ2enIAZssxHDR1dXF/T60hjf09MDiqLg8/nQ398Pl8uF4eHhMuvXQcaBIlenTo0800rWrQ6Mk3OtNWrmlXr5iZxDeXvlgkGbiVeotLgRMlAdyCrlf69c1XCcuxi42V51vMbbxknGBjRLsIiWT3W7auH5X3dt8LILr/D1wJMnZty5Q1z/HMfg00+PIZdj8cknhwXNq6UlFR480GBpSQW3exjRaLmLZnPTBpvtqHA8r5fEG7lcA/D5psEwAUmldilLeTI53vA1SGfFnoDU4kUqEDsSaSx8goe8wnt1nJdc1p6U2/J5QC6RoJ4xQ1oEtXbpJ6mY3kikddM/RVE4fvy4MMf29fXB7XZjcHAQFgsh2larFb29vXC73Th58iQcDkeZbANFUThx4gR8Ph8YhkFXF7HI6fV6DA4OHlixYDkcKHL1xhsTZUHprQTPeqXAMAxOnGjctZZKTUk8sPWXrSkdp9paIzXQSWewNN5uuVVfZcaOXImFQoFBNutEOq1BLNZZ9XsyObEvckFKBVXXzeI/jQRWZrM2iQFYWYrgRV23HPJ5Dh99NIb1dekCvFevzsDjOTjCoK9QH5aWVHj8eA65HAuPZwwbG2QSunGjH9ksjXjch8uXu5DN0lhd1eLWrSFkszSePDEjldrAvXtkEXfrFlkseL2TWFlRIxJxw+0exuqqFixL4dEjU9l55Szl2ax8gWc5SEkhyC2A5Bajjco+yJ2XpjskrS/iosjl5CrY8HlbASKlUy1vUE/oQ2USglwN2/+fvfONbeO+0zxfSIALqIACKICKU3DCQVgIhbDQAupCPagAF9ALHZbFEhveVnfWpizCXpmGi/A27C2REOVd2BzrsCmTMi3TpWOezSR0w8SsQztMTMuUTdu0Qzu0TbuUTduUTdu0TEcjeWSNpBH13IvR/DRDDiXKlvwvvw9gJCbnLy0Nn9/3z/OtpFZ92lo6zFciHA6TGaE+n49EqxwOBwKBABiGIYIrlUqhra0NpVIJyWQSuVwOer0eLMvCarUin88jEolgcHAQoVAIXq8X/f39YBgG4XAYpdLjkQ14pMTVRsFxHFHPtWCYtf+QKeX876WNWalLTulBpxRtWssEeRHl+XzVaUjlcHpD1YN5crITd++alsLr62VQydc0CBRMPPN1HUUpDL+a+H24913N5ctx3L5d+5p5ngPPU2PQx43h4R5cvOjBpUtesOzyv+/MTAFXrgRw5UqApPN4niXbip2CV68GceVKgBSr37oVx40bQhRodraE8+ddGBvzV0WulBo8hMXD2n6GlJ4jDNNe8zgLC5l1ETlKXcgribpa9aX3Ule0uMhgelpfU5TU3x1eLfhWc8RXKgtRcpifmwtVReUqZx3ej8Asl4uYnjbIUqkWiwVGoxE+nw+JxPL3CMuyRCBJO//C4TBcLhfpFEylUvD5fLJRV16vl0S2fD4f3G73YyOsgMdQXBWLRej1egSDQYRCIQwNDSEWE4RIJBKB0+mEx+Mhr/E8D6/XC6fTCYdDiMyEQiHYbDa4XC5yPI9H8M8qlUrw+XwwmUyrCDLl7ovVHH+rjqLwoFMOq1f7QAm/kNXjJVZDKQKmNAqmVjh9crIb09NGzM76N3z1V6tGod4i2MoIUz0jbzbyvk+fDuL//b8B3L6dQzLpwc6dgt/a3ByLWMyGVMqHAwccJAU4NpZAJhPChx/qcPt2Drdv55BOB7BjhwaTkwVksxH88Y99RFxlMiFkMiF89NEQFVyPMAsLHPbtW/ssvfVAKaVWrx+fiDAfsNJgs2FFwbK4yNX4gl9bek4pZV8ragXU/n2uJ50mhycR9co6sdlZ/1JUqaEuzy4lI9DVitrrqQMtl/NLhekDFfsqpwXX7lnFk89fmoLt6+tDNlv/HEopDMMopvwetzRgJY+duAKEf8hAILBkneCB0WhEMplEd3c3eJ6X5Wt1Oh2y2SzS6TS6urrAsiwxJhNVsk6nQzweB8/z6OvrW5px6KuZRgSUVxH3svpTMplTSlvVap1e6y+HMFC4uiNPqSheqcbrXjt77gelz6iepgGl9Gc99XAbed8XL8awY4cG164JP3u/+lUL7twpYscODU6fFoR5NGrBuXNh3LqVxfvvC5HQ99/X4vz5KL74worLl+O4dSuLcpnHzZsZ+HzC6vX06SC++MKKcpmHy9WOycmHU1NCWR2GSePs2bU3oqwHShHh1VLllSiVRNTjtafU7byWtGAt24eVhJLSqC/hetcW9RcXeoJH3vLiV/AMXH6m1tvQVJkaXC2irlQqUfnZiY1KlSK3VkH72sxbl8e5VTYO3E8Hn8fjIYPayZl4XhYBexx57MQVz/NoampCJiPUZlksFrjdbgwNDZFOg0wmg5aWFuTzeXR1dSEUCsFisZAQpFqtJjlhAOjo6ADP8wiHw9BoNPD5fLDZbCuGIJVWAmv9AlYaR1BrBVZLXK01gqI0BqZWnZhS1GitK9z1YHGRrYpACQ/UlWtElFas9bQ8b+R9HzrkIoJpbo7Fa6814/btHH71qxYSrfrwQx2SSQ8+/liPL76w4tAhF44ccaNc5nHxYgxbtrTh1i1hlXj8uBcjI8Lq1ePpRirlw/79dmQy9+cNRnlyUSovWFiov9ZVqWOtXjNMZQPMem0Iioq1Sqt51gkdjdU1ZvWMjBERnwkM01r1rFSKKNUjNKX3sjyPttY9KNeBShEbBsTxa/L9S4rfH/WPHVoWVgzTWle00eFwIBKJwOPxwOPxgOd5uFwuBINB4lUVDAbhcDgQj8eRSCTgdruRyWTg9XoRCoVI5slmsz12hqKPnbhKp9Po6xM8VHieR1dXF4rFIvr7+8k/mMvlgsFgQCgUQn9/P3FrL5VKYFkWDMOgpaUF2WwW2WwWGo0GDMPAZrPBYrEQl3apy3slSq33a00JKj1oVlpBKkWc1laQqDxMVMnRWLi+6ohRPVPkK1lcZO57FpVSMexqA5ur/42qR94sLKSrVpkbed/vv68lwieV8iEatWBsLEGiTzzPwelsxcREHm+/3UWK2O/eLYHnOZTLPNLpAEkn7tw5iKtXk+A4Br/85SbcuVMk21MolSjZx0xMNNe9v1DvJH8OTU311W1lIPjHyQ0966tT5RUjN6t5z4nU6kBerYh8cbFEniMTE02KHlhKYlOwtaj9O1gpdlazo1CqV5PaNywsZDEx0bI0CSKveAylYc/1iNtyuUg+v4mJprqFuMViQTAYBMdx6O/vh9PpJL5VAwMDSCQS8Pv9cDqdiMVisFqtyOVy4HkeTqeT1GHFYjFYLBYqrjYaj8cDg8GAYrEIs9lMPDLcbjdxgFWr1SgWi0in0+jo6EAkEoHP5yPpwkwmA6PRCI7jEAgEoNFoEIvF4PV60dvbi0gkQvw6alEtUuqbVSdSGUqu5wtcqfB9LYJFKZKzUghbqcNk7d2Jyw/Fyl/imRkbJiaaMDnZWVeHZWWNx2pdg5Wr3OqRN4LYrPSY2cj73rKlDdeupXDxYgw7dw4SweTzqTE5WcCePWYcOSJEYD/8UIcvvrDi9OkgxsYSOHnSj08/NeHmzQwOHRIexm++2YEjR9xElCWTHpw86ceNG4+HFwxlbUxMFLFlyxAWFqp/73//exPm5lYuS1AepN5VRzkDv/R7ce/CSkQp6r9SanBxkVEUViw7VPe5lWpbxee20qJ4cZHD7KyPdOcJZsDKNUC1Si2E57ny81maVq1MMyqh9O8muunzfGrpWdewYjS/Vkp15c/AS8Tw5GTHmrqhBwYGwHEcEokEXC4X1Go1GIYh378GgwGBQACFghAFy+fzJHAyOCgsHnU6HaLRaFXa8HHgsRNXQ0NDpCOhMrJUKBSQSqVkflbZbFb2Gsuysn0ZhpEp4nQ6vWphnlIxYj2z6pbhqwadTkw0rZriUzL+rNf2QUitVUetVoqU1eqyWUsBqhhOrxSOlenJelKqlavPla5DqSauMn0gduxUirT1ve/lWoQ7d4r4/e97cPVqsqr7r1zmcfVqkkSeACFtODaWkL1282ZGtu/NmxlSuM5xDMbGEpibezCGiJQHz8hIECyrvIhbTVgBtU16GaYNc3OBqmhLuVzA3FxIwfqgYalr7l5+1viqZ9nERBM4ziMTeYuLzNK5qxey9zLoeSWDYoZpBcsO4u5d05IH2LJYEgYsrxwJFlJy1QJraqpXJkgWFzmZSJ2YaMbCwuqF4MrCqEHmV1ZPc5NSxqWez4BlB9f0b83zPHp6epBIJGCz2cBxHFwuFxKJBIxGI/L5PFwuF1wuF6LRKPbv3w+XywWLRTBE7e3tRTqdhl6vRyAQWLXb/1HksRNXHR0d92SbUEmxWEQ4XB35EK33V0LJO2ktg5OVxiAomd9VohR+rtebRikFuZqgqeUIX6+Rp7ROoVI4VorLr79uWLUIVCquVqtRUOqIkn5Wwr01KEYL1/e+lwXZuXNh7NlDhzVTlpmYKOLnP+/G6dNxfPihA7/8pRCNOHIkjF273Ni2zYpsVoiY7Nvnx/BwAL/6lVD/F4368Ktf6ZDPZ7BrlxtbtgiGpOfPpzAyEsQvfqHGzZt52flqDU6WC50WTE311hzszLK6NXv5KTE3F1boOBQsTpRqLL/+ugEsq7uveX8zM3bF+qtagnMtpsXC/VTXhInHEgRqA7kXwc6gvvS9kM5VGg0mPGfqN2Lll74LlI9Vfez2ur6bKkmn03C5XFV1y5Xj5aR/r/X/6/F9/zB4rMQVx3GwWusXMSsRDocVa6rqCT8qeYbU29Zb3YnWsKYf3sq8udJw50qUOkWEVMDqK5FaswxXEkLlckGWo1cK+SsJzNXGOEgfxKvVKCiJSXGFWC4XMTnZuWL9wHrcd+Wxs9kIrl59vNuLKevPv/xLD86eFWp5Nm9uQ6lUwC9+IXaAxvG73xkxMhJEIGBHNpvEq68OoFQq4NVXB0i0amQkiD17vFhY4PF//o8Wc3Mc/uVfejAxIf95VRoqvrCQxt27lppiShQ8G2GSu7jILJnyVpuCisJhaqoXd+9a181RvVwuLi2AqgXGxEQz7tzRLImVtdeICqk0P6am+hQMP5swNdWD6Wn9PRmnzs2FZPVqos/evYzYWljIKU6XED8DltXdg1XFMoFA4LHv9rtfHitxVQ+if1UwGITBYADLsrBYLKTuChCGRrrdbtKR4Ha7kUwm4Xa74XA4wLIsnE5nzQnc1VGX1YvZpV+80gfbWgelCgM45b8QK0WvhNRXZW3XQN31YbUMRycnO6seEAsLOXCcizzAV8rR15r3VavAVBq1q6e4XKlGY2Ehh4WFNFkVr/TZb9R9UyhSJiaK+NnPBL+r69dz+NWvdNi924Pdu4UUTzTqQzTqwy9/qcGePV4MDwdIvdXvf2/C738vNKO43QbcvJnHV1/F4HYbsGePt0pYKUVklcoZyuU8FhbSmJ+Po1zOP7D5mIuLJZTLefB8AgsLmQcy769cLoLnU0vnW/8IyeIiA55PrasfoFITzv0gfAbJB/aZf1N44sSV1Wol+VmNRgOHwyH7u1hcZ7VakUql4Ha7SfG6y+VCMpmEz+dDIBCAyWQixXZSlMxDRdEyNxcmEZLFxRLm5yNLoejmii/p7nswcBMQCi2l19CAmRn7UqSER7lcxNxcUNEsVEhfrm1FplTrJV/pqatWafXk6GvNB7t710TSDuVyERznJKH8ycnOulawSpEx6WdWT83GRt03hSJy5EgYgYAdCws8fvMbPa5ezWJ4OIBo1Ie5OQ6/+IUaExNFWK39yGaTmJgoolQq4MMPHZiaKuHVV4VuuX/91z5ks0ns2uVGIGDH3ByHVEoeeVCyYbmXCQ/K+ABUfuEXAax9pM694weQV7iG+sdlUaoRPCFXjrh//XUJk5OPZ/puo3jixNXAwABYlkUsFoPH44FWq0WpVEIqlYLNZoPRaCTtoQzDgGVZ9PQI3WKDg4PgOA4ajQapVEox16vUElsrz64c+eioa4bUapTL+RUHHFdGyFh26D6iKbyiQFT6MzXVtyZLivn5SM2UQKUwEtyI6xOGtUzzJiZa1lSfsFH3TaEAwLZtVoRCLoyMBEl91MICj1QqiuHhAHnt6tUsdu1yk/qrVCqKPXu8uH5dWITs2uXG1FQJMzMsOV5lR6GSxcjqkXMOwu+ctISi8u9FANJoLivZjq2xz1rga+wvXcQUASQU3uMBMAqvU+qB53n85Cc6mM0rD/UeGOiF1aps6fNN5YkTV729vYjFYnC73eB5HpFIBJFIBC6XCyzLIhqNwmq1IhqNIpPJwGazEe8NrVaLXC4Ht9sNp9OJdLpajCgVlc/O+lAu5zEzYwfLajE11QeGaQfDtGNysgN37qhx9675nvP4KzE/HwfHuTE9bcSdO+qlc3bhzh0N7t41geNc6xZCFuojHLhzZwCTk51gmHZMTfWAZXWYmbHdV5Hr3FwYd+9awLJaTE52gWHacefOAO7eNWN21ntP9zA768XUVB8mJzvAsjpwnPueUhwbed+UbzavvjqgaKuwEShZuaz8e8UB6AUQB6AHEIQQBbICcAFIA8gCcADohxA1si+9zy7tK4oeF4C+e7hqDkDP0jWYALiXjmeFEC1LAMgtnVcHIAPAsvQ+A2Bg6RqTS9ephlxsrQ7DJDA1tfYaqXoplzmUy4/mqCqfz4ORkdWjj5cv5/D119RbT8oTJa7EDoWNRCndtBZ3YwqlFqGQu2abfSjkxswMXXU/aezZs7axM/eKkn1MPXM2gS4IAikEIe3WBWGBGIYgdEwAIhDEDA9gEMvpQdEcdGhpm5UHE9emF0ABQHTpnP1L50pBEFU2LIs+bumaRHsD8RoMS9dgX9OZz583IxZTIRZT4c6d9a+jvHrVg1hMhQMHmlAorO/PwtWreXz6aQg+n1C/d+FCFu+848Lly8uLwfHxInbtCsLv98peB4RU36efhvDOOy6Mjwv/ptPTLNleTAXu3RvGW285MTu7LBAvX84hEPAhEPDJXv8m8USJq2QyqRhtWk8qV39rcTemUGrxwQdORKP+mu9Ho/4HFuGgPHko+SSt3mmcgyCWAEGclCBEhwAhkpWBEI1il94rLu1jXPp/M4BzEKJH3NI2a6UEQUwBgmgqLh0PS8dPLL3PQoicFSEIscGl1wwAxpauk0N1TZYyi4s8Tp/WEWEVi6lw+/a9d88pUS5ziMebyfEPH65H7NbP5CQDi8WIn/50EHv3hhEM+vHCC0P4p38SPr8LF7L43vc6cPhwHLOzHL7//U4cOyakVo8dS+CFF4YwO8vB4bDihReEnxXpa2++6cD0NIs333Tge99bNlkOBHzYssUOQEgXBgJrt3J4EniixNVGs7jIVj2gRJdcCgUQjBzT6TjOnElgbo5DIhHG118Lq76FBR7nziUxPBzE5OTyF83kZAnDw0GcOyfU08zMsBgZCeHy5QzZ5/jx5Qd7sZjHvn0BFIv5B3pvlMcXpWHkq5tOBiBEhSIQ0mria9GlP4AQjfJDEC1+AF4IgieD5UiSdWm/exFXYQgiKoLl4njxGsQaRzeEFGFm6TUPhDRiZun6WQgRqwAE8bcylcLqwIEmXL26ukHnWpmZycvE24kTax+xtRo//ekgrFYTMhkh6OD3e6FWC/MEf/CDLrz11nI08R/+QY0tW+yYneXw3e+2Ip0WUqH/9E8DcDis4Hke//E/NhEBJmK1mmCxGAEAf/lLBt/9bitmZzlMTjL47ndbMTy8vqL0cYGKqzUgzNWqfEDda6h7bSwu8piYsKJclqeN5udzuHu33gLt9SIM4WFXSf2Ge08qMzMsfv1rPT74wIk9e3zYs8cHm02LhQUedrsO0agfLMvguec6MTfH4cqVLN57zwaWZaDRNGNysoR//3crWJbBb39rxNwchx07HHj7baFYNJEIIxRy49y5JJ57rvMh3y3lYZJIJKqmSYRCIUX/PqXml9UbXEwQokAPExsEkfRgkAqr/fsbcO6cHnNzGzd6JZ3WIBZT4eDBVpRK6/8c/5u/aYfDsewNabWaYDYbMDwcRWtrA65fL8i2ffddNwIBH77//U589FEAJpNeFnlyOKz4q79qwYULyz933/9+J/buFToyTSY9fvrTQbz7rhsvvDBUJcS+SVBxtQaUVn/3aqcgUi6z4LgEFhc5zM2lyfiH+fkcZmeXiyhnZ5OYnRVWjzxfINvOziYl+2QxP7/6KIXapCEPrQPCqi+O5S4bFsIKlYWwKk0s/TeL5ToHZun1b2Yay2bTYscOwerh+PEoXn65n/xX5B//sRXFYh4/+1kPrl3LYdcuD15/XQi9/+xnPRgZWe7i+vWv9Th+PEpE2cwMi3feMeODDx6MsKc8eAqFAvL5PLLZLBiGWWqHT5FRXRzHwe/3g+M4MkeVZVmkUsIzg2VZJJPL7fOVHa8TE011XMWj0P364K5BKqxOnuzfkBorJaans1hcXP9n5fh4ES0tKlJLxfM8/vqv25BKJREI+PA3f7Ochrx6NU+2NZsN+Id/UJNoVyUmk56kFq9fL6C1tYHYMKjV3Xj1VTOuXs2v+/08blBxtQaUTEDv19OoXGZRLKoxMxPFxIQV09NBMIwNLBvA9HQQd+9GcPduGCzrx/i4Fjx/DQxjw507XrLv4iKPO3e8mJ1N4saNntVPWhMbhJB6AkJXTRpC7QIDoXaBgxCiD0BIBziWtklBSAf4IITdxW6ie/OXmZ9nkU47cOXKxkTkFhY4jI8nMT29MatyUTgBwHvv2bBzpwvvvGPGrl1CaqFYzEOjacb16xfxj//Yit27vUin42T/K1ey0GiaMToqfFFu3tyBmRkWiUQYBkM3du3y4PJl2kTxJOP3++FwOBAIBOBwOGC325FKpWC328FxHBwOB3w+HyKRCOx2O6LRKEqlEgYHB1EqleB2u2Gz2ZDJZJaGxFeWM/SvfhHfMCYm4jh6tHNDIkgPg717w/j+95ej2w6HlVgqZDJpfPe7reS9F14YgskkjEOzWk0kdcjzPN59143x8SKee04Lnudx4UIW//2/C+UwwaAf/f092Ls3jPHxIgYGevHqq4J32vh4EcGg/0Hc6iMJFVdroHL1NzV1P0JGYHGRx40bPVhc5DE56cLdu5/j+nXBsZllA2DZAMbHNeT/AaBYVC9Fu3jcuiUUmI6Pa3Dnjg93796PYZ4RQm0FB6Fg1QghasVB6LoJYFk4MRDqHoxL+1ogRL1sENKDbtyLrw3DZPHxx53YulWFbdsawLL5e76bWkQifdi6VYWtW1XI5e7fc0zKtWs5/Pznguv1rVsF/PznvWBZBqGQG7t3C91AYtRJFFkLCzxmZliMjqawa5cHLMvg3//diuPHo7hyJYuXX+7HiRMxDA8HSfTrypUsrlyoWrNYAAAgAElEQVS5nygl5VHGbrcjFoshkUjA7/ejr0+wMTAajRgZGYHVakUwGATP83A4HEgmk8QA2ePxwOfzEXNkpWkDlUPMKU8edrsF/f09eOcdF1591Yy33nKC55cjZFu22LFlix0WixF2u4W8d+FCFn//93149tl+2O0WTE8LAQSz2QCr1QSfz0OiWoGAD2p1N6mrGh6O4nvf64DZbJDVc30ToeKqThYWchvibjw7mwTDOLC4yOHWrUGUywwRTKWSHuUyi5s3hRDs/HwOMzNRzM9ncfu2EbOzSUxMWDE3dw63bxvJNveOWJzvgVA8OgRBRAUhpAJNEOofCgDOQkgDivtol17XQhBVa78Ohsnigw9aifAJBtswP7++9gM3bsTJ8bduVeHzzwdW32kN7NsXwMsv92PPHh9CITcpZv/66yJ27fIgFHKTCBYgRLbeecdM0oAjIyH4/Xbs2yeMObl2LQeXy4DLlzOYmWHx298a8d57NlmBO+XJQ6fTIZvNwmKxgOM4GI1GRKNREqVyOByIx+MIhUIIBoNwu91wuVzkv+FwmKQF7941KZQzPJifn3KZA8tmcOtWGNeuKXeNTU9nce2aD1evetbsJzU/X8LXX8dw7ZoP+bwT4+MhsOy9R3UnJ5O4eTOIy5cduHkziOnp1RcwCwsspqZSKBS8GBtzYXw8VFed1txcEQyTwLVrvjWlIGdm8iiVIrhyxY2rVz2YmIgrphX//u/7SC0U5cFDxVWdKK3+1sORe2rKDYZxgGUDWFgQumnu3o1gejpIhJIQtfKjXGYxMxPD1JQbPF/A7GwK09OhpeN4MD0duo/cPQuhpTmI5U6g3NLfg5K/OyEILAZCBEvs4LFD6AZKQoha5dd09kphFYtpNyRtNz6elImrkyft63r8t982YXj4UahVoTzODA0NyUZvcRyHUmm5265QKIDnefA8T4bNsyxLitml+05OdmNiomXJ+HYQMzO2DR3RlM87cfJkPw4dapN1w331lXwhMzWVwvHjPbJtYjEVTp/WrfocY5gETp3SYv/+BmJjcOKEGiMjLaTz7uuv6xu9Uy5zyOedOHy4HSMjLUil+jA8vEl2PQsL1Z/X4iKPQsGLkZEWHD/eg8OH28k+w8ObcPmyfMTWnTtpnD6tw7Fj3ThwoEl2z/WIytu3o/jqqwHs39+AL7/slX2+yWSX7Bg8z+M//IdNxJ+K8uCh4qpOlFZ/6zGl/datQVKQ/nCJQ4hYPXhmZookFRgOd+P69Y2dR3b0qAnvv9+CkZEhzMys78PHYOjGrVsPu8OK8jiTz+fJPNT14EHPuhwfD+HqVU+VT9SVK8vdxBcv2hCPN+Ps2SFcu+YjXXPin+vX/YrHXlzkkctZyXZHj3bKREVlt9/ERHzFa71zJ41ksguxmArnz5uJU/r8fIm8HoupcPZstSfYhQsWxGIqmYi6eTMouw9p/ZYYocvlrEQExmIqxOMreyUuLLA4d05PRNTduzlyrxcv2shxDh1qIyLwL3/J4Nln762ujud5mEwmItqlRCKRDfeSfFKg4qpOKuff1eduvDpiB+DDJ4+1joVYD0Rh9cEHrbhwwY9y+fHuMKQu6hSKwMICKxMaYrru/HkzjhzpkKXCFhd5WTQnlaoelbO4yOPUKa1MWClFlObmiiTydPBga80UHcMkyDnPn68u8Rgbc8m8rqRMTiaxf38Dhoc3geflz83RURPZr5bruiiWYjEVzpwZVNwGED7DVKqP3G/lvczPl9bd6DQWi5Gu1EqU5u1SlKHiqg4E89CGJVHViqmpPnDcxo7Z+aZw/XoMJ0/asbDwKETvHhzSwlIK5Unkzp00+dI/eFDoTLtwwaIoEgDgxAl11fZSLl2yy9JuYgRHiaNHO8m24+PVUUCWzRBhlU4rG0Hn805yjP37G2TviVGrI0c6qvZbWGBx4oQaZ88OVQkvkS+/7CXHrlWLBix/JvF4s+JnNjdXlImrW7eqa6w4joPJZEIgEEAkEoFGowHLsshms6QjVZyvm0gkEAgEoNPpUCwWEQ6H4XQ6EQgEkE6n0dMjNHEVi0W43W6YzWaEw7SuSwkqrupgcZHDwkL2EUnfUR53fD4vwuHqB/5bb1HBTnl4fPllBJcu1U75nDkTx+ho/ZF2cW6eGJ2ZmIjj4MHWmqJIGs2pFDN37qRJfVUspsKlS/YVzy0Varmcter9r74aIOepVUwuPcaxY92y96RpzJVEnhI8z8gE0cxMXnG7GzcCZJvK+i2R69f9dR3LYDAgEBA6o3U6HVKpFLq6ukhtXldXF3ieh0ajAcdx6O3tBcMw6O/vR6lUIjV/Go0gRPV6PYrFIoaGhhCJPBnWFesNFVePCH6/f8WQ62rvi8zMFFEoRHHunAdHj5oUC7ZZNo+zZ90YHtZhZGQI58556k7Hzc0xGB31IZWy4sCBQezbp0EyaUYuF7in6NPERAbptAOJhAGffdaPo0dNddkjXLkSwcmTdsRiWhw4MIiTJ+24fbv2F8P8PItSKYVLl4I4ccKG4WFd3TYPHFcin+e+fRocODCIU6ec4DjpCBsG+/ZFcfNmEUePJnDtmvDQGhvL48CBGGlnnpxk4Pf7MDnJYHqaxb59UUxOMjh9Oo2jRwU3Y/H1mzdpMSrlwbB7txuvvabBxETtnzmPx4Bdu+pfAJw9OyRLj63mISWt0aqMCEnTgQcONCmmA6VIC+UrI1Nffx0j7507p1fcXypa9u9vAMPIncazWSN5//jxnlWvR8r4eKjmfYqUyxwpWD94sJXUgkmZnS3g4MFWcqwLFyw1z9nd3U2EVHd3N06dOkXsPXK5HHp7exGLxaDX6+HxeEi9VTAYJNuJXaksy6K3txder5fWX60AFVePABaLBUajUXFsBSB0AXV0dFSNupCyd68a27c3yTrhtm5V4cQJG9lmYYHDiRM2bNvWULXdapYE8/Msjh+3YMeOZmKTMDIyhGTSjHC4G1u3qvDBB611+0aNjyfx6ae92LpVRQSatFvwz3/uUbRhYNk8PvusHzt2NOPoURP27lXL7uP4cfkDZnTUJzuu+Gf79qZVBSXHlXDwoB5+/yaEw91IJs348597yDF27GhGobBc47B5sw6ffhrGp5+G8eKLBuzbF8Uvf2kFx3F46SUjbt8u4X/9LzN5/fXX7Th/PotDh+I4ejSB116zYXqaxUsvGbFvXxT/+q+muj5LCuV+mJ5mcOrU+jeRSFNz587pawoZEWkB+alTWvL63bs5WXRGqbi8Emn9lvRYi4s8jh3rJu9NTlZH4m7fjpL99+9vkBXii9y6FZZdUyrVV7fAkgqzbNaouI00BaoUeZudLcgE5FdfDdTssGQYBmq1MLdQ9EErFArQ6QTLH7PZjEgkApfLRUxq4/E4gsEgisUiBgYGwLIs9Ho9QqEQjhw5Qo4neqlRqqHi6iGTz+eRydy/2/bERAY3bsSRSBhkIuLGjTgAIaL1ySddCIe7MTrqw+3baRw+bJRtOzamnDufmsqRbr6tW1VIpayyKFW5zGPfPg0x/lyt208UeNu3N5HrE4/z0Ucd5DxHj8rFxcICR4ScNEo1NhaW3YdU8HBcCTduxJHLBaqsHlbiypUI3n+/BVu3qpBMmmVCLJk0k+O8/34L+Sz+7u96cfNmESdPpvDaazZotQO4dq2A27dLeP75Ifj9Pvz61w689ZYLN28WEQwGiIB6910PDh2KIxgM4JVXLPjNb5wk+kWhrMalS2lYLL347DMvkskwPB4DXnlFjYUF4ef2yy8jePddE95/34Z33zWB4wQhwHEsdu50YPduN2y2fkxPMyiVCti1y4U33hjErl0uzM1xCIWceP75dszNCT/r4+N5vP++De+/b4PHY6i6nsrU14EDTZifrz24eWGBlaX98vllA8rLlx2r1hVJmZ7OyrYfHV1+jki7+Q4caJIJkvn5kiw1eeRIx4p2DpXdkLVqySo5cqRjxXvheUZmBVFZpH71qgfxeDOpxcrnnStaV8RiMWg0Gvj9fll9VCwWg9/vRzweBwCUSiVYrVYEAgEybsnlchEB5fP5SKTK6/XC6XQqdhRSBKi4WgfS6TT6+vrg8XgQDoeh1+vR37/cBuv3+2GxWGC322GxLDvhFgoF2Gw2DA0NQa8XVnWxWAxerxdqtZp0bQwODsJkWn5AhEIhuN1u9PT0VBUTSk0yxeiM2JF3+LBRJhLm51mZKDl4sHplybJ5IjIqI2FSJiYyioKjElGYbN/ehJs3q4d6plJWcpxwWF7ncOqUE1u3qrB3b/X0+IMH9WQ/peMCcmf2c+dq205cvx4j0b1ksrqLqNIr6/btNCYnGQwOCoLtlVcsuHatAJ1OSEe8844bn34axksvGTE2lse1awVcuTKG8+ez2LxZh8lJBps36zA2lscvf2nF6dNp3L5dIvO6KJR6MJm68NlnXoyNCYu1H/5QhVwuhS+/jOD559sxPS38PP361zp88YUPCws8XnlFjfHxPKanGfzX/9qEc+cS+PBDOw4fDoHjWHz5pZDGSybDsNmEZ1qpVMBLL3WD41hcupSGVttQdS2lUkQmPJS68aRI64sq65iktU8HDjQppsikSGu9KgvGpeLpq68GUC5zuHUrjHPn9ESwHDvWjevX/at6bUltH6QCayUROTOTl6UblaJd0qiYuM3UVAoXL9pIdO/QoTZcuGCpS8w5HA5adP4QoOJqneju7obX60UmkwHP81CpVCgUCvD7/eju7iaCqqenB7FYDKVSCR0dHWTYakOD8IBSq9UolUrIZrNklaDX60k3RyAQIEJraGgIBoN81XjunId86e/bp8H8PIuPP+5UFAkASCRISbSUy7wsDRaJ9K2YSvP7N8kERyXSa7twwa94jJGRIbLNp5/2yt6LxbQ1xdXcHIPDh401j1su87K0KcMop1inpnJkO6XzAMDlyyGZuGKYLPbti+Kll4z47LMIzp0TvtxOn07jwIEYPvtM+II6fz6Lt95y4dy5DCYnGSK6AOA3v3Hi0qUcLl3K4Te/ceL48UfFooPyOMBxLLTaBiKGOI7FD3+owtRUCS+91I3du5dTW6+8osbu3W7E4wHYbP2YmCjizTeH4PMJz4hkMoznnmtFobD8O/KHPxgRCgnRJI/HgG3bLLhxIwebrR/xeHUpgNR/qZ6ib2lNVWXxuNQTqlZnnxSxWF2pyFtqvHnwYCuGhzdheHgTTpxQ4/Jlx5qL0xcX+arzrXSNhYKXbPfll72K25w/bybbDA9vItd89Ggnsllj3eaoIh6Ph1ooPASouFoHOI5DQ0MD6ZpgWRYNDQ1gWRbt7e2kSwMA2tvbEQ6HYTKZYDQakcvlMDAwgGBQcPU2m83o6+sDyy6vaFpbW1EoFMCyLFpbW5FOp+H3+zEwMFAVlpWKk2zWi2TSvGIKTFqzVCkmzp51y0REqbSyi/DOne01xdPcHEPqtT76qENRpM3PswgG22pGyaQzB2uJo1rcvJkgx925s7ZH2YEDg1Up1UqkUbJgsA0A8OtfO3Dy5NpGd1Ao68WZM3Fs3txC0nbxeACvvKLG9DSDH/5QRYTS3ByHZ5/dhNHRJN54YxCvv67FZ595USrJU9Dvv2/DT37SRtKK/+N/dJBOwueea8X27VbE4wGSXqxEKjiUPKukLCywsjSY1Buq0itrpaJtQCgEl9ZbVQod6bHEDsbVImGrsbDAVjnNK9VyAcCZM4Nkm1odj9JOxMOH23HrVrimpQPl0YWKq3UgkUigtbWVRKcCgQC0Wi1yuRxUKhURQPl8Hg0NDSgWi+jq6oLBYIDf75cJKZ7nodPpSJownU6js1OYbJ5KpdDc3AyXy0XmhlUirVnK5QLYubMdc3O1fzE/+aSLbD88rCOvLyxwshqlzz5b3e1XFE9KY2WOHjWtGrWSipaPP+6sKmgXI1diynAtcwdPnrSTfROJ6hoRQJ7uqxW1qqzvEuvLjh5NUO8qykMjFHKS2qeFBR7/83/24MyZOBYWeGze3ILx8TwA4LPPvCS99/rrWhKtElOAyWSYCDGTqQtTUyWMj+exeXMLCoUspqZKGBxsRjIpRFwLhayifYOYYqtMyylx7ZpPFk2Sip3Z2ULNFJ8St29HZdtLozyVx6pl8HkvzM0VZVGxWsJJ+rlUdiCKiKahK0W3KI8+VFytAy6XC0aj0PXBcRx6enqQSqXAcRyampqIeBKjVQDQ2dkJn094UORyOeTzeTidTjAMg2KxSNpfnU4njEYjYrEYkskkGhoaSFdhLCYPD3NciXzpf/BBKz75pAtXrtRufS6XeVnn4Jkzy23WuVxAJiJWqlEChNos6fZSccUwWXKebdsaqkTRwgKH48ctZN+PPupQjExVCptPPumqe3yN2Jm4dasKly4pz/6T1mQpbXP5coikDLdta0A2u34PZwrlfnj9dS2JQr31ll6Wqtu1y4Vt2yzYudOBN98cItGmQ4eC+MlP2rB9uxWhkBMLCzwOHQrilVfU2L/fj507BW+l0dEknnuuFfv3+wEAPp8ZL7zQiffftymmBFk2IxMxs7O1GzOklgOxmPLYG2lUq9ZYHBFpfVYy2SV7r9JwczWvLNEMVJoqvHUrXDMtJx3Lo9QFODWVUiymn50t4OLF5Si99B4OH159Esj58+ZVPxcpDMPIFvTia5T1hYqrdUCn00Gn08HpdMJkMsnaU91uN6xWKywWC8xmM4lueDwetLe3w263k3Si0+mEVquF2+0mr5nNZvT39yOdToPjOAwMDECtVsNut1elBCvFR63oi4g0VVZZCC6NEm3dqlp1iPKlS0HZ9lJLBmlEqrKO6vr1GIm2bdvWgGTSvGKkbXhYJzvPxx93rpoinJ9nZSJS6fjSRoCtW1Uy0TY9XSDdkGLt2fg4rYmiPDps3tyCUqlAitYrWVjgScpQytwcV/W60raVf6+VDgTkkahKgVOJtDarVq2S1KJhpchVZRG9kqeWtCNRatFQiTh25uTJfiKCRHuE4eFNimadDJNYMSomdXyX3uupU1qZ0JOmBffvb1ixQP7yZQfi8eaa5qHV18jA5/NVRdnXc5YlRYCKq3Wgra1tRQ+qB8WJEzaZQKhVMyRSaSkgrYOSFn//+c89q55bWuu1dasKExPL9hLSWqxUyoqbNxNIpaxEVAWDbUgmzZiaWr2YtFzmqwRWMNi2oiCTis5a9yJNG378cScxWt27V41t2xrg929CLKataVdBoTwsbtzI4Sc/aXvYl0H4y18MK0ZwRKS2CCvZGFy54l71eDzP1JWWO3myX1YsrnTOhQUWp0/rcOhQm0zYSOuqlITZ5GSSCCKlwnhpHdrYmJAluHEjgEOH2mSpUKk4jcVUij5bwPLsQ9GqgWEYWK1WpNNpWCwWcByHUCiEaDSKWCwGnucRCARgs9nIe36/H8lkEl6vl7zvdDprei5S6oeKq/ukUCigtbV6DtZayGazsqJ3EY9n5VRcJZ991i9Lra2GtHj88OHlhxbDZGXipdKYUwmpXcPHH3eS12dmirJj+f2b4Pdvwqef9hKhtVbKZV52r1u3qnDgQO3hp1I/r1Sq2pAPAD7/fIBsI0a5PvqoAwcP6pHLBdZU30WhPEi+/DKCbdtW/x1dK/daQyg16cxmjVWWBuUyh0uX7CSKlEr1rViwvbjIE2EzPLyJDIAWuXs3JzunNMVWyZ07aVma8ejRTkxNpbC4yGN2tkDEzpEjHZieli+YpcaesVi1R5Vo81BrVI3UVPXCBQsKBS8OHGjC1JS8EaZc5mT3s39/A65d84HnGSwssJiYiOPkyX4cONBUlQ7UarUoFouwWCz4/PPPYbfbAQB6vR6BQADRaBRmsxmlUglms1Bvl0gkEAwGyfsmk4nWj64DVFzdJ8lkEi7X/c2EC4VCiiuFtebBpdEmpbE3UipTgtJIU2WKrFYBukil75O0FknpvfUY0jw/z8rqqLZta6g5zkZqgFormifd5vPPB+qu5aJQnkRGR7MwGJQd1Q0Gfc1nU2V3XywmjIcZHTXh0iU7zpwZJBGmeLwZV6646+rWm58vEU+p4eFNOHdOj0uX7Dh1Sku6A48c6VAc0lxJoeCVpQelf/bvb8DZs0OK/lOLi3zV/MO//MWACxcsOHy4HcPDm3D5sqOmP5a0lioWU2FkpKXKIFRkejorK35X+kwrRWaxWITBYADP8xgaGoLb7UYsFkMqlYLdbofBYEA6nQbLsmAYBk6nE6FQCDabDdlsFkNDQ0ilUrT+ap2g4moDsdlssNvtCIfDZBK5yWRCJBIhKwqn0wm3202mk3s8HkSjUbhcLhKedblcMJvNitEtkdu30zIRs1odkrQOqtKqoVJcrSW9uGNHs0w8VR6rnrTaSik+KTMzRVmHolIRurTQfvv2pprCTpq6VDJTvddrpFAeFXieB8dx5L/S1ysLnL/4IirbRvp+ZXez9O/SuX2HDrVhaiqF0VETvvpqACdOqJFOa3DhggXXr/vvyV7g669jyOedOHNmECdOqHHqlBajoybcuhVe1fRTyt27OZw/b8aJE2qcOKHGmTODyOeddZly3rmTxoULFpw6pcWJE2qcO6fH2JhrVY+s6eksTp/W4auvBnDpkn3Vc/E8g8uXHUinNeReL1ywVEW6REKhEJxOJ/x+P3K5HHK5HFwuF1wuF1iWRSgUgs/nQzabhcvlgt/vJ0bWqVRK9j7l/qHiagNxOp2kI1Cn08HlchGBNDAwgHg8DrvdDqvVilQqBavVCrfbTfZNJpPw+/3wer0wGo3I5/M1zzU66iPiYCUfJ0AuxLZvb6qK+ExPF2oWulcyM1OUmYdWpt0qxdXo6Mqt1Jcvh2QO7yybRyJhqNnhJ/WlUtpG+rlI5ydeuOCXpTul4mo124mZmSJ27mxfVXRSKI8K164V8Fd/1Y4vvohi2zYf/vZvBaPOP/zBgzfecOKNN5z44osoeJ6Hw2HHJ5+E8J//cw94nofVaoHZbMLZsxn87ndu/PM/Cyn4Tz4JYccOP374wwGcPStEUaSjas6cqZ2qp6w/ZrOZRp0eIai42kAGBwfBsiyi0Si8Xi/0ej2y2Syy2SwsFgssFgvC4TBYlkWpVALDMOjt7QXDMBgcHESpVIJOp0Mmk0GpVLtjBIBspqC0fqqS+XlW5rpey2JBKphWsnOQFrIreWpJx+Js3arCyEjtoas3bybg92+SCTAx9bdjR7Niqi6b9SqmNkWk4uvsWUG4zs0x+OCDVplolH4mK0W45udZhMPd2LdvdadoCuVR4m//tpuIoP/0n9pw9mwGP/iB0L178GAcRqMBw8Mx/Pa3LnzySQgmkzBs/O/+btnUeNs2H7Zt8+HixRx++MMB8l/xfanTeq1CbMrGUMv7kPJwoOJqA1Gr1QgGg6QwPZFIwOfzwel0gmVZxONxWK1WJBIJZLNZ6PV6EunS6/XIZDIIBoNwOBxkFE4tpGagUhsEKZWddisVqotz/LZuVZ6vB8i9sLZvb1IceQPI65m2b29STFleuRLB9u1NMoPPypE1Suk68Tor5xCKSI1QC4UoymUesZi26ljS+60VYZueLiAS6VM0OKVQHmXGxvIkWnXiRAoGgx6//a0LNpsQaf7d79x44w0njEYD3njDiRMnllNPO3b48d/+m2Aw/M//PIixsTz+8AcPDAY99u6NyIqfpaNqaqWvKJRvAlRcbRD5fJ7UVW00c3OMTBgkEoaqCNL16zEiwLZtayBRnFpI5wr6/Ztk0atymcepU07SVffBB60r+j6NjydlPlPBYBvOnnXjxo04Rkd9OHBgENu2NeDkSXvVWJxKewlpzdbt22ns3NmObdsaago76b6plBX79mnw5z/3VImjcpmXzVnctq0BJ07YUChEcflyCMmkGdu3N+Gzz/ppsTvlseNPfwrif/9vG1iWhcGgx7VrBQwPx/B//68DN28W8V/+Sz8YhoHNZsW2bT4cOZLA2bMZWCxCqklMBf71X3di9+4wvvgiCoNBj9HRLPbuFZ4Nd+/mZDYHa6mBoizjcrmqPAxF7HZ7VX0c5dGEiqsNIpPJPLDCwEIhKrM62LatATt2NOPPf+5BJNJHir63bWvAwYP6uvykgGXndFEYffJJFyKRPhJN2r69CUePmuoSG9msV1Z8Lv0TifStWL+UTjtk+4bD3SQaFon01RRWgNyZfetWYcQPxymnWBkmKxNY0j87d7bjzBnXioOrKZRHFYvFjN/+1oUvvojKvpyPHElg794IqdVhGAYffhjAxYvCM2JsLI/du8O4fVv4ndm9O0y2/eSTEL74Yrnb7caNABFXJ06sbGD8MDh7NoO+vl7s37+2wcf798fwox/pSEp1I3G5XGTOrBLhMPXZe1yg4uoJIJ12EBFw4MAgZmaKyOUCSKcdOHnSjnPnPLhxI15TVKzGzEwRhUIUZ8+6yfGuXImsuWNubo7BhQt+nDxpx8mTdly44K9b6M3NMRgbC+PMGRdOnrTj0qXgiqJKZHq6gDNnXDh71q1Yk6VEoRDFqVNOcq/i/EAK5XHlBz/o3XBjyNFRExFXuZyyn9zDYnQ0i2eeacXTTzdjZCS+pn17e3vQ2KjCli3ONe2XSCSITU84HJZ1e8diMXg8HsTjy9dSKBQQCATg9/sBCNYKfr8fsVgMHMchGAzKhFc8Hofb7abdfY8oVFw9AUhHs6yW7qNQKN88du/e+IiH1MG80mDzYTI6mkV7extefNG4amOQEtu3+/HjHw/VTNXVolgsoqenB8FgELlcDq2trSiVSvB4PMTAU6fToVAoIJ/PY2hoCDzPo6OjA6VSCSaTCSzLymx7nE5B4NlsNsTjcQQCAWg0tLnmUYSKqycAacqsVKJFpBQK5cFSLnM4eLAVX37Zi7Nnh+7Jw2qjeO01+wNJ6VUSjUbR19dHBF1LSwsuXryIlpYWEkXU6XSIRqMwGAyIRqPweDwwmUwAhG5z0ZoHENzX0+k08vk81Go1clKamj4AABGPSURBVLkcdDodEom1T7mgbDxUXD3mSEfVbN/eRGuCKBTKA0GpsHqtqcdisYiRkTjGxvLktbNnM9izJ1LzWDzP4/DhBP70pyD274+tWuDNMAx27w6TOrJKTpxIYffusGJUi2EYnDiRwrFjtRt2Rkez2L07XHUdDocDNpswiieRSECtViMej5NIkxil4jgOra2tCAQCKBQKZH+WZdHR0YF4PE62BYSxaFqtlswLpDyaUHH1mCO1Q9i799ErIl1PxPB5vfA8T031KJQNwOVyIRKp9r+rdxTY559HodVq0NioQmOjCqOjWRSLRWzePEhqnL7znRaMjsrriUZG4ujs7IBGM4D33vPh2We1ePrpZnzySfXYm4sXc+jvV+PFF414+203nnqqCQMDywbBpVIJanUf7HYbXnzRiMZGFV56SYgajY3lsXnzIL797U016622b/dDre7Dm2+68OMfD+Hb396E995btnDRaDTIZDLgOA5arRbZbBalUgkDA4KZscfjgdUq1Ka1trYik8kglUohmUySkTRutxvxeBypVAoajQbBYBBer5dM/IhEaotQysOFiqvHnKNHTTXd0Z8kstksWltb11Rf0Nvbi+bmZtq6TKHUSTgcRjKZRDweJ+mmdDqNcDhMCqfz+Tx8Ph/y+TyKxSICgQDy+Tyi0SjZJ5PJwO/3r1rj9MwzrXjmmVYUi0X86Ec6EsF67TV7lag5fDiBp55qglYrfwb09HTj29/ehGvXlqM+IyNxfOc7LTLRJYq5U6eERpgXXzRCo1me2vDjHw+hvb1Nduwf/Ugn2wcQFm2vvmpFZ2cHqcMqlUpobFShp2fZb6+trQ3BYBChUEj2OaRSKQSDQVnnXzqdhsPhIEag+Xwefr+f+BsWi0V4PB6wLAue5+Hz+cjfKY8mVFw95kitA+qZ27ca2Wy2pmHpw1olZbNZtLW1wWg0rikS1d/fj76+vg28MgrlycLtdsPj8aBQKKC7uxvxeJwUXw8ODqJQKMBiscjqg/L5PHK5HLxeL8LhMFKpFPx+PxwOh2J0S6RYLKKxUYUf/3gImzcPylKD27f70diowvPPC2a/Y2N5PPVUE55+ulkmogDg+ef1aGxUkaJ9hmHw9NPNePbZ5ZmpPM+jvb0N3/pWA4mG9fb2oKOjXZZaq3y+ieJPinht0iaBPXsiaGxUQa0Wnje5XA79/SuP0aI82VBx9RgzP8/KzDnvd5hwIpGAXq+vuRqyWCxr7pi5X3ieh8lkou3GFMoDYGhoCNlsFoVCAXq9HkNDQ0in02BZFkNDQ2TIvN/vB8/zCIfDREQYDAawLAuLxQKPx7OiXxMgdDA2NqrQ36+u6mbcssWJxkYVXn1ViMb/279Z0NiowssvV0+LEKNL27f7AQAvv2yWRZt4nidpv9//fnncl7jd5s2DirVLo6NZIv5EOI7DM8+0yiJUY2N5tLe34ZlnWkldVyQSgdfrXfH+KU82VFw9xjBMFvv2aZBMmqvGtbAsi0QigVwuB4ZhiFeK+F40Gq2KUEUiEcRiy55OiUQCqVQKPM8jlUrJPFny+TwikYhMiGWzWdlKtVQqIRKJ1Iw2pdNphEKhVSNi4rkqjyPeh/TeRIrFImKxmKIY5HkeyWSSFoRSKBWIdgBGoxG5XI4MA3a5XIjFYjCbzeS5MDIygkgkgqEhQXxoNBqkUilotVrk83mkUit3LouCSZqaE3n2WS0aG1XEk+rpp5vR2KjC4cPVnXGdnR1obFTh2LEkeJ7Ht77VgPb2NrAsi927w+jp6UZvb0/VvsViEV1dnVUCSuTtt90y0QYsR63sdhvGxvLYssWJ73ynBT/7meGebB4oTy5UXD2hsCyLnp4e+Hw+BAIB6HQ6+P1+ZLNZqNVqFAoF2O12RKOCw7LNZkOhUCAdLTabDfl8HiaTCTzPw+FwwGgUBkKHQiFidqfX61EsFmE0GtHQ0IDOzk4AgieLyWRCV1cXmpqakMkst0IXi0V0d3ejv78foVAIZrOZFHRKSSaT6Ovrg8/ng9VqRUNDA6npyOfz6O3thd/vh0ajQXNzM/L5PDiOg9VqRXNzM1QqVZW4cjqd0Gq1CAQC6OvrQ3t7OxVYFAqEdJpOp0M4HCZda+ICRvzdFGusSqUSWJZFKBQiTSaRiDBnMJfLIRgMrloPpFb3obFRhT175KlDlmXx7W9vQmen0B138WIOjY0qPPVUU9UxxOjS008LtZVnz2bQ2KjCM8+04tlntdiyxbmiDcO1awU880wrGhtVePNNeTG+WKMlfYaIgrC3twfPP6/HBx8EaN0TRREqrp5gOjo6SCTJZDLB4/GQhycAeL1eWK1W+Hw+2O12pNNpdHd3g2EYGI1GmceK1WolhZnd3d0oFAqkHVikubkZJpMJVquVRLnC4TBUKhUcDgcA4eHc2dmJ7u5uWbSpra1NVqMQDofR0tJC0oG5XA4qlYrUf+j1euIHw7IsBgcHkcstt1r39PSgq6tL9nkYDAZoNBoiplwuF1QqFfWJoVAgiKMHNV6F53l8+9ub8MwzrVWLmz/+0SsrZj92LInGRhW6u7uqjmO329DYqMK//ZswhP6TT0JobFThRz/SVW1bKzo+OprFt77VgN7eHtn1PfVUE0n/idcoCq5KQbjS8SnfTKi4ekIplUoys7rOzk4UCgU0NTWR1/R6PWKxGHQ6HVwuF6LRKHmIsCyLrq4u8rDt6ekBwzAIhULQaDRk9SqSzWahUqlgNBrh8SzXNcTjcahUKlgswsPPZDJBpVJVpSR7enrQ3NwMQFhBt7a2ygZfOxwOqFQqEmnT6XRoa2tTTPuxLIuGhgZyTkD44mhoaCACjOM49PT0oK2tjdo1UCgA6UR7EJw4kVJMx127VsDTTzdjYKCfXAvDMGhsVKGrq1O2bbFYxFNPNZFuQ0DoKGxsVJGolwjLstBqNSgWi/jTn4IYGOiX/d4PDPTLxJso6F591QqO4/Dii0LU/mc/M6CxUYXXX3fIjn/4cIJsQ6EAVFw9sUhrITweD4kc9fX1gWVZ5HI5dHd3g+d5aLVaEsaPRCIIBAKkHsrr9YJhGPT09CAajcLv95PjxuNxItT8fj9UKhX0er3sOrxeL1QqFfx+PziOQ3NzM7q7u1FJc3Mz2tqENmhRSIm+MBaLBW1tbWTmFrAcEevu7q4Ky4vviUIMEKJ4vb29AIRar76+PnR3d9fsjKRQKBuHWM/09tvL0fFSqYS+vl50dXVWLXh+/OMhNDaqSEeh4B2lwTPPtMq8sBiGwXe+04LGRhUZ0HzsWBL9/WoSbRIL2cVoFwB0dLTL0oJibdUf/+jF88/ryXk/+CBALBfE1Oh77/mg0QzQ9CBFBhVXTyh2ux0Gg4EM/hTJ5/MIBoNwu91ktZfL5WC1WhEMBsHzPPL5PBkqynEcmW9VKBTAcRzsdju8Xq8samQ0GqFSqWRF74AwsqGpqQkMwyAajUKlUhHXYpFUKgWVSgWtVmid1mg02LRpE3Q6HQYHBxEIBBRD7m63GyqVCn19fbL3TSYTNm3aRB52pVKJCDGtVguDwSD7TCgUyoNl8+ZBNDaq0NfXi4GBfmi1GnR1deLll801ndKff16P9vY2aDQD6O7uwrPPahVd10Wj0cZGFb71rQZotRqZTxXLsnj+eT2efrqZnH/LFqcsanfsWBLPPNOK7u6uqkHPdruNmIu2t7fh1VettG6TUgUVV08oGo1mTW7m90t3dzcpZhcplUrYtGkTKYT3+XxQqVRVLdp2ux0qlYqkIDs6OqqOBUDxASZGuaRiqbOzE2r1slt9IpGQ1WutdkwKhbKxdHS04zvfaXnYl0GhbBhUXD2hPMhJ6SzLknorKVqtFp2dyyF+MV0XCi27JheLRTQ3N6Ovr48Ina6uLqhUKlmYPZFIwOl0olAooL+/nwhH8dyiYMvn81CpVHA6ncRZWoyMiWMnRCwWS1WHIoVC2VhE81Cpyed6s1odJc/ztACdsqFQcUW5b2KxGCla5zgOPM/DarWitbVV1sHH8zy6urqg1WrBsixYlsXAwACpAxMxm81QqVSw2+3IZDLwer0wGAzgeR6FQgHNzc3QaDTgOA7RaBRtbW0klSAW0NvtdiL2WJZFW1sbNm3ahFAohFQqBb1eL6vholAoDwbRPLTS+mC9cLlcVZ3ClQwNDWFwcHBDzk+hAFRcUdYBp9NJ0m4ajQZDQ0NwuVyKq0eGYeBwODA4OAiLxYJwOFy1guR5Hk6nEwMDAzCbzVUjNFKpFGw2G3Q6Hcxms2ySfKlUgsFggMVikZ0/l8vBaDRCo9HA6XRSx3cK5SEhekUdO5Zc92OLtjKrFZenUqlVTU4plPuBiivKfaPVatHR0bH6hvdIJpORRcCkJJNJmbiiUCiPNq+9ZsfLL5urFlUsyyKdTpPFFM/ziEajVUIpl8shHA4rLt5SqVTVxIdMJkOacziOI5MkpMflOE42rJpCuV+ouKLcNy0tLVUWDOtFIpGA0WisuRJ1Op30gUihPAGIkx56e3uRTCYRDAah1+tJrSTLslCr1XA6nUilUujq6iJ2K8ViEXq9HqlUChaLhXQe22w2pFIpDA0NkWi23W5HU1MTqfFMJpNkfqlarZaZJ1Mo9woVV5T7QnRO9/l8q27LMIxsjEblyjGdTld171VGpgqFArGAEFe6UrLZLPWboVAeU8xmM/R6PWlQ8fv9aG9vByAYB4see4BggmwwGAAAarWadBubTCYirlpbW5HNZsHzPIl0eb1e0vDDMAxaWlpQKpXA8zx6enqouKKsC1RcUe6LSCSCgYGBumwf7HY7tFototEo3G43sVsIhUIYHBxEOp0m42lYloXFYiEr1Gw2S7y3RLd4t9tNjEGLxSIZKtvW1kYFFoXyGNLT00OEESBYrQwMDKBQKMhmiwLAwMAATCYTotEompqaiF+fwbA8RNlgMKC9vV3myTc4OEgElNVqRX9/P9LpNLRaLRwOB7VnoawLVFxRHhgulwtDQ0NgGAYMw6C5uVn2X0Co3wqHw7Db7fD5fCgUCujq6kKxWMTg4KDMxsHv9xNDUq1Wi1QqhWQyiZ6eHvqApFAeMziOQ0NDg2yyQnd3NwKBAMLhMDZt2kReZ1kWmzZtQjgchtPpRHd3N/x+f9U4LJ7nodPp0NfXR15rbm4mDS0DAwPQarUIhUJ0QUZZV6i4ojwwtFotSR/GYjEydkfqydXe3o50Oo2uri74fD74/X4ivLLZLNra2ohhqF6vRzweB8uyaG5uRiAQgN/vp8KKQnkMSSQSsloov9+P3t5ecByHXC6HlpZl01GbzYauri7wPA+73S6zXggGg6R+S5w4ITbcpFIptLW1IZPJkBorcQC8eE4KZT2g4orywJCm68RIUyQSIcXw8XicOKtv2rSJhPaTySSSySRKpRLi8TisVisAwWw0k8lgdHSUzCUUH6YUCuXxwuVyoa2tDS6XCxaLBYODg7JIlMlkgt1uh9lshlqtJu9ls1m0trZiaGiIFKYDwjNGr9fD6XQiEAgAEIRXe3s7vF4vACAQCKC1tRUmkwk2m41GryjrBhVXlAdCPp9He3s7QqEQ3G43Cf1zHAebzUZSgeLDzeFwQK/Xw+PxgGVZRKNRGI1GBINBIp56enoQiUTA8zwMBgPMZnPVaB0KhfJ4INY8MQxTU+SwLKtowcDzfFVKEAApVJdSuX+tY1Io9wMVV5QHQjAYVJztR6FQKIDQ2UcHqlOeFKi4ojwQaFSJQqHUIp/Po6GhgablKE8MVFxRHgjpdJo+OCkUCoXyjYCKKwqFQqFQKJR1hIorCoVCoVAolHWEiisKhUKhUCiUdYSKKwqFQqFQKJR1hIorCoVCoVAolHWEiisKhUKhUCiUdYSKKwqFQqFQKJR15P+3W8cCAAAAAIP8rSexsyiSKwCAkVwBAIzkCgBgJFcAACO5AgAYyRUAwEiuAABGcgUAMJIrAICRXAEAjOQKAGAkVwAAI7kCABjJFQDASK4AAEZyBQAwkisAgJFcAQCMAkU3hRsxX1ZyAAAAAElFTkSuQmCC"/>
          <p:cNvSpPr>
            <a:spLocks noChangeAspect="1" noChangeArrowheads="1"/>
          </p:cNvSpPr>
          <p:nvPr/>
        </p:nvSpPr>
        <p:spPr bwMode="auto">
          <a:xfrm>
            <a:off x="168540" y="-136525"/>
            <a:ext cx="321602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72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………………………..…...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9018" y="188640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……………………………..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</a:t>
            </a:r>
            <a:r>
              <a:rPr lang="fr-FR" sz="1500" dirty="0" smtClean="0">
                <a:solidFill>
                  <a:schemeClr val="tx1"/>
                </a:solidFill>
                <a:latin typeface="Comic Sans MS" pitchFamily="66" charset="0"/>
              </a:rPr>
              <a:t>………………………...</a:t>
            </a:r>
            <a:endParaRPr lang="fr-FR" sz="1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RÃ©sultat de recherche d'images pour &quot;arbre poÃ©sie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  <a:lum bright="14000"/>
          </a:blip>
          <a:srcRect/>
          <a:stretch>
            <a:fillRect/>
          </a:stretch>
        </p:blipFill>
        <p:spPr bwMode="auto">
          <a:xfrm>
            <a:off x="416496" y="2708920"/>
            <a:ext cx="4126807" cy="3723507"/>
          </a:xfrm>
          <a:prstGeom prst="rect">
            <a:avLst/>
          </a:prstGeom>
          <a:noFill/>
        </p:spPr>
      </p:pic>
      <p:pic>
        <p:nvPicPr>
          <p:cNvPr id="19" name="Picture 2" descr="RÃ©sultat de recherche d'images pour &quot;arbre poÃ©sie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  <a:lum bright="14000"/>
          </a:blip>
          <a:srcRect/>
          <a:stretch>
            <a:fillRect/>
          </a:stretch>
        </p:blipFill>
        <p:spPr bwMode="auto">
          <a:xfrm>
            <a:off x="5457056" y="2708920"/>
            <a:ext cx="4126807" cy="3723507"/>
          </a:xfrm>
          <a:prstGeom prst="rect">
            <a:avLst/>
          </a:prstGeom>
          <a:noFill/>
        </p:spPr>
      </p:pic>
      <p:sp>
        <p:nvSpPr>
          <p:cNvPr id="13" name="ZoneTexte 17"/>
          <p:cNvSpPr txBox="1"/>
          <p:nvPr/>
        </p:nvSpPr>
        <p:spPr>
          <a:xfrm>
            <a:off x="2648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......................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Classe......................</a:t>
            </a:r>
            <a:endParaRPr lang="fr-FR" sz="1400" dirty="0" smtClean="0">
              <a:latin typeface="Comic Sans MS" pitchFamily="66" charset="0"/>
            </a:endParaRPr>
          </a:p>
        </p:txBody>
      </p:sp>
      <p:sp>
        <p:nvSpPr>
          <p:cNvPr id="14" name="ZoneTexte 17"/>
          <p:cNvSpPr txBox="1"/>
          <p:nvPr/>
        </p:nvSpPr>
        <p:spPr>
          <a:xfrm>
            <a:off x="7601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</a:t>
            </a:r>
            <a:endParaRPr lang="fr-FR" sz="1400" dirty="0" smtClean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4288" y="624239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89104" y="624244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00185" y="1745521"/>
            <a:ext cx="451758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poésies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et de chants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9018" y="260648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pic>
        <p:nvPicPr>
          <p:cNvPr id="1536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7000"/>
          </a:blip>
          <a:srcRect/>
          <a:stretch>
            <a:fillRect/>
          </a:stretch>
        </p:blipFill>
        <p:spPr bwMode="auto">
          <a:xfrm>
            <a:off x="0" y="3413470"/>
            <a:ext cx="4892897" cy="2136558"/>
          </a:xfrm>
          <a:prstGeom prst="rect">
            <a:avLst/>
          </a:prstGeom>
          <a:noFill/>
        </p:spPr>
      </p:pic>
      <p:pic>
        <p:nvPicPr>
          <p:cNvPr id="12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7000"/>
          </a:blip>
          <a:srcRect/>
          <a:stretch>
            <a:fillRect/>
          </a:stretch>
        </p:blipFill>
        <p:spPr bwMode="auto">
          <a:xfrm>
            <a:off x="5048671" y="3429000"/>
            <a:ext cx="4857330" cy="2121027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98283" y="1772816"/>
            <a:ext cx="43636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poésies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et de chants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256" y="624239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01072" y="624244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" name="ZoneTexte 17"/>
          <p:cNvSpPr txBox="1"/>
          <p:nvPr/>
        </p:nvSpPr>
        <p:spPr>
          <a:xfrm>
            <a:off x="2648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......................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Classe......................</a:t>
            </a:r>
            <a:endParaRPr lang="fr-FR" sz="1400" dirty="0" smtClean="0">
              <a:latin typeface="Comic Sans MS" pitchFamily="66" charset="0"/>
            </a:endParaRPr>
          </a:p>
        </p:txBody>
      </p:sp>
      <p:sp>
        <p:nvSpPr>
          <p:cNvPr id="19" name="ZoneTexte 17"/>
          <p:cNvSpPr txBox="1"/>
          <p:nvPr/>
        </p:nvSpPr>
        <p:spPr>
          <a:xfrm>
            <a:off x="7601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</a:t>
            </a:r>
            <a:endParaRPr lang="fr-FR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6752"/>
            <a:ext cx="2340000" cy="2160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8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</a:p>
          <a:p>
            <a:pPr algn="ctr"/>
            <a:r>
              <a:rPr lang="fr-FR" sz="48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481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5187027" y="116632"/>
            <a:ext cx="4552239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52600" y="2060848"/>
            <a:ext cx="2451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5400" dirty="0" err="1" smtClean="0">
                <a:latin typeface="Comic Sans MS" pitchFamily="66" charset="0"/>
              </a:rPr>
              <a:t>oésies</a:t>
            </a:r>
            <a:r>
              <a:rPr lang="fr-FR" sz="5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1"/>
          <a:lstStyle/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48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</a:p>
          <a:p>
            <a:pPr algn="ctr"/>
            <a:r>
              <a:rPr lang="fr-FR" sz="48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  <a:p>
            <a:pPr algn="ctr"/>
            <a:endParaRPr lang="fr-FR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RÃ©sultat de recherche d'images pour &quot;enluminure lettre c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2600" y="3861048"/>
            <a:ext cx="1729719" cy="21600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648744" y="4221088"/>
            <a:ext cx="21723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 </a:t>
            </a:r>
            <a:endParaRPr lang="fr-FR" sz="5400" dirty="0" smtClean="0">
              <a:latin typeface="Comic Sans MS" pitchFamily="66" charset="0"/>
            </a:endParaRPr>
          </a:p>
          <a:p>
            <a:r>
              <a:rPr lang="fr-FR" sz="5400" dirty="0" err="1" smtClean="0">
                <a:latin typeface="Comic Sans MS" pitchFamily="66" charset="0"/>
              </a:rPr>
              <a:t>hants</a:t>
            </a:r>
            <a:r>
              <a:rPr lang="fr-FR" sz="5400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4866" y="1196752"/>
            <a:ext cx="2340000" cy="21600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437466" y="2060848"/>
            <a:ext cx="2451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5400" dirty="0" err="1" smtClean="0">
                <a:latin typeface="Comic Sans MS" pitchFamily="66" charset="0"/>
              </a:rPr>
              <a:t>oésies</a:t>
            </a:r>
            <a:r>
              <a:rPr lang="fr-FR" sz="5400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18" name="Picture 2" descr="RÃ©sultat de recherche d'images pour &quot;enluminure lettre c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37466" y="3861048"/>
            <a:ext cx="1729719" cy="2160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733610" y="4221088"/>
            <a:ext cx="21723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 </a:t>
            </a:r>
            <a:endParaRPr lang="fr-FR" sz="5400" dirty="0" smtClean="0">
              <a:latin typeface="Comic Sans MS" pitchFamily="66" charset="0"/>
            </a:endParaRPr>
          </a:p>
          <a:p>
            <a:r>
              <a:rPr lang="fr-FR" sz="5400" dirty="0" err="1" smtClean="0">
                <a:latin typeface="Comic Sans MS" pitchFamily="66" charset="0"/>
              </a:rPr>
              <a:t>hants</a:t>
            </a:r>
            <a:r>
              <a:rPr lang="fr-FR" sz="5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2520" y="624239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37336" y="6242447"/>
            <a:ext cx="3421899" cy="61555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89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779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669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5587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448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93380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2276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1173" algn="l" defTabSz="99779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 smtClean="0">
              <a:latin typeface="Curlz MT" pitchFamily="82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Année scolaire 2021 - 2022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" name="ZoneTexte 17"/>
          <p:cNvSpPr txBox="1"/>
          <p:nvPr/>
        </p:nvSpPr>
        <p:spPr>
          <a:xfrm>
            <a:off x="2648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......................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Classe......................</a:t>
            </a:r>
            <a:endParaRPr lang="fr-FR" sz="1400" dirty="0" smtClean="0">
              <a:latin typeface="Comic Sans MS" pitchFamily="66" charset="0"/>
            </a:endParaRPr>
          </a:p>
        </p:txBody>
      </p:sp>
      <p:sp>
        <p:nvSpPr>
          <p:cNvPr id="21" name="ZoneTexte 17"/>
          <p:cNvSpPr txBox="1"/>
          <p:nvPr/>
        </p:nvSpPr>
        <p:spPr>
          <a:xfrm>
            <a:off x="7601744" y="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82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64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460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281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10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892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874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8562" algn="l" defTabSz="839641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Classe...............</a:t>
            </a:r>
            <a:endParaRPr lang="fr-FR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126</Words>
  <Application>Microsoft Office PowerPoint</Application>
  <PresentationFormat>Format A4 (210 x 297 mm)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admin-1</cp:lastModifiedBy>
  <cp:revision>26</cp:revision>
  <dcterms:created xsi:type="dcterms:W3CDTF">2016-06-25T12:24:48Z</dcterms:created>
  <dcterms:modified xsi:type="dcterms:W3CDTF">2021-07-31T15:53:22Z</dcterms:modified>
</cp:coreProperties>
</file>