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84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83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4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09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47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30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4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19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78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95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1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94EF3-FC42-472B-8D1C-DFE52ECE015E}" type="datetimeFigureOut">
              <a:rPr lang="fr-FR" smtClean="0"/>
              <a:t>19/10/2015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B491-85E8-49FD-A11A-742640610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67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560512"/>
            <a:ext cx="5760640" cy="523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6858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Lecture suivie</a:t>
            </a:r>
            <a:r>
              <a:rPr lang="fr-FR" dirty="0" smtClean="0"/>
              <a:t>  </a:t>
            </a:r>
          </a:p>
          <a:p>
            <a:pPr algn="ctr"/>
            <a:r>
              <a:rPr lang="fr-FR" sz="1600" i="1" dirty="0" smtClean="0"/>
              <a:t>Les 3 brigands</a:t>
            </a:r>
            <a:r>
              <a:rPr lang="fr-FR" sz="1600" dirty="0" smtClean="0"/>
              <a:t> de Ungerer</a:t>
            </a:r>
            <a:endParaRPr lang="fr-FR" sz="1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62" y="5926747"/>
            <a:ext cx="61745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Retrouve</a:t>
            </a:r>
            <a:r>
              <a:rPr kumimoji="0" lang="fr-FR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les dix erreurs qui se sont glissées dans le deuxième image et </a:t>
            </a:r>
            <a:r>
              <a:rPr kumimoji="0" lang="fr-FR" sz="1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colorie</a:t>
            </a:r>
            <a:r>
              <a:rPr kumimoji="0" lang="fr-FR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-les.</a:t>
            </a:r>
            <a:endParaRPr kumimoji="0" lang="fr-FR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0" y="6415061"/>
            <a:ext cx="6705420" cy="343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239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22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laetitia castanie</dc:creator>
  <cp:lastModifiedBy>laetitia castanie</cp:lastModifiedBy>
  <cp:revision>22</cp:revision>
  <dcterms:created xsi:type="dcterms:W3CDTF">2015-10-19T11:30:07Z</dcterms:created>
  <dcterms:modified xsi:type="dcterms:W3CDTF">2015-10-19T14:35:38Z</dcterms:modified>
</cp:coreProperties>
</file>