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02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15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75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4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07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17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59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47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4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79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10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1201B-4835-47C2-995E-9E55475B9769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433DB-C9BA-412B-9C5B-F5D2BBC727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31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00200" y="1584354"/>
            <a:ext cx="457691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C’est très bien, parce que :</a:t>
            </a:r>
          </a:p>
          <a:p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Tu as écrit sur la ligne.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Tu as bien formé tes lettres.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C’est bien présenté.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Tu as mis les majuscules.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Tu as mis les points à la fin des phrases.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Tu as utilisé les mots de la boite à mots.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Tu as écrit des phrases correctes.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52" y="900953"/>
            <a:ext cx="919318" cy="130454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7" b="2123"/>
          <a:stretch/>
        </p:blipFill>
        <p:spPr>
          <a:xfrm>
            <a:off x="5234311" y="1828800"/>
            <a:ext cx="3068951" cy="2783541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1008528" y="833718"/>
            <a:ext cx="7294733" cy="4410635"/>
          </a:xfrm>
          <a:prstGeom prst="roundRect">
            <a:avLst>
              <a:gd name="adj" fmla="val 1121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>
            <a:off x="1223681" y="2606697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1225385" y="2205501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5 branches 11"/>
          <p:cNvSpPr/>
          <p:nvPr/>
        </p:nvSpPr>
        <p:spPr>
          <a:xfrm>
            <a:off x="1221126" y="3427243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1221125" y="3026047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 à 5 branches 15"/>
          <p:cNvSpPr/>
          <p:nvPr/>
        </p:nvSpPr>
        <p:spPr>
          <a:xfrm>
            <a:off x="1221126" y="4247789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>
            <a:off x="1222830" y="3846593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>
            <a:off x="1221126" y="4669636"/>
            <a:ext cx="376517" cy="349440"/>
          </a:xfrm>
          <a:prstGeom prst="star5">
            <a:avLst>
              <a:gd name="adj" fmla="val 27683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064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2</cp:revision>
  <dcterms:created xsi:type="dcterms:W3CDTF">2015-08-26T13:46:58Z</dcterms:created>
  <dcterms:modified xsi:type="dcterms:W3CDTF">2015-08-26T13:50:37Z</dcterms:modified>
</cp:coreProperties>
</file>