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1201B-4835-47C2-995E-9E55475B9769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33DB-C9BA-412B-9C5B-F5D2BBC727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028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1201B-4835-47C2-995E-9E55475B9769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33DB-C9BA-412B-9C5B-F5D2BBC727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615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1201B-4835-47C2-995E-9E55475B9769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33DB-C9BA-412B-9C5B-F5D2BBC727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9757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1201B-4835-47C2-995E-9E55475B9769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33DB-C9BA-412B-9C5B-F5D2BBC727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46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1201B-4835-47C2-995E-9E55475B9769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33DB-C9BA-412B-9C5B-F5D2BBC727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3073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1201B-4835-47C2-995E-9E55475B9769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33DB-C9BA-412B-9C5B-F5D2BBC727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0178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1201B-4835-47C2-995E-9E55475B9769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33DB-C9BA-412B-9C5B-F5D2BBC727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599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1201B-4835-47C2-995E-9E55475B9769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33DB-C9BA-412B-9C5B-F5D2BBC727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747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1201B-4835-47C2-995E-9E55475B9769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33DB-C9BA-412B-9C5B-F5D2BBC727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546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1201B-4835-47C2-995E-9E55475B9769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33DB-C9BA-412B-9C5B-F5D2BBC727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379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1201B-4835-47C2-995E-9E55475B9769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33DB-C9BA-412B-9C5B-F5D2BBC727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4100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1201B-4835-47C2-995E-9E55475B9769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433DB-C9BA-412B-9C5B-F5D2BBC727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4314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600200" y="1584354"/>
            <a:ext cx="4576916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  C’est très bien, parce que :</a:t>
            </a:r>
          </a:p>
          <a:p>
            <a:endParaRPr lang="fr-FR" dirty="0"/>
          </a:p>
          <a:p>
            <a:pPr>
              <a:lnSpc>
                <a:spcPct val="150000"/>
              </a:lnSpc>
            </a:pPr>
            <a:r>
              <a:rPr lang="fr-FR" dirty="0" smtClean="0"/>
              <a:t>Tu as écrit sur la ligne.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Tu as bien formé tes lettres.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C’est bien présenté.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Tu as mis les majuscules.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Tu as mis les points à la fin des phrases.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Tu as utilisé les mots de la boite à mots.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Tu as écrit des phrases correctes.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152" y="900953"/>
            <a:ext cx="919318" cy="130454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7" b="2123"/>
          <a:stretch/>
        </p:blipFill>
        <p:spPr>
          <a:xfrm>
            <a:off x="5234311" y="1828800"/>
            <a:ext cx="3068951" cy="2783541"/>
          </a:xfrm>
          <a:prstGeom prst="rect">
            <a:avLst/>
          </a:prstGeom>
        </p:spPr>
      </p:pic>
      <p:sp>
        <p:nvSpPr>
          <p:cNvPr id="8" name="Rectangle à coins arrondis 7"/>
          <p:cNvSpPr/>
          <p:nvPr/>
        </p:nvSpPr>
        <p:spPr>
          <a:xfrm>
            <a:off x="1008528" y="833718"/>
            <a:ext cx="7294733" cy="4410635"/>
          </a:xfrm>
          <a:prstGeom prst="roundRect">
            <a:avLst>
              <a:gd name="adj" fmla="val 11217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Étoile à 5 branches 9"/>
          <p:cNvSpPr/>
          <p:nvPr/>
        </p:nvSpPr>
        <p:spPr>
          <a:xfrm>
            <a:off x="1223681" y="2606697"/>
            <a:ext cx="376517" cy="349440"/>
          </a:xfrm>
          <a:prstGeom prst="star5">
            <a:avLst>
              <a:gd name="adj" fmla="val 27683"/>
              <a:gd name="hf" fmla="val 105146"/>
              <a:gd name="vf" fmla="val 11055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Étoile à 5 branches 10"/>
          <p:cNvSpPr/>
          <p:nvPr/>
        </p:nvSpPr>
        <p:spPr>
          <a:xfrm>
            <a:off x="1225385" y="2205501"/>
            <a:ext cx="376517" cy="349440"/>
          </a:xfrm>
          <a:prstGeom prst="star5">
            <a:avLst>
              <a:gd name="adj" fmla="val 27683"/>
              <a:gd name="hf" fmla="val 105146"/>
              <a:gd name="vf" fmla="val 11055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Étoile à 5 branches 11"/>
          <p:cNvSpPr/>
          <p:nvPr/>
        </p:nvSpPr>
        <p:spPr>
          <a:xfrm>
            <a:off x="1221126" y="3427243"/>
            <a:ext cx="376517" cy="349440"/>
          </a:xfrm>
          <a:prstGeom prst="star5">
            <a:avLst>
              <a:gd name="adj" fmla="val 27683"/>
              <a:gd name="hf" fmla="val 105146"/>
              <a:gd name="vf" fmla="val 11055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Étoile à 5 branches 12"/>
          <p:cNvSpPr/>
          <p:nvPr/>
        </p:nvSpPr>
        <p:spPr>
          <a:xfrm>
            <a:off x="1221125" y="3026047"/>
            <a:ext cx="376517" cy="349440"/>
          </a:xfrm>
          <a:prstGeom prst="star5">
            <a:avLst>
              <a:gd name="adj" fmla="val 27683"/>
              <a:gd name="hf" fmla="val 105146"/>
              <a:gd name="vf" fmla="val 11055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Étoile à 5 branches 15"/>
          <p:cNvSpPr/>
          <p:nvPr/>
        </p:nvSpPr>
        <p:spPr>
          <a:xfrm>
            <a:off x="1221126" y="4247789"/>
            <a:ext cx="376517" cy="349440"/>
          </a:xfrm>
          <a:prstGeom prst="star5">
            <a:avLst>
              <a:gd name="adj" fmla="val 27683"/>
              <a:gd name="hf" fmla="val 105146"/>
              <a:gd name="vf" fmla="val 11055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Étoile à 5 branches 16"/>
          <p:cNvSpPr/>
          <p:nvPr/>
        </p:nvSpPr>
        <p:spPr>
          <a:xfrm>
            <a:off x="1222830" y="3846593"/>
            <a:ext cx="376517" cy="349440"/>
          </a:xfrm>
          <a:prstGeom prst="star5">
            <a:avLst>
              <a:gd name="adj" fmla="val 27683"/>
              <a:gd name="hf" fmla="val 105146"/>
              <a:gd name="vf" fmla="val 11055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Étoile à 5 branches 18"/>
          <p:cNvSpPr/>
          <p:nvPr/>
        </p:nvSpPr>
        <p:spPr>
          <a:xfrm>
            <a:off x="1221126" y="4669636"/>
            <a:ext cx="376517" cy="349440"/>
          </a:xfrm>
          <a:prstGeom prst="star5">
            <a:avLst>
              <a:gd name="adj" fmla="val 27683"/>
              <a:gd name="hf" fmla="val 105146"/>
              <a:gd name="vf" fmla="val 11055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80640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61</Words>
  <Application>Microsoft Office PowerPoint</Application>
  <PresentationFormat>Grand écran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2</cp:revision>
  <dcterms:created xsi:type="dcterms:W3CDTF">2015-08-26T13:46:58Z</dcterms:created>
  <dcterms:modified xsi:type="dcterms:W3CDTF">2015-08-26T13:50:37Z</dcterms:modified>
</cp:coreProperties>
</file>