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06135-AB04-4D4D-BBB3-F4DDDD03292F}" type="datetimeFigureOut">
              <a:rPr lang="fr-FR" smtClean="0"/>
              <a:pPr/>
              <a:t>03/08/2016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algn="ctr"/>
                      <a:endParaRPr lang="fr-FR" sz="1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10 +</a:t>
                      </a:r>
                      <a:r>
                        <a:rPr lang="fr-FR" sz="32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4 = 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11</a:t>
                      </a:r>
                      <a:r>
                        <a:rPr lang="fr-FR" sz="32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+ 5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11 + 3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13 + 5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12 + 2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15 + 4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14 +</a:t>
                      </a:r>
                      <a:r>
                        <a:rPr lang="fr-FR" sz="32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4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22 + 5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21 +</a:t>
                      </a:r>
                      <a:r>
                        <a:rPr lang="fr-FR" sz="32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3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32 + 4 = 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11 + 7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16 + 3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15 + 3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22 + 6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13 + 4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31 + 6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23 + 5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42 + 7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21 + 6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33 + 4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12 + 6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43 + 4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25 + 3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10 + 7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14 + 2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34 + 3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42 + 5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32 + 5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43 + 4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23 + 6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25 + 6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10 + 7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14 + 2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34 + 3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42 + 5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32 + 5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43 + 4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25 + 3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14 + 2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34 + 3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42 + 5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32 + 5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53 + 4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17 + 2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83 + 5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76 + 3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21 + 8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53 + 6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62 + 6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73 + 5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200</Words>
  <Application>Microsoft Office PowerPoint</Application>
  <PresentationFormat>Affichage à l'écran (4:3)</PresentationFormat>
  <Paragraphs>65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Sophie</dc:creator>
  <cp:lastModifiedBy>Sophie</cp:lastModifiedBy>
  <cp:revision>9</cp:revision>
  <dcterms:created xsi:type="dcterms:W3CDTF">2016-08-02T13:08:55Z</dcterms:created>
  <dcterms:modified xsi:type="dcterms:W3CDTF">2016-08-03T11:56:33Z</dcterms:modified>
</cp:coreProperties>
</file>