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BADD8-E4DE-4D1D-835F-7EE473224BB8}" type="datetimeFigureOut">
              <a:rPr lang="fr-FR" smtClean="0"/>
              <a:pPr/>
              <a:t>28/07/2012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621E-4166-4881-A95A-B10BA19C5B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BADD8-E4DE-4D1D-835F-7EE473224BB8}" type="datetimeFigureOut">
              <a:rPr lang="fr-FR" smtClean="0"/>
              <a:pPr/>
              <a:t>28/07/2012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621E-4166-4881-A95A-B10BA19C5B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BADD8-E4DE-4D1D-835F-7EE473224BB8}" type="datetimeFigureOut">
              <a:rPr lang="fr-FR" smtClean="0"/>
              <a:pPr/>
              <a:t>28/07/2012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621E-4166-4881-A95A-B10BA19C5B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BADD8-E4DE-4D1D-835F-7EE473224BB8}" type="datetimeFigureOut">
              <a:rPr lang="fr-FR" smtClean="0"/>
              <a:pPr/>
              <a:t>28/07/2012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621E-4166-4881-A95A-B10BA19C5B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BADD8-E4DE-4D1D-835F-7EE473224BB8}" type="datetimeFigureOut">
              <a:rPr lang="fr-FR" smtClean="0"/>
              <a:pPr/>
              <a:t>28/07/2012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621E-4166-4881-A95A-B10BA19C5B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BADD8-E4DE-4D1D-835F-7EE473224BB8}" type="datetimeFigureOut">
              <a:rPr lang="fr-FR" smtClean="0"/>
              <a:pPr/>
              <a:t>28/07/2012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621E-4166-4881-A95A-B10BA19C5B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BADD8-E4DE-4D1D-835F-7EE473224BB8}" type="datetimeFigureOut">
              <a:rPr lang="fr-FR" smtClean="0"/>
              <a:pPr/>
              <a:t>28/07/2012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621E-4166-4881-A95A-B10BA19C5B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BADD8-E4DE-4D1D-835F-7EE473224BB8}" type="datetimeFigureOut">
              <a:rPr lang="fr-FR" smtClean="0"/>
              <a:pPr/>
              <a:t>28/07/2012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621E-4166-4881-A95A-B10BA19C5B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BADD8-E4DE-4D1D-835F-7EE473224BB8}" type="datetimeFigureOut">
              <a:rPr lang="fr-FR" smtClean="0"/>
              <a:pPr/>
              <a:t>28/07/2012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621E-4166-4881-A95A-B10BA19C5B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BADD8-E4DE-4D1D-835F-7EE473224BB8}" type="datetimeFigureOut">
              <a:rPr lang="fr-FR" smtClean="0"/>
              <a:pPr/>
              <a:t>28/07/2012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621E-4166-4881-A95A-B10BA19C5B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BADD8-E4DE-4D1D-835F-7EE473224BB8}" type="datetimeFigureOut">
              <a:rPr lang="fr-FR" smtClean="0"/>
              <a:pPr/>
              <a:t>28/07/2012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621E-4166-4881-A95A-B10BA19C5B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BADD8-E4DE-4D1D-835F-7EE473224BB8}" type="datetimeFigureOut">
              <a:rPr lang="fr-FR" smtClean="0"/>
              <a:pPr/>
              <a:t>28/07/2012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5621E-4166-4881-A95A-B10BA19C5B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Les%20gd%20nb.flipchart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00808"/>
            <a:ext cx="1505430" cy="1129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1772816"/>
            <a:ext cx="720080" cy="721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1772816"/>
            <a:ext cx="7481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148064" y="2204864"/>
            <a:ext cx="144016" cy="14401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068960"/>
            <a:ext cx="1505430" cy="1129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3645024"/>
            <a:ext cx="720080" cy="721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3356992"/>
            <a:ext cx="720080" cy="721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5661248"/>
            <a:ext cx="720080" cy="721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2060848"/>
            <a:ext cx="720080" cy="721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3356992"/>
            <a:ext cx="7481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2915816" y="2996952"/>
            <a:ext cx="144016" cy="14401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5220072" y="4653136"/>
            <a:ext cx="144016" cy="14401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2348880"/>
            <a:ext cx="7481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0392" y="3068960"/>
            <a:ext cx="7481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4941168"/>
            <a:ext cx="7481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2204864"/>
            <a:ext cx="7481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4941168"/>
            <a:ext cx="7481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ZoneTexte 20"/>
          <p:cNvSpPr txBox="1"/>
          <p:nvPr/>
        </p:nvSpPr>
        <p:spPr>
          <a:xfrm>
            <a:off x="323528" y="332656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0070C0"/>
                </a:solidFill>
                <a:latin typeface="Arial Black" pitchFamily="34" charset="0"/>
              </a:rPr>
              <a:t>Qui peut écrire ce nombre en chiffres ?</a:t>
            </a:r>
            <a:endParaRPr lang="fr-FR" sz="28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00808"/>
            <a:ext cx="1505430" cy="1129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1772816"/>
            <a:ext cx="720080" cy="721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1772816"/>
            <a:ext cx="7481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148064" y="2204864"/>
            <a:ext cx="144016" cy="14401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068960"/>
            <a:ext cx="1505430" cy="1129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3645024"/>
            <a:ext cx="720080" cy="721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3356992"/>
            <a:ext cx="720080" cy="721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5661248"/>
            <a:ext cx="720080" cy="721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2060848"/>
            <a:ext cx="720080" cy="721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3356992"/>
            <a:ext cx="7481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2915816" y="2996952"/>
            <a:ext cx="144016" cy="14401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5220072" y="4653136"/>
            <a:ext cx="144016" cy="14401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2348880"/>
            <a:ext cx="7481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0392" y="3068960"/>
            <a:ext cx="7481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4941168"/>
            <a:ext cx="7481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2204864"/>
            <a:ext cx="7481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4941168"/>
            <a:ext cx="7481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ZoneTexte 20"/>
          <p:cNvSpPr txBox="1"/>
          <p:nvPr/>
        </p:nvSpPr>
        <p:spPr>
          <a:xfrm>
            <a:off x="179512" y="0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0070C0"/>
                </a:solidFill>
                <a:latin typeface="Arial Black" pitchFamily="34" charset="0"/>
              </a:rPr>
              <a:t>C’est plus pratique quand on les regroupe !</a:t>
            </a:r>
            <a:endParaRPr lang="fr-FR" sz="28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79512" y="0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  <a:latin typeface="Arial Black" pitchFamily="34" charset="0"/>
              </a:rPr>
              <a:t>Et c’est encore mieux dans un tableau !</a:t>
            </a:r>
          </a:p>
        </p:txBody>
      </p:sp>
      <p:grpSp>
        <p:nvGrpSpPr>
          <p:cNvPr id="88" name="Groupe 87"/>
          <p:cNvGrpSpPr/>
          <p:nvPr/>
        </p:nvGrpSpPr>
        <p:grpSpPr>
          <a:xfrm>
            <a:off x="0" y="620688"/>
            <a:ext cx="8820472" cy="4608512"/>
            <a:chOff x="0" y="620688"/>
            <a:chExt cx="8820472" cy="4608512"/>
          </a:xfrm>
        </p:grpSpPr>
        <p:cxnSp>
          <p:nvCxnSpPr>
            <p:cNvPr id="25" name="Connecteur droit 24"/>
            <p:cNvCxnSpPr/>
            <p:nvPr/>
          </p:nvCxnSpPr>
          <p:spPr>
            <a:xfrm>
              <a:off x="2267744" y="620688"/>
              <a:ext cx="0" cy="460851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>
              <a:off x="5436096" y="620688"/>
              <a:ext cx="0" cy="460851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/>
            <p:nvPr/>
          </p:nvCxnSpPr>
          <p:spPr>
            <a:xfrm>
              <a:off x="7596336" y="620688"/>
              <a:ext cx="0" cy="460851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>
              <a:off x="8820472" y="620688"/>
              <a:ext cx="0" cy="460851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/>
            <p:nvPr/>
          </p:nvCxnSpPr>
          <p:spPr>
            <a:xfrm>
              <a:off x="0" y="620688"/>
              <a:ext cx="882047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>
              <a:off x="0" y="1340768"/>
              <a:ext cx="882047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/>
            <p:nvPr/>
          </p:nvCxnSpPr>
          <p:spPr>
            <a:xfrm>
              <a:off x="0" y="4653136"/>
              <a:ext cx="882047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/>
            <p:nvPr/>
          </p:nvCxnSpPr>
          <p:spPr>
            <a:xfrm>
              <a:off x="0" y="5229200"/>
              <a:ext cx="882047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ectangle à coins arrondis 38">
            <a:hlinkClick r:id="rId5" action="ppaction://hlinkfile"/>
          </p:cNvPr>
          <p:cNvSpPr/>
          <p:nvPr/>
        </p:nvSpPr>
        <p:spPr>
          <a:xfrm>
            <a:off x="8423920" y="6669360"/>
            <a:ext cx="720080" cy="188640"/>
          </a:xfrm>
          <a:prstGeom prst="roundRect">
            <a:avLst/>
          </a:prstGeom>
          <a:solidFill>
            <a:schemeClr val="accent1"/>
          </a:solidFill>
          <a:ln w="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ZoneTexte 46"/>
          <p:cNvSpPr txBox="1"/>
          <p:nvPr/>
        </p:nvSpPr>
        <p:spPr>
          <a:xfrm>
            <a:off x="323528" y="5301208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  <a:latin typeface="Arial Black" pitchFamily="34" charset="0"/>
              </a:rPr>
              <a:t>Et sur un abaque :</a:t>
            </a:r>
          </a:p>
        </p:txBody>
      </p:sp>
      <p:grpSp>
        <p:nvGrpSpPr>
          <p:cNvPr id="60" name="Groupe 59"/>
          <p:cNvGrpSpPr/>
          <p:nvPr/>
        </p:nvGrpSpPr>
        <p:grpSpPr>
          <a:xfrm>
            <a:off x="4716016" y="5157192"/>
            <a:ext cx="2736304" cy="1584176"/>
            <a:chOff x="4716016" y="5589240"/>
            <a:chExt cx="2736304" cy="1080120"/>
          </a:xfrm>
        </p:grpSpPr>
        <p:grpSp>
          <p:nvGrpSpPr>
            <p:cNvPr id="55" name="Groupe 54"/>
            <p:cNvGrpSpPr/>
            <p:nvPr/>
          </p:nvGrpSpPr>
          <p:grpSpPr>
            <a:xfrm>
              <a:off x="4716016" y="5949280"/>
              <a:ext cx="2736304" cy="720080"/>
              <a:chOff x="4716016" y="5949280"/>
              <a:chExt cx="2736304" cy="720080"/>
            </a:xfrm>
          </p:grpSpPr>
          <p:cxnSp>
            <p:nvCxnSpPr>
              <p:cNvPr id="49" name="Connecteur droit 48"/>
              <p:cNvCxnSpPr/>
              <p:nvPr/>
            </p:nvCxnSpPr>
            <p:spPr>
              <a:xfrm>
                <a:off x="4716016" y="6669360"/>
                <a:ext cx="2736304" cy="0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necteur droit 50"/>
              <p:cNvCxnSpPr/>
              <p:nvPr/>
            </p:nvCxnSpPr>
            <p:spPr>
              <a:xfrm>
                <a:off x="5148064" y="5949280"/>
                <a:ext cx="0" cy="72008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Connecteur droit 51"/>
              <p:cNvCxnSpPr/>
              <p:nvPr/>
            </p:nvCxnSpPr>
            <p:spPr>
              <a:xfrm>
                <a:off x="5796136" y="5949280"/>
                <a:ext cx="0" cy="72008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necteur droit 52"/>
              <p:cNvCxnSpPr/>
              <p:nvPr/>
            </p:nvCxnSpPr>
            <p:spPr>
              <a:xfrm>
                <a:off x="6444208" y="5949280"/>
                <a:ext cx="0" cy="72008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onnecteur droit 53"/>
              <p:cNvCxnSpPr/>
              <p:nvPr/>
            </p:nvCxnSpPr>
            <p:spPr>
              <a:xfrm>
                <a:off x="7092280" y="5949280"/>
                <a:ext cx="0" cy="72008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6" name="ZoneTexte 55"/>
            <p:cNvSpPr txBox="1"/>
            <p:nvPr/>
          </p:nvSpPr>
          <p:spPr>
            <a:xfrm>
              <a:off x="4932040" y="5589240"/>
              <a:ext cx="5040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 smtClean="0"/>
                <a:t>m</a:t>
              </a:r>
              <a:endParaRPr lang="fr-FR" sz="2000" b="1" dirty="0"/>
            </a:p>
          </p:txBody>
        </p:sp>
        <p:sp>
          <p:nvSpPr>
            <p:cNvPr id="57" name="ZoneTexte 56"/>
            <p:cNvSpPr txBox="1"/>
            <p:nvPr/>
          </p:nvSpPr>
          <p:spPr>
            <a:xfrm>
              <a:off x="5580112" y="5589240"/>
              <a:ext cx="5040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 smtClean="0"/>
                <a:t>c</a:t>
              </a:r>
              <a:endParaRPr lang="fr-FR" sz="2000" b="1" dirty="0"/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6228184" y="5589240"/>
              <a:ext cx="5040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 smtClean="0"/>
                <a:t>d</a:t>
              </a:r>
              <a:endParaRPr lang="fr-FR" sz="2000" b="1" dirty="0"/>
            </a:p>
          </p:txBody>
        </p:sp>
        <p:sp>
          <p:nvSpPr>
            <p:cNvPr id="59" name="ZoneTexte 58"/>
            <p:cNvSpPr txBox="1"/>
            <p:nvPr/>
          </p:nvSpPr>
          <p:spPr>
            <a:xfrm>
              <a:off x="6876256" y="5589240"/>
              <a:ext cx="5040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 smtClean="0"/>
                <a:t>u</a:t>
              </a:r>
              <a:endParaRPr lang="fr-FR" sz="2000" b="1" dirty="0"/>
            </a:p>
          </p:txBody>
        </p:sp>
      </p:grpSp>
      <p:grpSp>
        <p:nvGrpSpPr>
          <p:cNvPr id="84" name="Groupe 83"/>
          <p:cNvGrpSpPr/>
          <p:nvPr/>
        </p:nvGrpSpPr>
        <p:grpSpPr>
          <a:xfrm>
            <a:off x="6300192" y="5733256"/>
            <a:ext cx="288032" cy="1008112"/>
            <a:chOff x="6300192" y="5805264"/>
            <a:chExt cx="288032" cy="1008112"/>
          </a:xfrm>
        </p:grpSpPr>
        <p:sp>
          <p:nvSpPr>
            <p:cNvPr id="66" name="Ellipse 65"/>
            <p:cNvSpPr/>
            <p:nvPr/>
          </p:nvSpPr>
          <p:spPr>
            <a:xfrm>
              <a:off x="6300192" y="5805264"/>
              <a:ext cx="288032" cy="144016"/>
            </a:xfrm>
            <a:prstGeom prst="ellipse">
              <a:avLst/>
            </a:prstGeom>
            <a:solidFill>
              <a:srgbClr val="FF0000"/>
            </a:solidFill>
            <a:ln w="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Ellipse 66"/>
            <p:cNvSpPr/>
            <p:nvPr/>
          </p:nvSpPr>
          <p:spPr>
            <a:xfrm>
              <a:off x="6300192" y="6669360"/>
              <a:ext cx="288032" cy="144016"/>
            </a:xfrm>
            <a:prstGeom prst="ellipse">
              <a:avLst/>
            </a:prstGeom>
            <a:solidFill>
              <a:srgbClr val="FF0000"/>
            </a:solidFill>
            <a:ln w="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Ellipse 67"/>
            <p:cNvSpPr/>
            <p:nvPr/>
          </p:nvSpPr>
          <p:spPr>
            <a:xfrm>
              <a:off x="6300192" y="6525344"/>
              <a:ext cx="288032" cy="144016"/>
            </a:xfrm>
            <a:prstGeom prst="ellipse">
              <a:avLst/>
            </a:prstGeom>
            <a:solidFill>
              <a:srgbClr val="FF0000"/>
            </a:solidFill>
            <a:ln w="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Ellipse 68"/>
            <p:cNvSpPr/>
            <p:nvPr/>
          </p:nvSpPr>
          <p:spPr>
            <a:xfrm>
              <a:off x="6300192" y="6381328"/>
              <a:ext cx="288032" cy="144016"/>
            </a:xfrm>
            <a:prstGeom prst="ellipse">
              <a:avLst/>
            </a:prstGeom>
            <a:solidFill>
              <a:srgbClr val="FF0000"/>
            </a:solidFill>
            <a:ln w="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Ellipse 70"/>
            <p:cNvSpPr/>
            <p:nvPr/>
          </p:nvSpPr>
          <p:spPr>
            <a:xfrm>
              <a:off x="6300192" y="6237312"/>
              <a:ext cx="288032" cy="144016"/>
            </a:xfrm>
            <a:prstGeom prst="ellipse">
              <a:avLst/>
            </a:prstGeom>
            <a:solidFill>
              <a:srgbClr val="FF0000"/>
            </a:solidFill>
            <a:ln w="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Ellipse 71"/>
            <p:cNvSpPr/>
            <p:nvPr/>
          </p:nvSpPr>
          <p:spPr>
            <a:xfrm>
              <a:off x="6300192" y="6093296"/>
              <a:ext cx="288032" cy="144016"/>
            </a:xfrm>
            <a:prstGeom prst="ellipse">
              <a:avLst/>
            </a:prstGeom>
            <a:solidFill>
              <a:srgbClr val="FF0000"/>
            </a:solidFill>
            <a:ln w="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Ellipse 72"/>
            <p:cNvSpPr/>
            <p:nvPr/>
          </p:nvSpPr>
          <p:spPr>
            <a:xfrm>
              <a:off x="6300192" y="5949280"/>
              <a:ext cx="288032" cy="144016"/>
            </a:xfrm>
            <a:prstGeom prst="ellipse">
              <a:avLst/>
            </a:prstGeom>
            <a:solidFill>
              <a:srgbClr val="FF0000"/>
            </a:solidFill>
            <a:ln w="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5" name="Groupe 84"/>
          <p:cNvGrpSpPr/>
          <p:nvPr/>
        </p:nvGrpSpPr>
        <p:grpSpPr>
          <a:xfrm>
            <a:off x="6948264" y="6309320"/>
            <a:ext cx="288032" cy="432048"/>
            <a:chOff x="6948264" y="6381328"/>
            <a:chExt cx="288032" cy="432048"/>
          </a:xfrm>
        </p:grpSpPr>
        <p:sp>
          <p:nvSpPr>
            <p:cNvPr id="65" name="Ellipse 64"/>
            <p:cNvSpPr/>
            <p:nvPr/>
          </p:nvSpPr>
          <p:spPr>
            <a:xfrm>
              <a:off x="6948264" y="6381328"/>
              <a:ext cx="288032" cy="144016"/>
            </a:xfrm>
            <a:prstGeom prst="ellipse">
              <a:avLst/>
            </a:prstGeom>
            <a:solidFill>
              <a:srgbClr val="FF0000"/>
            </a:solidFill>
            <a:ln w="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Ellipse 69"/>
            <p:cNvSpPr/>
            <p:nvPr/>
          </p:nvSpPr>
          <p:spPr>
            <a:xfrm>
              <a:off x="6948264" y="6669360"/>
              <a:ext cx="288032" cy="144016"/>
            </a:xfrm>
            <a:prstGeom prst="ellipse">
              <a:avLst/>
            </a:prstGeom>
            <a:solidFill>
              <a:srgbClr val="FF0000"/>
            </a:solidFill>
            <a:ln w="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Ellipse 73"/>
            <p:cNvSpPr/>
            <p:nvPr/>
          </p:nvSpPr>
          <p:spPr>
            <a:xfrm>
              <a:off x="6948264" y="6525344"/>
              <a:ext cx="288032" cy="144016"/>
            </a:xfrm>
            <a:prstGeom prst="ellipse">
              <a:avLst/>
            </a:prstGeom>
            <a:solidFill>
              <a:srgbClr val="FF0000"/>
            </a:solidFill>
            <a:ln w="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1" name="Groupe 80"/>
          <p:cNvGrpSpPr/>
          <p:nvPr/>
        </p:nvGrpSpPr>
        <p:grpSpPr>
          <a:xfrm>
            <a:off x="5004048" y="6453336"/>
            <a:ext cx="288032" cy="288032"/>
            <a:chOff x="5004048" y="6525344"/>
            <a:chExt cx="288032" cy="288032"/>
          </a:xfrm>
        </p:grpSpPr>
        <p:sp>
          <p:nvSpPr>
            <p:cNvPr id="75" name="Ellipse 74"/>
            <p:cNvSpPr/>
            <p:nvPr/>
          </p:nvSpPr>
          <p:spPr>
            <a:xfrm>
              <a:off x="5004048" y="6525344"/>
              <a:ext cx="288032" cy="144016"/>
            </a:xfrm>
            <a:prstGeom prst="ellipse">
              <a:avLst/>
            </a:prstGeom>
            <a:solidFill>
              <a:srgbClr val="FF0000"/>
            </a:solidFill>
            <a:ln w="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Ellipse 75"/>
            <p:cNvSpPr/>
            <p:nvPr/>
          </p:nvSpPr>
          <p:spPr>
            <a:xfrm>
              <a:off x="5004048" y="6669360"/>
              <a:ext cx="288032" cy="144016"/>
            </a:xfrm>
            <a:prstGeom prst="ellipse">
              <a:avLst/>
            </a:prstGeom>
            <a:solidFill>
              <a:srgbClr val="FF0000"/>
            </a:solidFill>
            <a:ln w="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3" name="Groupe 82"/>
          <p:cNvGrpSpPr/>
          <p:nvPr/>
        </p:nvGrpSpPr>
        <p:grpSpPr>
          <a:xfrm>
            <a:off x="5652120" y="6021288"/>
            <a:ext cx="288032" cy="720080"/>
            <a:chOff x="5652120" y="6093296"/>
            <a:chExt cx="288032" cy="720080"/>
          </a:xfrm>
        </p:grpSpPr>
        <p:sp>
          <p:nvSpPr>
            <p:cNvPr id="61" name="Ellipse 60"/>
            <p:cNvSpPr/>
            <p:nvPr/>
          </p:nvSpPr>
          <p:spPr>
            <a:xfrm>
              <a:off x="5652120" y="6237312"/>
              <a:ext cx="288032" cy="144016"/>
            </a:xfrm>
            <a:prstGeom prst="ellipse">
              <a:avLst/>
            </a:prstGeom>
            <a:solidFill>
              <a:srgbClr val="FF0000"/>
            </a:solidFill>
            <a:ln w="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Ellipse 61"/>
            <p:cNvSpPr/>
            <p:nvPr/>
          </p:nvSpPr>
          <p:spPr>
            <a:xfrm>
              <a:off x="5652120" y="6381328"/>
              <a:ext cx="288032" cy="144016"/>
            </a:xfrm>
            <a:prstGeom prst="ellipse">
              <a:avLst/>
            </a:prstGeom>
            <a:solidFill>
              <a:srgbClr val="FF0000"/>
            </a:solidFill>
            <a:ln w="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Ellipse 62"/>
            <p:cNvSpPr/>
            <p:nvPr/>
          </p:nvSpPr>
          <p:spPr>
            <a:xfrm>
              <a:off x="5652120" y="6525344"/>
              <a:ext cx="288032" cy="144016"/>
            </a:xfrm>
            <a:prstGeom prst="ellipse">
              <a:avLst/>
            </a:prstGeom>
            <a:solidFill>
              <a:srgbClr val="FF0000"/>
            </a:solidFill>
            <a:ln w="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Ellipse 63"/>
            <p:cNvSpPr/>
            <p:nvPr/>
          </p:nvSpPr>
          <p:spPr>
            <a:xfrm>
              <a:off x="5652120" y="6669360"/>
              <a:ext cx="288032" cy="144016"/>
            </a:xfrm>
            <a:prstGeom prst="ellipse">
              <a:avLst/>
            </a:prstGeom>
            <a:solidFill>
              <a:srgbClr val="FF0000"/>
            </a:solidFill>
            <a:ln w="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Ellipse 76"/>
            <p:cNvSpPr/>
            <p:nvPr/>
          </p:nvSpPr>
          <p:spPr>
            <a:xfrm>
              <a:off x="5652120" y="6093296"/>
              <a:ext cx="288032" cy="144016"/>
            </a:xfrm>
            <a:prstGeom prst="ellipse">
              <a:avLst/>
            </a:prstGeom>
            <a:solidFill>
              <a:srgbClr val="FF0000"/>
            </a:solidFill>
            <a:ln w="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49861E-6 L -0.1059 -0.04024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-2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6272E-6 L 0.2915 -0.06291 " pathEditMode="relative" ptsTypes="AA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22017E-7 L 0.56701 -0.12581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4" y="-6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2104 L 0.33871 -0.30411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" y="-14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0444E-6 L 0.24011 -0.04186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" y="-21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09066E-6 L 0.17326 0.01064 " pathEditMode="relative" ptsTypes="AA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43386E-6 L -0.23229 -0.04163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" y="-21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80111E-6 L 0.02379 -0.07355 " pathEditMode="relative" rAng="0" ptsTypes="AA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" y="-37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9.52821E-7 L -0.29497 -0.08233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" y="-41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87789E-6 L -0.14948 -0.02105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-11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96022E-6 L -0.04722 -0.47202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" y="-236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8.23312E-7 L 0.12188 -0.11517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" y="-58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8.32562E-7 L -0.12222 -0.09436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" y="-47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62627E-6 L 0.57483 -0.2308 " pathEditMode="relative" ptsTypes="AA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66512E-6 L 0.45277 -0.22016 " pathEditMode="relative" rAng="0" ptsTypes="AA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" y="-11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66512E-6 L 0.02743 -0.14685 " pathEditMode="relative" rAng="0" ptsTypes="AA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" y="-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  <p:bldP spid="15" grpId="0" animBg="1"/>
      <p:bldP spid="21" grpId="0"/>
      <p:bldP spid="23" grpId="0"/>
      <p:bldP spid="47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 w="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</a:spPr>
      <a:bodyPr/>
      <a:lstStyle>
        <a:defPPr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33</Words>
  <Application>Microsoft Office PowerPoint</Application>
  <PresentationFormat>Affichage à l'écran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Bertrand</dc:creator>
  <cp:lastModifiedBy>Bertrand</cp:lastModifiedBy>
  <cp:revision>10</cp:revision>
  <dcterms:created xsi:type="dcterms:W3CDTF">2012-07-25T19:19:45Z</dcterms:created>
  <dcterms:modified xsi:type="dcterms:W3CDTF">2012-07-28T13:01:11Z</dcterms:modified>
</cp:coreProperties>
</file>