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CD29A-1500-4B8F-A3C8-F1D3AC655AD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98DF2-3C34-4E60-9287-4BA31A55C27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464" y="2924944"/>
          <a:ext cx="9577065" cy="366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160240"/>
                <a:gridCol w="2160240"/>
                <a:gridCol w="2088232"/>
                <a:gridCol w="2088233"/>
              </a:tblGrid>
              <a:tr h="67634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séance 3</a:t>
                      </a:r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séance 4</a:t>
                      </a:r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séance 5</a:t>
                      </a:r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séance 6</a:t>
                      </a:r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8356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748356"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8356"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8356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admin-1\Documents\CP pascale\mathématiques\logo mh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6" y="620688"/>
            <a:ext cx="895913" cy="108012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177281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Module </a:t>
            </a:r>
            <a:r>
              <a:rPr lang="fr-FR" dirty="0" smtClean="0"/>
              <a:t>...</a:t>
            </a:r>
            <a:endParaRPr lang="fr-FR" dirty="0" smtClean="0"/>
          </a:p>
          <a:p>
            <a:pPr algn="ctr"/>
            <a:r>
              <a:rPr lang="fr-FR" dirty="0" smtClean="0"/>
              <a:t>séances </a:t>
            </a:r>
            <a:r>
              <a:rPr lang="fr-FR" dirty="0" smtClean="0"/>
              <a:t>.... </a:t>
            </a:r>
            <a:r>
              <a:rPr lang="fr-FR" dirty="0" smtClean="0"/>
              <a:t>à </a:t>
            </a:r>
            <a:r>
              <a:rPr lang="fr-FR" dirty="0" smtClean="0"/>
              <a:t>...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072680" y="188640"/>
          <a:ext cx="6604000" cy="234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651000"/>
                <a:gridCol w="1651000"/>
                <a:gridCol w="1651000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5612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304928" y="26064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648744" y="260648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033120" y="26064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761312" y="260648"/>
            <a:ext cx="360040" cy="36004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88504" y="458112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88504" y="3789040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88504" y="530120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88504" y="6021288"/>
            <a:ext cx="360040" cy="36004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72480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Ateliers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admin-1</dc:creator>
  <cp:lastModifiedBy>admin-1</cp:lastModifiedBy>
  <cp:revision>2</cp:revision>
  <dcterms:created xsi:type="dcterms:W3CDTF">2019-08-11T17:22:12Z</dcterms:created>
  <dcterms:modified xsi:type="dcterms:W3CDTF">2019-08-11T17:23:39Z</dcterms:modified>
</cp:coreProperties>
</file>