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66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CD29A-1500-4B8F-A3C8-F1D3AC655AD3}" type="datetimeFigureOut">
              <a:rPr lang="fr-FR" smtClean="0"/>
              <a:t>11/08/2019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98DF2-3C34-4E60-9287-4BA31A55C27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128464" y="2924944"/>
          <a:ext cx="9577065" cy="3669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2160240"/>
                <a:gridCol w="2160240"/>
                <a:gridCol w="2088232"/>
                <a:gridCol w="2088233"/>
              </a:tblGrid>
              <a:tr h="676348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séance 3</a:t>
                      </a:r>
                      <a:endParaRPr lang="fr-FR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séance 4</a:t>
                      </a:r>
                      <a:endParaRPr lang="fr-FR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séance 5</a:t>
                      </a:r>
                      <a:endParaRPr lang="fr-FR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séance 6</a:t>
                      </a:r>
                      <a:endParaRPr lang="fr-FR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8356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</a:tr>
              <a:tr h="748356"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8356"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8356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dirty="0" smtClean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admin-1\Documents\CP pascale\mathématiques\logo mh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6496" y="620688"/>
            <a:ext cx="895913" cy="1080120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0" y="1772816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Module </a:t>
            </a:r>
            <a:r>
              <a:rPr lang="fr-FR" dirty="0" smtClean="0"/>
              <a:t>...</a:t>
            </a:r>
            <a:endParaRPr lang="fr-FR" dirty="0" smtClean="0"/>
          </a:p>
          <a:p>
            <a:pPr algn="ctr"/>
            <a:r>
              <a:rPr lang="fr-FR" dirty="0" smtClean="0"/>
              <a:t>séances </a:t>
            </a:r>
            <a:r>
              <a:rPr lang="fr-FR" dirty="0" smtClean="0"/>
              <a:t>.... </a:t>
            </a:r>
            <a:r>
              <a:rPr lang="fr-FR" dirty="0" smtClean="0"/>
              <a:t>à </a:t>
            </a:r>
            <a:r>
              <a:rPr lang="fr-FR" dirty="0" smtClean="0"/>
              <a:t>...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072680" y="188640"/>
          <a:ext cx="6604000" cy="2345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1000"/>
                <a:gridCol w="1651000"/>
                <a:gridCol w="1651000"/>
                <a:gridCol w="1651000"/>
              </a:tblGrid>
              <a:tr h="504056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36104">
                <a:tc>
                  <a:txBody>
                    <a:bodyPr/>
                    <a:lstStyle/>
                    <a:p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05612">
                <a:tc>
                  <a:txBody>
                    <a:bodyPr/>
                    <a:lstStyle/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Ellipse 7"/>
          <p:cNvSpPr/>
          <p:nvPr/>
        </p:nvSpPr>
        <p:spPr>
          <a:xfrm>
            <a:off x="4304928" y="260648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/>
          <p:cNvSpPr/>
          <p:nvPr/>
        </p:nvSpPr>
        <p:spPr>
          <a:xfrm>
            <a:off x="2648744" y="260648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6033120" y="260648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/>
          <p:cNvSpPr/>
          <p:nvPr/>
        </p:nvSpPr>
        <p:spPr>
          <a:xfrm>
            <a:off x="7761312" y="260648"/>
            <a:ext cx="360040" cy="36004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488504" y="4581128"/>
            <a:ext cx="360040" cy="36004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488504" y="3789040"/>
            <a:ext cx="360040" cy="36004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88504" y="5301208"/>
            <a:ext cx="360040" cy="36004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488504" y="6021288"/>
            <a:ext cx="360040" cy="36004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72480" y="1166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Ateliers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</Words>
  <Application>Microsoft Office PowerPoint</Application>
  <PresentationFormat>Format A4 (210 x 297 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admin-1</dc:creator>
  <cp:lastModifiedBy>admin-1</cp:lastModifiedBy>
  <cp:revision>2</cp:revision>
  <dcterms:created xsi:type="dcterms:W3CDTF">2019-08-11T17:22:12Z</dcterms:created>
  <dcterms:modified xsi:type="dcterms:W3CDTF">2019-08-11T17:23:39Z</dcterms:modified>
</cp:coreProperties>
</file>