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6:28.589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918 280 7890,'0'0'1693,"-4"0"1581,-14-4-1811,13 3-1345,0 0 0,0 0 0,0 1 0,0 0 0,0 0 1,0 0-1,0 1 0,0-1 0,1 1 0,-1 0 0,0 1 0,0-1 0,1 1 0,-1 0 0,1 0 0,-4 2-118,-5 5-64,0 0 1,1 1 0,0 1-1,-6 6 64,2-2 62,3-3-88,-1 1 1,2 0-1,0 1 1,0 0-1,2 1 1,-1 0-1,2 1 1,0 0-1,0 2 26,8-15-3,1-1-1,-1 0 0,0 0 0,0 0 0,1 1 0,0-1 0,-1 0 0,1 1 1,0-1-1,0 0 0,0 1 0,0-1 0,1 0 0,-1 1 0,1-1 1,-1 0-1,1 0 0,0 2 4,0-3-2,1 1 0,-1-1 1,0 0-1,1 1 1,-1-1-1,1 0 0,-1 0 1,1 0-1,0 0 0,-1 0 1,1 0-1,0-1 0,-1 1 1,1-1-1,0 1 1,0-1-1,0 1 0,0-1 1,0 0-1,-1 0 0,3 0 2,6 1 0,0-1 0,0 0 1,0-1-1,0 0 0,0-1 0,0 0 0,0 0 0,-1-1 0,1 0 0,-1-1 0,5-2 0,-8 3 4,-1 0-1,0-1 1,0 0 0,-1 1 0,1-2-1,-1 1 1,1 0 0,-1-1 0,-1 0 0,1 0-1,-1 0 1,0-1 0,0 1 0,0-1-1,-1 1 1,0-1 0,0 0 0,0 0-1,0-3-3,0-3 8,-1 1 0,0 0 0,-1 0 0,0-1 0,-2-3-8,2 13 4,-1 0-1,1 1 0,-1-1 1,0 1-1,1-1 0,-1 1 1,0-1-1,0 1 1,0 0-1,0 0 0,-1-1 1,1 1-1,0 0 0,0 0 1,-1 0-1,1 0 0,-1 0 1,1 0-1,-1 1 0,1-1 1,-1 0-1,1 1 0,-1-1 1,0 1-1,1 0 1,-1-1-1,0 1 0,-1 0-3,-54-4 28,52 4-28,-6 0 4,1 0-2,-1 0 0,1 0 0,0 1 0,0 0 0,0 1-1,0 0 1,0 0 0,0 1 0,-2 2-2,-10 6-1,0 1 1,1 1-1,0 1 0,1 1 1,0 0-1,2 2 0,0 0 1,0 2-1,2-1 0,-5 8 1,16-18 0,1-1 0,-1 1 0,1 0 0,1 0 0,-1 0 0,2 0-1,-1 1 1,1-1 0,0 1 0,0-1 0,1 1 0,1 2 0,-1-8-1,1 1 1,0-1-1,0 1 1,0-1-1,1 0 1,-1 1-1,1-1 1,0 0-1,0 1 1,0-1-1,0 0 1,1 0-1,-1 0 1,1 0-1,0 0 1,-1 0-1,2 0 1,-1-1-1,0 1 1,0-1-1,1 1 1,-1-1-1,1 0 1,0 0-1,0 0 1,0 0-1,0-1 1,0 1-1,0-1 1,0 0-1,2 1 1,3 0 2,1-1 0,0 0 0,0 0 1,-1-1-1,1 0 0,0 0 0,0-1 0,-1 0 0,1 0 0,0-1 0,-1-1 1,1 1-1,-1-1 0,0-1 0,0 1 0,0-1 0,-1-1 0,1 1 0,-1-2 0,0 1 1,0-1-1,-1 1 0,1-2 0,-1 1 0,-1-1 0,1 0 0,-1 0 0,-1-1 1,1 1-1,-1-1 0,0 0 0,-1 0 0,0 0 0,0-1 0,-1 1 0,0-1 1,-1 0-1,1 1 0,-1-8-2,-1 14 3,-1-1 0,1 0 0,0 0 1,-1 0-1,0 1 0,1-1 0,-1 0 0,0 1 1,0-1-1,-1 1 0,1-1 0,0 1 0,-1 0 1,0-1-1,1 1 0,-1 0 0,-1-1-3,-2-1 10,1 0 0,-1 1 0,0-1 0,0 1 1,0 0-1,0 0 0,-1 1 0,-2-1-10,-9-3 22,-1 1 0,0 1 1,-1 0-1,1 1 0,-3 1-22,4 1 2,0-1 0,1 2 0,-1 0 0,0 1 0,0 1 0,1 1-1,-1 0 1,-7 3-2,18-4-3,1 0 0,-1 0 0,1 1 0,0 0 0,0 0-1,0 0 1,0 1 0,0 0 0,1-1 0,-1 2 0,1-1-1,0 0 1,0 1 0,1 0 0,0 0 0,-1 0 0,2 0 0,-1 0-1,0 1 1,1-1 0,0 1 0,1 0 0,-1 0 0,1-1-1,0 4 4,-1-2-5,1-1 0,1 0 0,-1 1 0,1-1 0,0 1-1,0-1 1,1 1 0,0-1 0,0 0 0,1 1 0,-1-1-1,2 2 6,-1-5 0,0 1-1,0-1 1,1 0-1,-1 1 1,1-1-1,0 0 1,0-1-1,0 1 1,0 0-1,0-1 1,1 0-1,-1 1 1,1-1-1,0-1 1,-1 1-1,1 0 1,0-1-1,0 0 1,0 0-1,0 0 1,1 0 1,0 0-1,-1 0 1,1 0-1,0 0 1,0-1-1,0 0 1,0 0-1,0-1 1,-1 1-1,1-1 1,0 0-1,0 0 1,0 0-1,-1-1 1,1 0-1,-1 0 1,1 0-1,-1 0 1,0-1-1,0 1 1,0-1-1,1-1 0,-1 0 6,0-1-1,0 1 0,-1 0 0,1-1 0,-1 0 0,0 0 1,0 0-1,-1 0 0,0-1 0,1 1 0,-2-1 0,1 1 1,-1-1-1,0 0 0,0 1 0,0-1 0,-1 0 0,0-2-5,0 5 4,-1 0-1,0 0 1,0 0-1,0 0 1,-1 0-1,1 1 0,-1-1 1,1 0-1,-1 1 1,0-1-1,0 1 0,0 0 1,0 0-1,0 0 1,-1 0-1,1 0 0,-1 0 1,1 0-1,-1 1 1,0-1-1,1 1 0,-1 0 1,-3-1-4,-8-5 6,-1 2 1,-1 0-1,-15-3-6,21 5 1,-2 0-2,-1 0 0,0 0 1,0 2-1,0-1 1,0 2-1,0-1 0,0 2 1,-3 0 0,14 0-6,0 0 0,0 0 0,0 1 0,-1-1 0,1 1 0,1-1 0,-1 1 0,0 0 1,0 0-1,1-1 0,-1 1 0,1 0 0,-1 0 0,1 1 0,0-1 0,0 0 0,0 1 6,-12 15 9,12-17 15,1-1 34,0 0-4,0 0-1,0 0-10,0 0-19,-14-20 31,11 17-53,0 0 0,-1 0 0,1 0 0,-1 0 0,1 1 0,-1-1 0,0 1 0,0 0 0,0 0 0,0 1 0,0-1 0,-4 0-2,-11-6-46,9 4 76,8 4-29,0 0 0,0-1 0,0 1 0,1-1 0,-1 0 0,0 1 0,1-1 0,-1 0 0,0 0 0,1 0 0,-1 0 0,1-1 0,0 1 0,-1 0 0,1-1 0,-1 0-1,2 2 14,-1 0-13,1 0 0,-1 0-1,0 0 1,0 0 0,0-1 0,0 1 0,0 0-1,0 0 1,1-1 0,-1 1 0,0-1-1,0 1 1,0 0 0,1-1 0,-1 1-1,0-1 1,1 0 0,-1 1 0,0-1-1,1 0 1,-1 1 0,1-1 0,-1 0-1,1 0 1,-1 1 0,1-1 0,0 0-1,-1 0 1,1 0 0,0 1 0,0-1 0,-1 0-1,1 0 1,0 0 0,0 0-1,-3-33 34,3 33-29,1-20 26,-1 17 10,1 0 1,-1 1-1,0-1 0,0 0 0,0 0 1,-1 0-1,1 0 0,-1 0 0,0 0 1,0 0-1,-1 1 0,0-3-41,2 6 32,0 0 18,0 0 4,0 0-10,0 0-9,0 0 54,-1-3 103,2 0 308,8 3-214,8-2-264,-1 0-1,0-1 1,0-1-1,0 0 1,0-1-1,-1-1 1,2-1-22,7-2 42,0 1 0,11-2-42,188-45 62,-125 32-23,12 2-39,-96 19 1,46-12 6,-40 9-1,0 0 1,0 2-1,1 0 0,11 0-6,-19 2 1,1-1 0,-1 0 0,0-1-1,0 0 1,6-3-1,30-8 18,52-11 16,-78 21-23,-1-2-1,0 0 0,16-8-10,-33 12-4,1 0 0,0 1 0,0 0 0,-1 0 1,1 0-1,3 0 4,24-4-10,-17 1 15,1 0 0,0 1 0,0 0 0,6 1-5,70-10 13,8 12-68,-97 32 53,-4-29 3,1 0 0,-1 0 1,1 0-1,0 0 1,-1 0-1,2-1 0,-1 1 1,0 0-1,2 2-1,4 9 2,-4-6 22,0 0 0,0 1 0,-1-1 0,0 0 0,0 1 0,-1 0 0,0-1 0,-1 1 0,1-1 0,-2 1 0,1 0 0,-2 2-24,0 1 45,-1 0 1,-1 0-1,0 0 0,0 0 1,-1 0-1,-1-1 1,0 0-1,-4 5-45,-52 82 718,-125 211-74,171-280-637,1 1 0,1 0 1,2 1-1,-7 28-7,33-69-95,5-9 117,8-18-6,-2-1 1,-1-1 0,-2-1-1,10-28-16,-26 52-1,-1 0 0,0 0 0,-1-1 0,-1 1 0,0-1-1,-1 0 1,-1 0 0,-1 0 0,0-2 1,-1 14-1,1-1 0,-1 1 0,0-1 0,-1 1 0,0 0 0,1 0 0,-1 0 0,-1 0 0,1 0 0,-1 0 0,0 1 0,0-1 0,0 1 0,-1 0 0,1 0 0,-1 0 0,0 0 0,0 1 0,-1-1 0,1 1 0,-1 0 0,1 1 0,-1-1 0,0 1 0,0 0 0,0 0 0,-2 0 1,-7-3-1,0 1 0,0 0 0,0 2-1,-1-1 1,1 2 0,-1 0 0,1 1 0,-1 0-1,-10 2 2,16 0-3,0 1 0,0 0 0,0 0 0,0 1 0,1 0 0,-1 0 0,1 1-1,0 0 1,1 1 0,-1 0 0,1 0 0,0 0 0,1 1 0,-1 0 0,1 0-1,-3 7 4,-10 12-13,2 1-1,1 0 1,1 1-1,-3 11 14,7-13-2,2 1-1,0 0 0,2 0 1,1 0-1,1 1 0,1 0 1,2 0-1,0 0 0,3 20 3,-1-46 2,0 0-1,0 0 0,0 0 0,0 0 0,1 0 0,-1-1 1,0 1-1,1 0 0,0 0 0,-1 0 0,1 0 0,0-1 1,0 1-1,0 0 0,0-1 0,0 1 0,0 0 0,1-1 1,-1 0-1,1 1 0,-1-1 0,1 0 0,-1 0 0,1 0 0,-1 0 1,1 0-1,0 0 0,0 0 0,0 0 0,-1-1 0,1 1 1,0-1-1,0 1 0,0-1 0,0 0 0,0 0 0,0 0 1,0 0-1,1 0-1,3 0 4,-1-1 1,1 0 0,-1 0 0,0 0-1,1-1 1,-1 0 0,0 0 0,0 0-1,0-1 1,0 1 0,-1-1-1,1 0 1,3-3-5,15-18 9,0 0-1,-2-1 1,0-2 0,-2 0-1,-1 0 1,-2-2 0,0 0-1,-2-1 1,-1-1 0,-1-3-9,-6 18 7,-1-1-1,-2 0 1,1 0 0,-2 0 0,0-1 0,-1 1 0,-1 0-1,-1-1 1,0 1 0,-1-2-7,1 13 2,0-1 0,-1 1 0,0-1 0,1 1-1,-2 0 1,1 0 0,-1 0 0,0 0 0,0 0 0,-1 1 0,0-1 0,0 1-1,0 0 1,0 0 0,-1 0 0,0 1 0,0 0 0,0-1 0,0 2-1,-1-1 1,0 1 0,1 0 0,-1 0 0,0 0 0,-1 1 0,1 0 0,-5-1-3,3 2 0,0-1-1,0 1 0,0 1 0,0-1 0,0 1 0,0 1 0,1 0 0,-1 0 1,0 0-1,0 1 0,0 0 0,1 0 0,-1 1 0,1 0 2,-3 2-6,1 1-1,0 0 1,0 0-1,0 0 1,0 1-1,1 1 1,1-1-1,-1 1 1,-3 6 6,-5 8-13,1 2 0,1 0 1,1 0-1,1 2 0,1-1 1,1 1-1,-4 18 13,6-11-2,2 1 1,1 0-1,1 0 0,2 1 0,1-1 0,4 31 2,-3-59 4,0-1 0,1 1 0,0 0 0,0-1 0,1 1 0,-1-1 0,1 1 0,0-1 0,1 0 0,-1 0 0,1 0 0,0 0-1,0 0 1,1 0 0,-1-1 0,1 0 0,0 0 0,1 0-4,-1-1 5,0 0 0,0-1-1,0 1 1,1-1 0,-1 0 0,1 0-1,0-1 1,-1 1 0,1-1-1,0 0 1,0-1 0,0 1 0,0-1-1,0 0 1,0 0 0,-1 0 0,1-1-1,0 1 1,0-1 0,4-2-5,-2 1 6,1-1 0,-1 0 0,0 0 1,-1-1-1,1 0 0,-1 0 0,0 0 0,0-1 0,0 0 1,3-4-7,12-12 43,-1-2 1,1-3-44,-5 6 4,10-12 10,-1-2 0,-2 0 1,-1-2-1,-2 0 0,-2-2 0,5-14-14,-13 24 16,-1-1 0,-1 0-1,-1 0 1,-2-1 0,-1 0 0,-1 0-1,-2 0 1,-1 0 0,-1-5-16,0 30 1,1 0 0,-1-1 0,0 1 0,0-1 0,-1 1 0,0 0 0,0 0 0,0 0 0,0 0 0,-1 0 0,0 1 0,0-1 0,0 1 0,-1-1 0,1 1 0,-1 0 0,0 0 0,0 1 0,-4-4-1,4 5-2,0 0-1,-1 0 1,1 0-1,0 0 1,-1 1-1,1-1 1,0 1-1,-1 0 1,0 1-1,1-1 1,-1 1 0,1 0-1,-1 0 1,0 0-1,1 1 1,-1-1-1,1 1 1,-1 0-1,1 1 1,-1-1-1,1 1 1,0 0-1,0 0 1,-1 0 2,-6 5-7,1-1 0,0 2 0,0 0 0,1 0 0,0 1 0,0 0 0,1 0-1,-1 2 8,-17 24-15,-15 25 15,19-24 10,2 1 0,2 0 1,1 2-1,2 0 0,-8 33-10,15-41 12,1 0 0,1 1 0,2 0 0,2 0 0,0 0 0,2 0 0,4 28-12,-3-56 2,0 1 0,0-1 0,0 0 0,0 0 0,0 0 1,1 0-1,0 0 0,-1 0 0,2-1 0,-1 1 1,0-1-1,1 1 0,-1-1 0,1 0 0,0 0 0,0 0 1,0 0-1,1-1 0,-1 1 0,1-1 0,-1 0 0,1 0 1,0 0-1,0 0 0,0-1 0,0 1 0,3-1-2,-1 1 9,0-1 0,1 0 0,0-1-1,-1 1 1,1-1 0,-1-1 0,1 1 0,-1-1-1,1 0 1,-1 0 0,0-1 0,1 0 0,-1 0-1,0-1 1,0 0 0,0 0 0,4-3-9,15-11 10,-1-2 0,0-1 0,-2 0 0,0-2 0,-1-1 0,-1 0 0,-2-2 0,0 0 1,-1-1-1,-2-1 0,4-9-10,-4 3 4,-2-2 1,-1 1-1,-1-1 1,-2-1-1,-2 0 1,-1 0 0,-1-1-1,-3 1 1,-1-11-5,-1 47-1,1-1-1,-1 1 1,0 0 0,0 0 0,0 0 0,0-1 0,0 1 0,0 0 0,0 0-1,0 0 1,0-1 0,0 1 0,0 0 0,0 0 0,0 0 0,0-1-1,0 1 1,0 0 0,0 0 0,0 0 0,0 0 0,0-1 0,0 1 0,-1 0-1,1 0 1,0 0 0,0 0 0,0-1 0,0 1 0,0 0 0,0 0 0,-1 0-1,1 0 1,0 0 0,0-1 0,0 1 0,0 0 0,0 0 0,-1 0 0,1 0-1,0 0 1,0 0 0,0 0 0,-1 0 0,1 0 0,0 0 0,0 0 0,0 0-1,-1 0 1,1 0 0,0 0 0,0 0 0,0 0 0,-1 0 0,1 0 0,0 0-1,0 0 1,0 0 1,-13 13-78,-11 20-4,-13 35 77,2 1-1,4 2 1,3 1-1,3 1 1,3 1-1,3 1 1,3 4 5,9-36 18,2 1 1,2 0 0,2 19-19,0-63 0,1 1 0,0-1 0,0 1 1,0-1-1,0 0 0,0 1 0,0-1 1,1 0-1,-1 1 0,0-1 0,0 1 1,0-1-1,0 0 0,0 1 0,0-1 1,1 0-1,-1 1 0,0-1 0,0 0 1,0 0-1,1 1 0,-1-1 0,0 0 1,1 1-1,-1-1 0,0 0 0,0 0 0,1 0 1,-1 1-1,0-1 0,1 0 0,-1 0 1,0 0-1,1 0 0,-1 0 0,16-3 19,12-18 11,4-24-47,-1 0 0,-3-2 0,-2-1-1,-2-1 1,-2-1 0,9-35 17,37-118-204,-68 203 196,0 0-1,0 0 0,1 0 0,-1 0 1,0 0-1,0 0 0,0 0 1,0 1-1,0-1 0,0 0 1,0 0-1,0 0 0,0 0 0,0 0 1,0 0-1,1 0 0,-1 0 1,0 0-1,0 0 0,0 0 1,0 0-1,0-1 0,0 1 0,0 0 1,0 0-1,0 0 0,0 0 1,0 0-1,1 0 0,-1 0 1,0 0-1,0 0 0,0 0 0,0 0 1,0 0-1,0 0 0,0 0 1,0 0-1,0 0 0,0 0 1,0-1-1,0 1 0,0 0 0,0 0 1,0 0-1,0 0 0,0 0 1,0 0-1,0 0 0,0 0 1,0 0 8,2 13-113,-3 23 118,-8 8-1,-2 1-1,-1-1 0,-15 31-3,11-30 38,-4 12 45,3-13 53,2 2 0,2 0 0,-1 15-136,17-69 20,0 1-1,1 0 0,0 0 1,0 0-1,0 0 1,3-2-20,14-25 49,56-129-227,18-68 178,-81 196-5,-6 22-73,-8 26 42,-6 25 21,-16 31 181,-3-2 1,-21 37-167,11-25 372,-12 46-372,32-79 113,-2-1-1,-11 18-112,21-46 88,6-16-24,-14 27-33,8-8-7,7-19-17,0-1 13,0 0 37,0 0-20,-17 0 336,11 0-351,1 1 0,-1-1 0,1-1 1,-1 1-1,1-1 0,-1 0 0,1 0 1,-1-1-1,1 1 0,0-1 0,0 0 1,0-1-1,-4-2-22,-18-7 134,-1 0-1,-7 0-133,-17-7 109,-44-27 83,76 37-152,10 4 2,0 0-1,0 1 0,-1 0 1,0 1-1,-3-1-41,-2 1 52,0-2 0,0 0 0,0-1 0,1-1 0,-11-6-52,-30-12 71,-16-7-12,44 18-28,0 2 0,-1 1 0,-5-1-31,-40-11 37,52 15-33,0 0 1,-1 2-1,0 1 1,0 0-1,0 2 1,-16 0-5,5 2-1,20 0-2,0 0 1,0 2 0,0-1 0,-5 3 2,16-3-3,-1 1 0,1 0 0,0 1 0,0-1 0,0 0 0,0 1 0,0 0 0,1 0 0,-1-1 0,0 2 0,1-1 0,0 0 0,-1 0 0,1 1 0,0 0 0,0-1 0,0 1 0,0 0-1,1 0 1,-1 0 0,1 0 0,0 0 0,0 0 0,0 0 0,0 0 0,0 1 3,-2 11-22,1 0 1,0 1-1,1-1 0,1 1 0,1-1 22,-1-4-6,0-10-45,0-12 32,1 1 14,1-1 1,0 1-1,0-1 0,1 1 1,1 0-1,0 0 0,0 0 0,4-5 5,-2 2-36,0 0-1,-1-1 1,0 1-1,2-12 37,-3 1-2,-1 1-1,-1-1 1,-1 0-1,-1 1 1,-2-1-1,0 0 1,-2-7 2,1 22-1,1 0 0,-2 0-1,1 0 1,-5-7 1,7 14-7,1 1 0,-1-1-1,1 1 1,-1-1 0,0 1 0,0-1-1,0 1 1,0 0 0,0 0 0,0-1-1,0 1 1,0 0 0,0 0 0,-1 0-1,1 0 1,0 0 0,-1 1 0,1-1-1,-1 0 1,1 1 0,-1-1 0,1 1-1,-1-1 1,1 1 0,-1 0 0,1-1-1,-1 1 1,0 0 0,1 0 0,-1 0-1,-1 1 8,2 0-12,-1 0 0,1 0-1,0 0 1,0 0 0,0 0-1,0 1 1,0-1 0,0 1 0,0-1-1,0 0 1,0 1 0,1-1-1,-1 1 1,1 0 0,-1-1-1,1 1 1,-1 1 12,-5 30-95,2 28 8,5 58 87,0-87-2,8-115 35,-1-71-33,-7 122 9,-1 23-42,-3 36 15,-4 72 22,4 1 1,11 96-5,5-58 49,-1-20 86,-4 47-135,-8-59 25,0-106-18,0 0 1,9-24 9,21-27-6,-21 38-9,0-1-1,-2 0 1,1 0 0,-2 0 0,0-1-1,-1 0 1,4-14-2,-62 120-112,-14 48 112,67-138 8,-1-1 9,0-4-6,-1 1-1,1-1 0,-1 0 0,1 1 0,1-1 1,-1 0-1,0 0 0,1 0-10,-1 0 12,1 4-16,0-1 0,0 1 0,0 0 0,0 0 0,0 0 0,0 0 0,0-1 0,0 1 0,1 0 0,-1 0 0,0 0 0,0 0 0,0 0 0,0-1 0,0 1 0,0 0 0,0 0 0,1 0 0,-1 0 0,0 0 0,0 0 0,0 0 0,0 0 0,0-1 0,1 1 0,-1 0 0,0 0 0,0 0 1,0 0-1,0 0 0,1 0 0,-1 0 0,0 0 0,0 0 0,0 0 0,0 0 0,1 0 0,-1 0 0,0 0 0,0 0 0,0 0 0,0 0 0,1 1 0,-1-1 0,0 0 0,0 0 0,0 0 0,0 0 0,0 0 0,1 0 0,-1 0 0,0 0 0,0 1 0,0-1 0,0 0 0,0 0 4,21 9-33,-17-6 37,1-1 1,0 0-1,0 0 0,1 0 0,-1 0 0,4 0-4,-8-4 7,0 0-1,-1-1 1,1 1 0,-1 0 0,0 0-1,0 0 1,0-1 0,0 1 0,0 0-1,0-2-6,0 2 6,2-112 44,-2 114-50,0 0 0,0 0 0,0 0 0,0 1 0,0-1 0,0 0 0,0 0 0,0 0 0,-1 0 0,1 0 0,0 1 0,0-1 0,0 0 0,0 0 0,0 0 0,0 0 0,0 0 0,-1 0 0,1 1 0,0-1 0,0 0 0,0 0 0,0 0 0,0 0 0,-1 0 0,1 0 0,0 0 0,0 0 0,0 0 0,0 0 0,-1 0 0,1 0 0,0 0 0,0 0 0,0 0 0,0 0 0,-1 0 0,1 0 0,0 0 0,0 0 0,0 0 0,0 0 0,-1 0 0,1 0 0,0 0 0,0 0 0,0-1 0,0 1 0,0 0 0,0 0 0,-1 0 0,1 0 1,0 0-1,0 0 0,0 0 0,0-1 0,0 1 0,0 0 0,0 0 0,0 0 0,0 0 0,-1-1 0,1 1 0,0 0 0,0 0 0,0 0 0,-7 10-29,2 0 5,-1 0 15,2-1 0,-1 1 1,2 0-1,-1 0 0,1 0 0,1 0 1,-1 0-1,2 1 0,-1 2 9,2-12-8,0-1 0,0 0 0,3-12-7,10-15 16,1 1 1,6-8-2,21-37 11,-4-9 0,-22 44-25,1 1-1,2 1 1,23-31 14,4 7-12,-22 30 12,0-2 0,6-15 0,-25 37 4,0 0 1,-1 0-1,0 0 1,-1 0-1,1-1 1,-2 1 0,1-1-1,-1 1 1,0-1-1,-1 0 1,0 1-1,-1-3-4,-2-21 47,-1 1 0,-8-24-47,-2-26 33,13 32-34,1 48-13,9 1 0,0 0 0,0 1 0,0 0-1,0 1 1,0-1 0,0 2-1,0-1 1,-1 1 0,5 3 14,-9-5-1,-1 2 1,1-1-1,0 0 1,-1 1-1,0 0 1,1-1-1,-1 1 1,0 1-1,-1-1 1,1 0-1,0 1 1,-1-1-1,0 1 1,0 0-1,0 0 1,0 0-1,-1 0 1,1 0-1,-1 0 1,1 4 0,-1 5-2,0 1 1,0-1 0,-2 0 0,1 1 0,-2 5 1,-1 28 7,3-47-7,0 0 0,0 0 0,0 0 0,0 1 1,0-1-1,0 0 0,0 0 0,0 0 0,1 0 0,-1 0 0,0 0 0,0 0 0,0 0 0,0 0 1,0 1-1,1-1 0,-1 0 0,0 0 0,0 0 0,0 0 0,0 0 0,0 0 0,1 0 0,-1 0 1,0 0-1,0 0 0,0 0 0,0 0 0,0 0 0,1 0 0,-1 0 0,0 0 0,0 0 1,0 0-1,0-1 0,0 1 0,1 0 0,-1 0 0,0 0 0,0 0 0,0 0 0,0 0 0,0 0 1,0 0-1,0 0 0,1-1 0,-1 1 0,0 0 0,0 0 0,0 0 0,0 0 0,0 0 0,0-1 1,0 1-1,0 0 0,0 0 0,0 0 0,0 0 0,0 0 0,0-1 0,0 1 0,0 0 0,1 0 1,53-48-1,2 3 1,1 3 0,3 2-1,41-20 0,-99 58-2,1 1 0,-1 0 0,0 0 0,0 0 0,1 0 1,-1 0-1,0 0 0,1 0 0,-1 1 0,1-1 0,-1 1 0,1 0 0,0-1 2,-3 2-2,1-1 0,-1 0 0,0 0 0,1 0 0,-1 0 0,1 0 0,-1 1 0,0-1 1,1 0-1,-1 0 0,0 1 0,1-1 0,-1 0 0,0 1 0,0-1 0,1 0 0,-1 1 0,0-1 0,0 0 0,0 1 1,1-1-1,-1 0 0,0 1 0,0-1 0,0 1 0,0-1 0,0 1 2,-2 20-21,-5-2-1,-2 0 1,0 0-1,-1-1 1,-1 0-1,-1-1 1,0 0-1,-11 10 22,5-3-67,-1-1 8,-23 34-40,39-52 89,1 0 1,-1 0-1,1 0 1,0 0-1,0 0 1,0 0-1,1 0 1,0 1 0,0-1-1,0 1 1,1 1 9,0-6-3,0 0 0,1-1 1,-1 1-1,0 0 1,1 0-1,-1 0 1,1-1-1,-1 1 0,1 0 1,0 0-1,-1-1 1,1 1-1,0-1 0,0 1 1,-1 0-1,1-1 1,0 0-1,0 1 1,0-1-1,-1 1 0,1-1 1,0 0-1,0 0 1,0 1-1,0-1 1,0 0-1,0 0 0,0 0 1,0 0-1,0 0 1,0 0 2,41 0-15,-31-1-3,0 0 19,0 0-1,-1-1 1,1 0-1,-1-1 1,0 0-1,0 0 0,0-1 1,0-1-1,-1 0 1,0 0-1,1-1 0,3-3 0,17-14 10,-1 0-1,23-26-9,-24 21 9,-2-1 0,21-28-9,-36 40 3,1 0-1,-2 0 1,0-1 0,-2-1-1,0 1 1,2-10-3,-7 19 7,-1 0 0,0-1 0,0 0-1,-1 1 1,0-1 0,-1 0 0,-1-7-7,2 15 1,-2 0 1,1 0-1,0 0 0,0 0 1,-1 0-1,1 0 0,-1 0 0,1 0 1,-1 0-1,0 0 0,0 0 1,0 0-1,0 0 0,0 0 1,0 1-1,-1-1 0,1 1 0,0-1 1,-1 1-1,1-1 0,-1 1 1,0 0-1,1-1 0,-1 1 0,0 0 1,0 0-1,0 0 0,0 1 1,0-1-1,0 0 0,0 1 0,0-1 1,0 1-1,0 0 0,0 0 1,-1 0-2,1 0-3,0 0 0,-1 1 1,1-1-1,0 1 0,0 0 1,0 0-1,0 0 1,0 0-1,0 0 0,0 0 1,0 0-1,1 0 1,-1 1-1,0-1 0,1 1 1,-1 0-1,1-1 1,-1 1-1,1 0 0,0 0 1,-1 1 2,-24 51-19,19-38 22,-9 21-9,1 0 0,2 1 0,2 1 0,1 0 0,3 0 0,0 1 0,3 0 0,0 28 6,4-66-1,0 0 1,1-1 0,-1 1-1,0 0 1,1 0 0,-1 0-1,1 0 1,-1 0-1,1-1 1,0 1 0,0 0-1,0-1 1,0 1 0,0 0-1,0-1 1,0 1-1,0-1 1,1 0 0,-1 1-1,1-1 1,-1 0 0,1 0-1,-1 0 1,1 0-1,0 0 1,-1 0 0,1 0-1,0-1 1,0 1-1,-1-1 1,1 1 0,0-1-1,0 0 1,0 1 0,0-1-1,0 0 1,0 0-1,0-1 1,0 1 0,4 0 0,0-1 0,0 1 0,0-1 0,0-1 0,0 1 0,-1-1 0,1 0 0,0 0 0,-1 0 0,0-1 0,1 0 0,2-2 0,15-15 9,0-1 0,-1-1 0,-1-1 0,-2-1 0,0-1 0,-2 0 0,0-2 0,-2 1 0,0-3-9,19-45 56,-3-1 1,16-65-57,-52 153-1,-1-1 0,0 0 0,-1-1 1,-1 1 0,-14 25-7,1 5 3,-50 94-8,-9 2 12,74-134 130,4-13-77,5-16-36,5-2-11,1 1 0,1 1 0,1-1 0,9-11-6,5-14 6,-10 16 10,-1-1 0,-2 0 0,-2-1 0,-1 0 0,-1-5-16,1-18 108,-4-1 0,-1-56-108,-3 114-4,0 0 0,0-1 1,0 1-1,1 0 0,0-1 1,-1 1-1,1 0 0,1 0 0,-1 0 1,0 1-1,1-1 0,-1 0 1,1 1-1,0-1 4,22-28 4,-24 30-1,-1 1 1,1-1-1,-1 1 1,1-1-1,-1 0 1,0 1-1,1-1 1,-1 0-1,0 0 1,1 1-1,-1-1 1,0 0-1,0 0 1,0 1-1,0-1 1,0 0 0,0 0-1,0 1 1,0-1-1,0 0 1,0 0-1,0 1 1,0-1-4,-19 10 61,15-7-74,-2 2 85,0 0 0,0 1-1,1 0 1,-1 0 0,-2 3-72,7-7-85,0 1 1,0-1-1,0 0 0,0 1 0,0-1 1,0 1-1,1-1 0,-1 1 0,1-1 0,-1 1 1,1-1-1,-1 1 0,1 0 85,0-2-206,0 1 0,0 0-1,0 0 1,0 0 0,1 0 0,-1 0 0,0-1-1,0 1 1,1 0 0,-1 0 0,1 0-1,-1-1 1,0 1 0,1 0 0,-1 0-1,1-1 1,0 1 0,-1-1 0,1 1 0,0 0-1,-1-1 1,1 1 0,0-1 0,-1 1-1,1-1 207,12 5-7752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55.713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1596 383 10730,'-8'-3'6781,"-15"2"-6119,19 1-18,-24 1-147,-1 2 0,1 1-1,0 1 1,0 1 0,0 2 0,-25 10-497,1 3 177,0 2 1,2 3-1,-2 3-177,34-18 21,0 0-1,1 1 1,0 1 0,-8 9-21,21-19-2,0 1 0,1-1 0,-1 1 0,1 0 0,0 0 1,0 0-1,1 0 0,-1 0 0,1 1 0,0-1 0,0 1 0,1-1 0,-1 1 1,1 0-1,0 0 0,0 0 0,0-1 0,1 1 0,0 0 0,0 0 0,0 0 0,1 1 2,-1-4 0,1-1 0,0 1 0,0-1 0,0 1 0,-1-1 0,2 0 0,-1 1 0,0-1 0,0 0 0,0 0 0,0 0 0,1 1 0,-1-2 0,1 1 0,-1 0 0,1 0 0,-1 0 0,1-1 0,-1 1 0,1 0 0,-1-1 0,1 0 0,0 1 0,-1-1 0,3 0 0,47 3 2,-46-3-2,10 0 1,0-1 0,-1-1 0,1 0 0,-1-1 0,1 0 1,-1-1-1,8-4-1,12-7 4,-2-1 0,17-11-4,9-8 2,44-35-2,-76 50 1,0-1 0,-2-2 0,0 0 0,14-21-1,-35 41 19,0 0 0,0 0 0,-1 0 0,1-1 0,-1 0 0,0 1 0,0-1 0,-1 0 0,1 0 0,-1 0 0,0 0 0,0 0 0,0 0 0,0-4-19,-1 7 9,0 0 1,0 0-1,0 1 0,-1-1 0,1 0 1,0 1-1,-1-1 0,1 0 1,0 1-1,-1-1 0,1 0 1,-1 1-1,1-1 0,-1 1 1,1-1-1,-1 1 0,1-1 1,-1 1-1,0-1 0,1 1 1,-1-1-1,0 1 0,1 0 1,-1 0-1,0-1 0,1 1 1,-1 0-1,0 0 0,0 0 1,1 0-1,-1-1 0,0 1 1,0 0-10,-32 0 71,24 0-51,-15 1-2,1 0 1,-1 2 0,1 1-1,0 1 1,-18 6-19,-13 8 125,-42 21-125,-145 74 137,187-86-152,3 3 1,0 3 0,-18 16 14,56-39-2,-1 1 0,2 0 0,-4 4 2,13-12-1,0-1 0,0 1 1,0 0-1,1 0 0,0 0 1,-1 0-1,1 0 0,1 0 1,-1 1-1,1-1 0,0 0 1,0 1-1,0-1 0,0 1 1,1 0 0,0-4-1,0 0 1,0 0 0,1 0 0,-1 0 0,1-1-1,-1 1 1,1 0 0,-1 0 0,1 0 0,-1-1-1,1 1 1,-1 0 0,1-1 0,0 1-1,0 0 1,-1-1 0,1 1 0,0-1 0,0 1-1,0-1 1,-1 0 0,1 1 0,0-1 0,0 0-1,0 1 1,0-1 0,0 0 0,0 0-1,0 0 1,0 0 0,-1 0 0,1 0 0,0 0 0,43 0 5,-29-1-2,1 0 6,1-1 1,-1 0-1,-1-1 0,1-1 1,0-1-1,-1 0 1,0-1-1,0 0 0,1-3-9,30-15 14,-2-2 0,9-9-14,-36 25-4,-1-2 0,-1 1 1,1-2-1,-2 0 0,0-1 0,8-11 4,-21 24 3,0 1-1,0-1 0,0 0 0,-1 0 1,1-1-1,0 1 0,-1 0 0,1 0 0,0 0 1,-1 0-1,0-1 0,1 1 0,-1 0 1,0 0-1,1-1 0,-1 1 0,0 0 1,0-1-1,0 1 0,0 0 0,-1 0 0,1-1 1,0 1-1,0 0 0,-1-1-2,0 1 3,0 0-1,0 0 0,0 0 1,0 0-1,0 0 0,0 0 1,-1 1-1,1-1 0,0 0 1,0 1-1,-1-1 1,1 1-1,-1-1 0,1 1 1,0-1-1,-1 1 0,1 0 1,-2 0-3,-10-1 7,0 1 1,0 0-1,0 1 1,-8 1-8,17-1-2,-32 6 10,0 2 1,1 1-1,0 2 0,1 2 0,0 1 1,0 2-9,-38 15-1,-12 8-10,-48 32 11,42-22 339,-12 1-339,67-35 34,0 1 0,2 2 0,0 1 0,0 3-34,26-20 6,1 1 0,-1-1 0,0-1 0,0 1 0,0-1-1,-1 0 1,-4 0-6,-19 6 14,30-7-14,-12 3-5,0 0 1,0 0-1,0-1 0,0-1 0,-5 0 5,-12 6-23,30-8 30,-37 2 12,36-2-14,1 0 3,0 0 0,0 0-3,0 0-10,0 0-3,21-3-71,36-19 70,47-26 9,-84 38-1,275-148 63,-1 1 37,-164 91 107,-3-4-1,-3-7-205,-80 47 1,-25 16 0,0 1 0,1 1 0,1 0 0,0 2 1,16-6-2,-5 3 16,-1-1 0,-1-2 1,0-1-1,14-11-16,-3 2-9,31-14 9,-25 13 0,-33 19 0,0 0-1,0 0 0,9-2 1,233-78 0,-334 149-272,-88 47 157,-82 54 66,-12 26 49,239-170 4,0 1 0,1 0 0,2 2-1,0 0 1,1 1 0,-13 23-4,30-40-302,9-8 247,11-7 74,96-53-87,3 4 0,48-13 68,108-51-122,-217 93 131,-2-3-1,-1-2 1,30-25-9,-84 59 89,-3 1-35,-10 6-16,-15 10-37,-337 209 8,56-37 65,222-130 5,3 4 0,-35 36-79,118-98-3,-1 0-1,0 0 0,1 1 1,-1-1-1,1 1 0,-1-1 1,1 0-1,-1 1 0,1-1 1,-1 1-1,1-1 1,-1 1-1,1 0 0,-1-1 1,1 1-1,0-1 0,-1 1 1,1 0-1,0-1 1,0 1-1,0 0 0,-1-1 1,1 1-1,0 0 0,0-1 1,0 1-1,0 0 0,0-1 1,0 1-1,0 0 4,1 0-1,0-1 0,0 0-1,0 1 1,1-1 0,-1 0-1,0 1 1,0-1-1,0 0 1,0 0 0,0 0-1,0 0 1,1 0 0,-1 0-1,0-1 1,0 1 0,0 0 1,51-13 35,65-37-16,64-39-19,-41 19 4,194-103 6,-263 130 1,-2-4-1,-2-2 0,39-38-10,-109 97 7,-18 16-6,-1-1 1,-2 0-1,-1-2 0,0-1 1,-11 6-2,-87 62 47,-128 71-47,103-69 81,-30 30-81,140-89 1,38-33-1,0 0-1,0 0 1,1 0-1,-1 0 1,0 0 0,0 0-1,0 0 1,0 0-1,0 0 1,0 0-1,0 0 1,0 0 0,1 0-1,-1 0 1,0 0-1,0 0 1,0 0-1,0 0 1,0 0 0,0 0-1,0 0 1,0 0-1,0 1 1,0-1-1,0 0 1,0 0 0,1 0-1,-1 0 1,0 0-1,0 0 1,0 0-1,0 0 1,0 1 0,0-1-1,0 0 1,0 0-1,0 0 1,0 0-1,0 0 1,0 0 0,0 0-1,0 1 1,0-1-1,0 0 1,0 0 0,0 0-1,0 0 1,-1 0-1,1 0 1,0 0-1,0 0 1,0 0 0,0 1-1,0-1 1,0 0-1,0 0 1,0 0-1,0 0 1,0 0 0,0 0-1,0 0 1,-1 0-1,1 0 1,0 0-1,0 0 1,0 0 0,0 0 0,7-1-17,16-8 19,-2-1 0,1-1-1,-2-1 1,12-9-2,28-16 6,121-60 9,123-71 28,-226 120 5,-3-4 0,54-46-48,-105 75 123,0-1 1,0-3-124,-3 4 157,-42 42-204,0-1 1,-1-1 0,-4 2 46,-58 45-115,116-63 5,-13-5 130,0-1 1,-1 0 0,0-2 0,0 0 0,-1-1 0,1 0 0,-2-2 0,1 0 0,-2-1 0,13-10-21,-30 17 352,-11 0-262,-17 1-125,27 2 73,-42-3-40,0-3-1,0-1 0,1-3 0,0-1 0,1-2 0,0-2 1,2-2-1,-26-16 3,57 29-1,-17-10-5,26 15 6,0-1 0,0 1 0,0-1-1,0 0 1,0 1 0,0-1 0,0 0 0,1 0 0,-1 0 0,0 0-1,0 0 1,1 0 0,-1 0 0,1 0 0,-1 0 0,1 0 0,-1 0-1,1 0 1,-1 0 0,2 0-5,0 0-1,0 1 1,0-1-1,0 1 1,0-1-1,0 1 0,0 0 1,0-1-1,0 1 1,0 0-1,1 0 1,-1 0-1,0-1 1,0 1-1,0 0 0,0 1 1,0-1-1,0 0 1,0 0-1,0 0 1,1 1 5,2-1-13,121 6-3,0 6 1,104 24 15,-189-29 3,-34-6 94,-9 0-40,-22-3-23,-40-5-27,-10-10 22,0-4 0,-58-25-29,128 44 2,0 0 0,0-1-1,0 1 1,1-1 0,-1 0-1,1-1 1,0 1 0,-1-2-2,25 6-94,12 4 87,-2 2-1,4 3 8,51 11 15,-26-12-3,50 9 11,-94-14-12,-1 0 0,1 1 0,-1 0 0,-1 1 1,1 0-1,0 2-11,-102-49-372,-75-25 372,208 79-181,30 4 181,-18-6 146,-1 3-1,54 21-145,-93-30 36,0 0-1,0-1 0,0 0 1,1-2-1,-1 0 0,11-1-35,-2 1 22,-1 0 0,15 4-22,39 10 0,-67-10-25,-12-5 25,-1-1 0,1 1 0,0 0 0,0-1 0,-1 1 0,1-1 0,0 1 0,-1-1 0,1 1 0,-1-1 0,1 0 0,-1 1 0,1-1 0,-1 1 0,1-1 0,-1 0 0,1 1 0,-1-1 0,1 0 0,-1 0 0,0 1 0,1-1 0,-1 0 0,0 0 0,-22 9 18,0-2 0,-1 0 0,0-2 0,-18 2-18,11-2 29,0 2-1,-17 6-28,-59 29 82,2 4 0,-58 38-82,78-39 100,-257 147 373,298-165-454,1 1 1,2 3-1,1 1 1,-12 15-20,-28 22 18,30-26-18,25-20 32,-2-2 0,-18 12-32,6-10 24,34-21-10,0 0 1,0 0-1,0-1 1,1 0-1,-1 0 1,0 0-1,-1 0 1,1-1-1,0 0 1,0 0-1,0 0 1,0-1-1,0 0-14,-11 1 22,-12 0-5,8 1 16,0-2 0,0 0 1,0-1-1,-10-3-33,-42-10 11,-4-1 40,-67-24-51,97 27 18,0 1 0,-41-3-18,0-1 14,-194-32 458,266 46-1582,28 3-1624,7-1-1512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8:00.978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934 142 3001,'0'0'4775,"0"0"-2030,0 0-438,-7-2 535,-9-1-2219,0 1 0,0 0 1,0 2-1,-1 0 0,1 0 0,-2 2-623,-28-1 857,-25 3 149,0 3-1,-43 10-1005,-65 7 636,151-22-623,0 2 1,1 0-1,-1 2 0,1 1 1,0 1-1,1 2 0,0 0 1,0 2-1,1 0 0,1 2 1,-15 11-14,39-25-1,0 0 1,0 0 0,0 0 0,0 0-1,1 0 1,-1 0 0,0 0 0,0 0-1,0 0 1,0 1 0,0-1 0,0 0-1,0 0 1,0 0 0,0 0 0,0 0-1,0 0 1,0 0 0,0 0 0,0 0-1,0 0 1,0 0 0,0 0 0,0 0-1,0 1 1,0-1 0,0 0 0,0 0-1,0 0 1,0 0 0,0 0 0,0 0-1,0 0 1,0 0 0,0 0 0,0 0-1,0 0 1,0 0 0,13-4-13,19-8-3,57-29 25,-50 21-2,0 3 0,2 1 1,19-5-8,75-9-13,43-2 13,60-11 21,-207 35-24,-16 4-1,1-1-1,0 2 1,0 0-1,0 1 1,0 1-1,0 1 1,1 0-1,13 2 5,-17 0 68,-126 2 408,112-4-476,26-8-105,18-4 37,1 3 0,36-3 68,-38 6-7,-21 4-13,-13 2 56,-8 1 183,-78 37-131,25-11 1,-21 5-89,-117 33 85,96-34 7,1 3-1,-51 29-91,138-59 13,-26 14 18,32-17-36,0 0 1,0 0 0,-1-1 0,1 1-1,0 1 1,0-1 0,0 0 0,0 0-1,0 0 1,1 0 0,-1 1 0,0-1-1,0 0 1,1 1 0,-1-1 0,1 1 0,-1-1-1,1 0 1,0 1 0,-1 0 4,2-2-1,-1 1 1,0-1-1,1 1 0,-1-1 1,0 0-1,1 1 1,-1-1-1,0 1 0,1-1 1,-1 0-1,1 1 0,-1-1 1,0 0-1,1 0 1,-1 1-1,1-1 0,-1 0 1,1 0-1,-1 0 1,1 1-1,-1-1 0,1 0 1,-1 0-1,1 0 1,-1 0-1,1 0 0,-1 0 1,1 0 0,20 0-2,-18 0-1,62-2 4,0-3-1,57-11 0,127-37 4,-37 8-2,-184 40-2,10-3-2,0 2 0,1 2-1,13 0 3,-58 5 10,0 0 0,0 1 0,0-1 0,0 1-1,0 0 1,1 1 0,-5 1-10,-15 6 3,-119 33 33,-70 7-36,-59 17 18,241-59-18,21-6-2,-1 1 0,1 0 0,0 1 0,0 0 0,1 1 0,-1 0 0,-2 2 2,13-7-2,1 0 0,-1 0 0,0 0 0,0 0 0,0 0 0,0 0 0,0 0 0,0 0-1,1 0 1,-1 0 0,0 0 0,0 0 0,0 0 0,0 0 0,0 1 0,0-1 0,0 0 0,1 0-1,-1 0 1,0 0 0,0 0 0,0 0 0,0 0 0,0 0 0,0 0 0,0 0 0,0 0-1,0 1 1,0-1 0,1 0 0,-1 0 0,0 0 0,0 0 0,0 0 0,0 0 0,0 0-1,0 1 1,0-1 0,0 0 0,0 0 0,0 0 0,0 0 0,0 0 0,0 0 0,0 1-1,0-1 1,0 0 0,0 0 0,0 0 0,0 0 0,0 0 0,0 0 0,-1 1 0,1-1-1,0 0 1,0 0 0,0 0 0,0 0 0,0 0 0,0 0 0,0 0 0,0 0 0,0 0-1,-1 1 4,15-1-42,-13 0 36,9 0 4,78 0 4,0-4-1,7-4-2,132-24 15,200-57-15,-360 72 15,18 0-15,-120 26 26,0 0 1,-28 14-27,-13 3 23,-140 38 77,57-18 113,1 7 1,-29 20-214,169-65 14,9-5-5,0 0 0,1 1-1,0 0 1,0 1 0,0 0 0,0 0-1,1 1 1,0-1 0,0 2-9,6-7-1,1 1-1,0-1 1,-1 0 0,1 1 0,0-1 0,-1 1-1,1-1 1,0 1 0,0-1 0,0 1-1,-1-1 1,1 1 0,0-1 0,0 1-1,0-1 1,0 1 0,0-1 0,0 1-1,0-1 1,0 1 0,0-1 0,0 1 0,0-1-1,0 1 1,0-1 0,0 1 0,1-1-1,-1 1 1,0-1 0,0 1 0,1-1-1,-1 1 1,0-1 0,0 1 0,1-1-1,-1 0 1,1 1 0,-1-1 0,0 0 0,1 1-1,-1-1 1,1 0 0,-1 1 0,1-1-1,-1 0 1,1 0 0,-1 0 0,1 1-1,-1-1 1,1 0 0,-1 0 0,1 0 0,-1 0-1,1 0 1,-1 0 0,1 0 0,-1 0-1,1 0 1,-1 0 1,39 3 11,-35-3-13,68-1 9,1-3-1,-1-3 1,20-7-7,214-49 6,-204 39-4,72-19 115,115-47-117,-529 187-72,-61-4 133,6-2 22,280-86-68,4-2-8,1 1 0,-1 0 0,0 1 0,1 0-1,0 0 1,0 1 0,-2 3-7,12-9 0,-1 0 0,0 0 1,1 1-1,-1-1 0,1 0 1,-1 1-1,1-1 0,-1 1 0,1-1 1,-1 1-1,1-1 0,0 1 0,-1-1 1,1 1-1,0-1 0,-1 1 0,1 0 1,0-1-1,0 1 0,0 0 0,-1-1 1,1 1-1,0-1 0,0 1 0,0 0 1,0-1-1,0 1 0,0 0 1,0-1-1,0 1 0,1 0 0,0 0 0,0-1 0,-1 1-1,1 0 1,0-1 0,0 1 0,0 0 0,0-1 0,0 1 0,0-1 0,0 0 0,0 1 0,0-1 0,0 0 0,0 1 0,1-1 0,47 4-1,-46-4 3,78 1 11,0-4-1,0-4 1,-1-3 0,42-12-13,98-35 62,122-52-62,-324 103 0,-29 4 5,-17 5-3,1 3-2,0 2 0,-23 10 0,-15 4 3,-596 166 147,645-180-142,9-2-13,23-6 4,40 1 6,0-3 0,0-3-1,7-3-4,139-31 36,-1-10-1,90-38-35,-192 46 41,-136 43 22,7 7-65,0 1 0,1 2 1,1 0-1,0 2 0,-13 9 2,-8 4 1,37-20-3,-6 1 2,1 1 1,0 0 0,1 2-1,0 0 1,1 1-1,-10 10 0,24-22 0,0 1 0,0 0-1,1 0 1,-1-1 0,0 1-1,1 0 1,-1 0-1,1 0 1,-1 0 0,1 0-1,-1 0 1,1 0 0,0 0-1,0 0 1,-1 0 0,1 0-1,0 0 1,0 1 0,0-1 0,0-1 0,1 1 0,-1-1-1,0 1 1,0-1 0,1 1 0,-1-1 0,1 0 0,-1 1 0,0-1 0,1 1 0,-1-1 0,1 0 0,-1 1-1,1-1 1,-1 0 0,1 1 0,-1-1 0,1 0 0,-1 0 0,1 0 0,-1 0 0,1 1 0,0-1 0,42 2 2,-32-3-1,20 0 3,-1-2 0,1-1 0,-1-1 0,0-1 0,21-9-4,42-17-65,8-8 65,-90 35-4,88-42-3,-124 49 111,9-2-99,1 3 0,-1 0 0,1 2 0,0 0 0,0 0 0,1 1-1,0 1 1,-2 2-5,-13 7 66,1 2 0,-22 19-66,44-32 22,-19 16 39,24-20-61,0 0 0,0 1 0,0-1 0,0 0 0,1 0 0,-1 0 0,0 1 0,1-1 0,-1 0 0,1 0 0,-1 1 0,1-1 0,0 1 0,-1-1 0,1 0 0,0 1 0,0-1-1,0 1 1,0 0 0,1-1 0,0 0 0,0 0-1,0-1 1,0 1 0,0-1-1,0 1 1,0-1 0,1 1-1,-1-1 1,0 1 0,0-1-1,0 0 1,0 0-1,1 0 1,-1 0 0,0 1-1,0-2 1,1 1 0,-1 0-1,0 0 1,1 0 0,2 0-1,18 0-17,1-1-1,0 0 1,-1-2-1,1 0 1,-1-2-1,0-1 1,0 0-1,0-2 1,-1 0-1,0-1 1,-1-1-1,0-1 1,0-1-1,-2-1 1,1-1-1,-1 0 19,38-29 63,-55 43-59,-1-1 0,0 1-1,1 0 1,-1 0 0,0-1 0,1 1 0,-1 0-1,0-1 1,0 1 0,1 0 0,-1-1 0,0 1-1,0 0 1,0-1 0,1 1 0,-1-1 0,0 1-1,0 0 1,0-1 0,0 1 0,0-1 0,0 1-1,0-1 1,0 1 0,0 0 0,0-1 0,0 1-1,0-1 1,0 1 0,0-1 0,0 1 0,0 0-1,-1-1 1,1 1 0,0-1 0,0 1 0,0 0-1,-1-1 1,1 1 0,0 0 0,-1-1 0,1 1-1,0 0 1,-1-1 0,1 1 0,0 0 0,-1 0-1,1 0 1,0-1 0,-1 1 0,1 0 0,-1 0-1,1 0 1,0 0 0,-1 0 0,1-1-1,-1 1-3,-28-7 18,26 6-11,-63-11 10,-41-7 35,1-5 0,-34-15-52,94 24-16,10 4 15,0-2-1,-5-5 2,28 13 0,1-2 0,1 0 0,-1 0 1,1-1-1,1-1 0,-1 1 0,2-2 0,-2 0 0,-24-33-12,27 32 7,-1 0-1,0 0 1,-1 1 0,0 1-1,0-1 1,-1 2 0,0-1-1,-9-4 6,14 6-59,6 7 58,0 0-1,0 0 1,0 0-1,0-1 1,0 1 0,0 0-1,1 0 1,-1 0-1,0 0 1,0 0 0,0-1-1,0 1 1,0 0-1,0 0 1,0 0-1,1 0 1,-1 0 0,0 0-1,0 0 1,0-1-1,0 1 1,1 0 0,-1 0-1,0 0 1,0 0-1,0 0 1,0 0-1,1 0 1,-1 0 0,0 0-1,0 0 1,0 0-1,1 0 1,-1 0 0,0 0-1,0 0 1,0 0-1,0 0 1,1 0-1,-1 0 1,0 0 0,0 0-1,0 1 1,0-1-1,1 0 1,-1 0-1,0 0 1,0 0 0,0 0-1,0 0 1,0 1-1,0-1 1,1 0 0,-1 0-1,0 0 1,0 0 1,158 73 116,-53-37 5,1-5 1,1-4-1,25-1-121,-74-14 92,-38-8-89,-1 1-1,0 0 1,-1 2 0,0 0-1,0 1 1,8 6-3,-8-5 3,0-1 1,0-1-1,14 3-3,-18-6-1,0 1 0,0 0 0,-1 1 0,1 1 0,-1 0 0,7 5 1,-18-11-17,-1-1 0,0 1 0,0-1 0,0 1 0,-1 0 0,1-1 0,0 1 0,0 0 0,0 0 0,0-1 0,-1 1 0,1 0 0,0 0 0,-1 0 0,1 0 0,0 0 0,-1 0 0,0 0 0,1 0 0,-1 0-1,1 0 1,-1 1 0,0-1 0,0 0 0,0 0 0,0 0 0,0 0 0,0 0 0,0 1 0,0-1 17,-2 1-31,1 0 0,-1 0 0,0 0 0,0 0 0,0-1-1,0 1 1,0 0 0,0-1 0,0 0 0,-1 1 0,0-1 31,-14 10-58,-12 14-193,28-24 246,0-1 0,1 1-1,-1-1 1,1 1 0,-1-1-1,1 1 1,-1-1 0,1 1-1,-1 0 1,1-1 0,0 1-1,-1 0 1,1 0 0,0-1-1,0 1 1,0 0 0,-1 0-1,1-1 1,0 1 0,0 0-1,0 0 1,0-1 0,0 1-1,0 0 1,0 0 0,1-1-1,-1 1 1,0 0 0,0 0-1,0-1 1,1 1 0,-1 0-1,1-1 1,-1 1 0,0 0-1,1-1 1,-1 1 0,1 0-1,-1-1 1,1 1 0,-1-1-1,1 1 1,0-1 0,-1 0 5,37 23 8,-37-23 10,0 0 60,-8 0 198,-36-3-149,0-2 0,0-2 0,0-2 0,1-2 0,-9-5-127,-44-10 25,-138-43 74,140 39-102,0 4 0,-2 4-1,0 4 4,-38 3-17,29 4 9,-9-7 8,28 5 104,-31 1-104,29 4 121,-14 0-82,63 7-28,0-2 0,1-2-1,-1-1 1,1-2-1,-30-11-10,18-3 24,0-2 1,1-3-1,-13-11-24,27 17 9,21 11-3,11 7-6,0 1 0,1 0 0,-1 0 0,0 0 0,0 0 0,-1 0 0,1 0 0,0 1 0,-1 0 0,1 0 0,-1 0 0,3 1-6,1 0-9,0 0-20,-2 5-119,3 6 149,0 0 1,1 0-1,1 0 1,-1-1 0,2 1-1,-1-1 1,1 0 0,1 0-1,0 0 1,0-1 0,1 1-1,1-1 1,-1-1-1,1 1 1,3 1 4,12 14 2,1-2 0,1-1 0,1-1 0,22 14-2,-5-8 23,1-1 0,1-2 0,25 8-23,141 48 243,-178-68-163,-27-9-78,16 4-25,0 2 0,-1 1-1,0 0 1,-1 2 0,1 0 23,-8 4-1070,-7-3-2601,-4-4-3599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8:06.862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255 123 9042,'6'0'7460,"14"0"-3694,48 0-2880,7 3-886,116 14 453,92-7-453,-271-13 81,-13-5 8,0 7-85,0 0-1,0 0 1,0-1 0,0 1-1,-1 0 1,1 0-1,0 0 1,-1 0 0,1 0-1,-1 1 1,1-1 0,-1 0-4,-53-15 33,-1 2 0,0 2 0,-1 4 0,-11 0-33,-71 0 150,-20 5-150,158 3 42,16 0-138,225 0 74,-240 0 28,0-1-1,0 1 0,0 0 1,0-1-1,0 1 0,0-1 0,0 1 1,0 0-1,0-1 0,0 1 1,0-1-1,0 1 0,-1 0 0,1-1 1,0 1-1,0 0 0,0-1 1,-1 1-1,1 0 0,0-1 0,-1 1 1,1 0-1,0-1 0,-1 1 1,1 0-1,0 0 0,-1 0 1,1-1-1,0 1 0,-1 0 0,1 0-5,-11-5 29,0 1 0,0 0 0,0 1 0,0 1-1,0-1 1,-1 2 0,-6-1-29,-21-3 126,-8-3-52,1 2 0,-1 2 0,-17 2-74,46 2 57,-5 0 81,-1 0 1,-18 4-139,33-2 9,0 0 0,1 0 1,-1 1-1,1 0 0,0 0 0,0 1 1,0 0-1,0 0 0,-1 2-9,-8 6 16,17-9-16,-1-1-1,1 0 0,-1 0 0,1 1 1,0-1-1,0 0 0,0 1 1,0-1-1,0 0 0,1 0 0,-1 2 1,1 1-1,-1-3 1,1 1 0,-1-1 0,1 0 1,-1 0-1,1 1 0,0-1 0,0 0 0,0 0 1,0 0-1,1 0 0,-1 0 0,0 0 0,1-1 0,0 1 1,-1 0-1,1-1 0,0 1 0,0-1 0,0 1 1,0-1-1,0 0 0,0 0 0,0 0 0,0 0 0,0 0 1,0 0-1,1-1 0,-1 1 0,14 3 3,0 0-1,1 0 1,13 0-3,-12-2 2,76 10 41,93 0-43,98-12 198,-112-2-109,240-2 318,-412 4-374,-8 0 37,-58 0-30,-135-3 2,161 0-44,1-2 0,1-2-1,-1-1 1,-8-4 2,-9-7-48,-47-23 48,157 39-151,191 26 343,-151-21-126,-51-2-53,1 1 1,-1 3 0,0 1-1,0 2 1,11 5-14,-54-12 0,0 0 1,0 0-1,-1 0 0,1 1 1,0-1-1,0 0 0,0 0 1,0 1-1,-1-1 0,1 0 1,0 1-1,0-1 1,-1 1-1,1-1 0,0 1 1,-1-1-1,1 1 0,0 0 1,-1-1-1,1 1 1,-1 0-1,1-1 0,-1 1 0,-13 7 11,-32-2 10,-4-3-6,0-2 1,-7-3-16,35 0-21,0-1 0,0 0 1,1-1-1,-1-2 0,1 0 1,-5-3 19,11 0-18,20 4-2,19 3 5,362 2 270,-364 1-222,-1 1 1,1 1 0,2 2-33,48 6 23,-68-11-19,0 1-1,-1-1 1,1 1 0,0 0-1,-1 1 1,1-1-1,-1 1 1,0 0 0,1 0-1,-1 0 1,0 0 0,0 1-1,0 0 1,-1 0-1,1 0 1,-1 0 0,1 1-4,1 1 4,4 5 44,-10-8-46,0-1 1,0 0-1,0 0 1,0-1 0,1 1-1,-2 0 1,1 0-1,0 0 1,0-1-1,0 1 1,0 0 0,0-1-1,-1 1 1,1-1-1,0 1-2,-47 18 16,-1-1-1,0-3 1,-1-2-1,-15 1-15,15-3 34,-27 6-4,38-11 10,1 3 1,0 1-1,1 2 0,-21 10-40,45-16 4,0 1 0,1 0 0,0 1 1,0 0-1,1 1 0,0 0 0,1 1 0,-1 0 0,2 1 0,-5 6-4,-5 4 42,-4-20 218,14-1-196,-10-2 1,0-1 0,0 0 0,1-2 0,0 0 0,-1-1 0,2-1 0,-1 0 1,-13-9-66,2 3 118,0 1 0,-23-6-118,-18 1 120,-3 3-120,19 5 68,0-3 0,-19-9-68,68 17-174,20 4 125,25 5 52,28 9 3,1-4 0,0-2 0,18-3-6,212-6 14,112-24-11,-388 24 20,27-1 128,0-2 0,46-11-151,-93 12-533,-11 4-906,-7 7-1344,-6 4-3703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8:09.245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675 105 9306,'-26'-5'3511,"2"1"-1330,-1 1 0,-17 0-2181,36 3 86,0 0 0,0 0 0,-1 1 0,1 0 0,0 0 0,0 0 0,0 1 0,0 0 0,0 0 0,1 1 0,-1-1 0,-5 4-86,-6 6 107,0 1 0,0 1 1,2 0-1,-1 1 0,2 1 1,0 0-1,1 1 0,1 1 1,0-1-1,2 2 0,0 0 1,-6 15-108,15-32 11,0 0 1,0 1-1,0-1 1,1 1 0,-1 0-1,0-1 1,1 1-1,0-1 1,0 1-1,0 0 1,0-1-1,0 1 1,0 0 0,0-1-1,1 1 1,0 0-1,-1-1 1,1 1-1,0 0-11,1-2 9,-1 1 0,1-1-1,0 1 1,0-1 0,-1 0-1,1 0 1,0 0 0,0 0-1,0 0 1,0 0 0,0 0-1,0-1 1,0 1 0,0-1-1,1 1 1,-1-1 0,0 0-1,0 0 1,0 0 0,0 0-1,2 0-8,3-1 17,1 1 0,-1-1 1,0 0-1,0-1 0,0 1 0,0-1 0,0-1 0,-1 1 0,1-1 0,-1-1 0,1 1 0,-1-1 0,0 0 1,0 0-1,-1-1 0,1 0 0,-1 0 0,0 0 0,0-1 0,-1 1 0,0-1 0,1-2-17,5-5 13,-1 0 0,-1-1 0,0 0 0,2-7-13,-7 16 8,-1-1-1,0 1 1,-1 0 0,1-1 0,-1 1 0,0-1 0,-1 0 0,1 1-1,-1-1 1,0 0 0,-1 1 0,1-1 0,-1 0 0,-1-1-8,1 4 8,-1 0 1,1 0-1,-1 0 1,0 1 0,0-1-1,0 1 1,-1 0-1,1-1 1,0 1-1,-1 0 1,1 0-1,-1 0 1,0 1 0,0-1-1,0 1 1,1 0-1,-1-1 1,-3 1-9,-4-3 37,0 1 0,-1 0 0,1 1 0,-1 0-1,0 0-36,-9 0 45,1 1-1,-1 1 1,1 0-1,-7 2-44,18 0 3,0-1-1,-1 1 1,1 1 0,0-1-1,0 1 1,0 1 0,1-1-1,-1 2 1,1-1-1,-7 6-2,0 0 6,1 1-1,1 1 1,0 0-1,0 0 1,1 1-1,1 1 1,-2 3-6,6-8 6,1 1 1,0-1 0,1 1 0,0 0 0,0 1 0,1-1-1,0 0 1,1 1 0,0 0 0,1-1 0,0 1 0,1 0-7,0-10 0,1 1 0,-1-1 1,1 0-1,-1 0 0,1 1 1,0-1-1,-1 0 0,1 0 1,0 0-1,0 0 0,0 0 1,0 0-1,0 0 0,0 0 1,0 0-1,0 0 1,1-1-1,-1 1 0,0 0 1,0-1-1,1 1 0,-1-1 1,0 0-1,1 1 0,-1-1 1,0 0-1,1 0 0,-1 1 1,0-1-1,1-1 0,-1 1 1,1 0-1,51 0 46,-41-2-42,0-1-1,1 0 1,-1-1-1,0 0 1,-1 0 0,1-2-1,-1 1 1,0-1 0,6-6-4,-8 7-8,-1-1-1,0 0 1,-1 0 0,1-1 0,-1 0 0,-1 0-1,1-1 1,-1 0 0,-1 0 0,1 0 0,-1-1-1,1-4 10,-5 10-1,1 0 0,-1 0 0,-1 0 0,1 0 0,0 0 0,-1 0 0,1 0 0,-1 0 1,0 0-1,0 0 0,-1 0 0,1 0 0,0 0 0,-1 0 0,0 0 0,0 0 0,0 0 1,0 0-1,0-1 0,-2 0 0,1 1 1,-1-1-1,0 0 1,0 1-1,0 0 1,0 0-1,-1 0 1,1 0-1,-1 0 0,0 1 1,0-1-1,0 1 0,-12-6 5,1 2-1,-1 0 0,0 1 0,0 1 1,0 0-1,-12-1-4,3 1 20,-1 1-1,1 1 1,-1 1 0,-14 2-20,36 0-1,1 0 1,0 0 0,-1 0 0,1 0 0,0 0 0,0 1 0,0-1 0,0 1 0,0 0 0,0 0 0,0 0 0,0 1 0,1-1 0,-1 0 0,1 1 0,0 0 0,0-1-1,0 1 1,0 0 0,0 0 0,1 0 0,-1 1 0,1-1 0,0 0 0,0 0 0,0 1 0,0-1 0,0 3 0,-2 11 0,0 1 0,1 0 0,0 0 0,2 15 0,0-32 0,0 1 0,0 0 0,0 0 0,1 0 0,-1-1 0,1 1 0,-1 0 0,1-1 0,-1 1 0,1 0-1,0-1 1,0 1 0,0-1 0,0 1 0,0-1 0,0 1 0,0-1 0,0 0 0,0 1 0,1-1 0,-1 0 0,1 0 0,-1 0 0,1 0 0,-1 0 0,1 0-1,-1-1 1,1 1 0,0 0 0,-1-1 0,1 0 0,0 1 0,0-1 0,-1 0 0,1 0 0,0 0 0,0 0 0,0 0 0,-1 0 0,1 0 0,0 0-1,1-1 2,0 0-1,1 1 1,-1-1 0,1 0 0,-1 0 0,1 0 0,-1 0 0,0-1 0,0 1 0,1-1 0,-1 0 0,0 0 0,-1 0 0,1 0 0,0 0 0,-1-1 0,1 1 0,-1-1 0,1 0 0,-1 0 0,0 0 0,-1 0 0,1 0-1,-1 0 2,0 1 0,0-1 0,0 1 0,0-1 0,-1 0 0,1 1 0,-1-1 1,0 0-1,0 0 0,0 1 0,0-1 0,0 0 0,0 0 0,-1 1 0,1-1 0,-1 0 0,0 1 0,-1-2-2,0 0 3,0 0-1,-1 1 0,0 0 1,0 0-1,0 0 0,0 0 0,0 0 1,0 1-1,-1-1 0,0 1 1,0 0-3,-14-7 7,16 9-1,1-1 0,-1 0-1,0 1 1,0-1 0,0 0 0,1 0-1,-1 0 1,1 0 0,-1 0 0,1-1-1,-1 1 1,1 0 0,-1-1 0,1 1-6,1 0 14,14-16 28,3 7-14,1 0 0,1 2 0,0 0 0,0 2 0,1 0 0,-1 0 0,1 2 1,1 1-1,-1 0 0,0 2 0,14 0-28,27-2 54,0-4 0,0-1 0,46-15-54,-103 23-1,58-15 11,-35 7-4,1 2-1,0 1 1,0 1-1,22 0-5,-49 4-4,-12 2 115,-67 32 232,1 4 1,2 2-1,2 4 1,-36 30-344,70-41 284,0 3 0,3 0 0,1 3 0,-14 21-284,28-35 189,19-23-196,0 0-1,0 0 0,0 0 0,1 1 0,-1-1 1,1 1-1,0-1 0,-1 1 0,1-1 0,0 1 1,0-1-1,0 3 8,5 10-2441,8 2-3344,-3-6-5040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00.07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1797 1148 3649,'-35'6'4758,"-13"2"-549,14 4-3444,2 2 0,0 1-1,1 1 1,-8 7-765,-117 81 165,122-80-74,28-20-112,-25 19 94,29-22-86,1 0 0,-1 0 0,1 1 0,-1-1 0,1 0 1,0 1-1,0-1 0,0 1 0,0-1 0,0 1 0,0 0 1,0-1-1,0 1 0,1 0 0,-2 1 13,5-2-12,0 0 1,0 0-1,0 0 0,0 0 1,0-1-1,0 0 0,0 0 1,0 1-1,0-2 0,0 1 1,0 0-1,0-1 12,5 1 9,-1 0 1,0-1-1,0 0 0,0-1 1,0 0-1,-1 0 1,1 0-1,0-1 0,-1 1 1,3-3-10,60-37 61,-46 27-41,2-1-13,-1-1 0,3-4-7,-18 14 3,-2 0 0,1-1 0,-1 0 0,0 0-1,-1 0 1,1-1 0,3-8-3,-9 16 13,0-1-1,-1 1 0,1-1 1,0 1-1,-1-1 0,1 0 1,-1 1-1,1-1 0,-1 0 1,0 0-1,0 1 0,1-1 0,-1 0 1,-1 0-1,1 1 0,0-1 1,-1-1-13,1 2 13,-1 0 0,1-1 0,-1 2 0,0-1 0,1 0 0,-1 0 0,0 0 0,0 0 0,0 0 0,0 0 1,0 1-1,0-1 0,0 0 0,0 1 0,0-1 0,0 1 0,0-1 0,0 1 0,-1-1-13,-7 0 46,0-1 0,-1 1 1,1 1-1,0 0 0,0 0 0,-3 1-46,-6-1-62,0 1 61,1 1 1,0 0 0,0 1 0,0 1 0,0 1 0,1 0-1,-1 1 1,1 1 0,-6 3 0,-29 18-3,1 2-1,-6 7 4,20-13-1,12-8 1,0 1 0,2 0-1,0 2 1,0 0 0,-8 13 0,28-30-5,0 0-1,0 1 1,1-1 0,-1 1-1,1-1 1,-1 1 0,1 0-1,0 0 1,0-1 0,0 1-1,0 1 6,1-3-1,0 0-1,0 0 1,0-1 0,0 1-1,0 0 1,1-1-1,-1 1 1,0 0 0,0 0-1,0-1 1,1 1-1,-1 0 1,0-1 0,1 1-1,-1-1 1,1 1-1,-1 0 1,1-1 0,-1 1-1,1-1 1,-1 1-1,1-1 1,-1 0 0,1 1-1,0-1 1,-1 1-1,1-1 1,-1 0 0,1 0-1,0 1 1,0-1-1,-1 0 1,1 0 0,0 0-1,-1 0 1,1 0 0,0 0-1,0 0 1,-1 0-1,1 0 1,0 0 0,-1 0 1,12 1 0,0-1 1,0 0-1,-1-1 1,1 0-1,0-1 1,-1 0 0,1-1-1,-1 0 1,0-1-1,0 0 1,0-1-1,0 0 1,-1-1 0,2-1-1,11-7 3,-1-1 0,19-16-3,-34 26 2,-1-1 0,0 0 0,0 0 0,0-1 0,-1 0 1,0 1-1,0-2 0,0 1 0,-1-1 0,-1 1 0,1-2-2,-3 6 13,0 1 1,0 0-1,-1-1 1,1 1-1,-1-1 1,1 1-1,-1-1 1,0 1-1,0-1 1,0 1-1,0-1 1,-1 1-1,0-2-13,1 2 10,-1 1 0,0 0 1,1 0-1,-1 0 0,0 0 0,0 0 0,1 1 0,-1-1 0,0 0 1,0 0-1,0 0 0,0 1 0,0-1 0,0 1 0,-1-1 1,1 1-1,0-1 0,0 1 0,0-1 0,0 1 0,-1 0 1,1 0-1,0 0 0,0 0 0,-1 0 0,1 0 0,-1 0-10,-26 0 14,0 1 0,0 1 0,0 2 1,-24 6-15,-110 34-9,138-37 20,-86 32-8,68-23 86,-1-2 1,-1-1-1,-10 0-89,27-8 28,15-2 29,0 0 0,0-2 1,0 1-1,-6-1-57,-147 12 852,10-10-353,-8-8-459,163 5-39,-1 0-1,1 0 0,0 0 1,-1 0-1,1 0 1,-1 0-1,1 0 1,-1 0-1,1 0 1,0 0-1,-1 0 1,1 0-1,-1 0 1,1 0-1,0 0 1,-1 0-1,1-1 0,-1 1 1,1 0-1,0 0 1,-1-1-1,1 1 1,0 0-1,-1 0 1,1-1-1,0 1 1,-1-1-1,7-7 29,17-7 32,14 1-21,1 1 0,7-1-40,-15 6 76,0-1 1,-1-2 0,-1-1-1,11-6-76,-16 5 85,30-19 32,2 3 0,1 2 0,1 2 0,14-1-117,23-10 25,-67 23-1,1 3-1,0 0 1,4 1-24,13-4 58,-1-2 1,0-2 0,8-7-59,6-1 241,26-6-241,-58 21 118,0-1 0,8-6-118,49-19 329,198-50 192,-253 77-320,1-1 1,-1-2-1,2-2-201,2-1 162,30-8-162,-10 5 30,0-1-1,32-19-29,-25 19 14,-15 6 3,354-129 23,-343 120-32,1 3 0,22-3-8,6 0 14,59-26-14,-92 28 5,-25 9-3,1 1 1,6 0-3,1 2-2,-18 5 0,1-1 0,-1-1 0,2-1 2,20-8 1,1 2 1,7 0-2,30-9 3,-63 16-2,-5 2-1,-1 1 0,1 0 0,0 0 0,0 0 0,0 1-1,5 0 1,1 0 2,-1-2-1,1 1 0,-1-2 0,0 0 0,0 0 0,0-1 1,0-1-1,-1 0-1,53-13 9,-171 17 108,60 8-141,0 1 0,-36 12 24,27-6-142,-36 2 142,49-9-143,-12 0-46,-48 1 189,86-5-103,-6 1 49,20-5-13,12-4-65,72-32 306,81-26-174,-136 54 68,12-4-17,0 1-1,1 2 0,0 2 0,1 1 1,0 3-1,29-1-50,23 4 86,9-5-86,-62 3-1,43-3 92,-44 5 2,-1-1 0,1-2-93,-1 0 55,0 1 0,1 2-55,66 2 6,86 0 307,51 12-313,-181-5 33,0 3 0,46 15-33,-58-10 57,32 7 10,85 14 9,-113-27-10,1-3 0,0-2 0,3-3-66,-40 0 22,0 1 0,0 1 1,0 0-1,6 2-22,26 6-24,-7-3 27,-26-5 4,0 0-1,0-1 1,10 0-7,9 6 13,1 0-1,79 8-27,-46-12-83,16 5-306,4 9-286,-62-18 535,-26 0 149,-1 0-4,0 0-3,0 0 6,0 1 8,-1 0 0,1 0-1,-1 0 1,1 0 0,-1 0-1,0 0 1,1 0 0,-1 0-1,0 0 1,0 0 0,0-1-1,0 1 1,0 0 0,0-1-1,0 1 1,0-1 0,0 1-1,0-1 1,0 1 0,0-1-1,-1 1 0,-31 9 32,26-8-22,-49 12 304,0-3 0,-42 2-314,9 0 186,-110 15 264,-2-9 0,-27-8-450,71-5 93,-44 2-62,85-10 132,-87-13-163,21-2 119,-44 8-119,-185 9 131,166 2-112,63-2 20,181 0-67,4-2-109,188-19 81,62-8 40,40-3-409,7 12 425,-118 9-144,-145 8 129,264-20-394,-288 21 378,3 1 15,-30-1 43,-551-15-20,565 18-12,0-1 0,0 1 1,-1-1-1,1 1 0,0-1 0,0 0 0,-1 1 0,1-1 1,0 1-1,0-1 0,0 1 0,0-1 0,0 1 1,0-1-1,0 1 0,0-1 0,0 1 0,0-1 1,0 1-1,0-1 0,0 1 0,0-1 0,0 1 0,1-1 1,-1 1-1,0-1 0,0 1 0,1-1 5,4 15 4,16 5-6,-19-19 0,0 1-1,0-1 0,0 1 0,0-1 1,0 1-1,-1 0 0,1-1 1,0 1-1,-1 0 0,1 0 0,-1 0 1,0 1 2,-1-2-1,0-1 0,0 1 1,0-1-1,-1 0 0,1 1 1,0-1-1,-1 0 0,1 1 1,0-1-1,-1 0 0,1 1 1,0-1-1,-1 0 0,1 0 1,-1 1-1,1-1 0,-1 0 1,1 0-1,0 0 0,-1 0 1,1 0-1,-1 0 0,1 1 1,-1-1-1,1 0 1,-1 0-1,1 0 0,-1 0 1,1-1-1,-1 1 0,1 0 1,0 0-1,-1 0 0,1 0 1,-1 0 0,-2 0-1,-140 6 96,-155 10 3,-333 4 14,601-18-87,0 2 0,0 1 1,0 1-1,0 2 0,-8 4-25,-24 5-6,-13 14 6,75-31-3,0 0 1,0 0-1,-1 0 1,1 0-1,0 0 1,-1 0-1,1 0 1,0 1-1,0-1 1,-1 0-1,1 0 0,0 0 1,0 0-1,-1 0 1,1 1-1,0-1 1,0 0-1,0 0 1,-1 0-1,1 1 0,0-1 1,0 0-1,0 0 1,0 0-1,-1 1 1,1-1-1,0 0 1,0 0-1,0 1 0,0-1 1,0 0-1,0 1 1,0-1-1,0 0 1,0 0-1,0 1 1,0-1-1,0 0 0,0 1 1,0-1-1,0 0 1,0 0-1,0 1 1,0-1-1,0 0 1,0 0-1,1 1 1,-1-1 2,16 13-23,24 6 32,-14-11-8,0 0-1,0-1 1,1-2-1,-1-1 1,20 1-1,43-1 8,8-4-8,49 1 12,482 4 303,-350-7-52,-226 2-241,454 8 83,-406-1-64,76 3-8,0 5-11,-137-14-13,-14 0 11,1-1 1,25-4-21,-47 3 3,1 0 1,-1 0 0,0 0-1,0 0 1,-1-1 0,1 1-1,0-1 1,0 0 0,-1 0-1,1-1 1,-1 1 0,3-3-4,10-7 10,8-4-65,-2 0 1,11-11 54,27-21-83,-28 22 71,-25 20-9,1-1 0,0 1-1,0 1 1,0-1-1,4-1 22,71-42-418,-83 49 392,0 0-31,-37 2 3,-1 2 0,1 1 0,-25 8 54,-23 3-2,-68 1 26,0-7 0,-80-7-24,213-3 4,1 1-1,0 1 1,0 0 0,0 2 0,0 0-4,9-1-8,0 0 0,0 1 1,1 0-1,-1 0 1,1 1-1,0 0 1,0 1-1,1 0 1,-8 7 7,16-13-1,0 0 0,0 0 1,0 0-1,0 0 1,-1 0-1,1 0 0,0 0 1,0 0-1,0 1 0,0-1 1,0 0-1,0 0 1,0 0-1,-1 0 0,1 0 1,0 0-1,0 0 0,0 1 1,0-1-1,0 0 0,0 0 1,0 0-1,0 0 1,0 0-1,0 1 0,0-1 1,0 0-1,0 0 0,0 0 1,0 0-1,0 1 1,0-1-1,0 0 0,0 0 1,0 0-1,0 0 0,0 0 1,0 1-1,0-1 1,0 0-1,0 0 0,0 0 1,1 0-1,-1 0 0,0 0 1,0 1-1,0-1 1,0 0-1,0 0 0,0 0 1,0 0-1,1 0 0,-1 0 1,0 0-1,0 0 1,0 0-1,0 0 0,0 0 1,1 0-1,-1 1 0,0-1 1,0 0-1,0 0 1,0 0-1,0 0 1,19 1-9,25-6 13,198-57 83,-179 50-93,53-12-56,2 5 0,0 5 0,54 4 62,-172 10-8,0 0-7,-3 2-19,-96 95 18,-19 8 16,-92 87-12,206-188 11,1-1 1,0 1 0,-1 0-1,1 0 1,0 0 0,1 0-1,-1 0 1,1 1 0,0-1 0,0 1-1,0-1 1,1 1 0,-2 5 0,3-10-7,0 0-12,2 0-30,9 0 50,0-1 0,0-1 0,0 0 1,0-1-1,0 0 0,-1 0 0,0-1 0,0 0 0,0-1 0,1-1-1,24-15 38,0-1 0,3-5-38,10-7-2,11-7-50,-3-2 0,15-18 52,-70 61-10,-11 5-66,-229 157 103,181-120 43,6-3-23,1 2 0,1 2 0,3 2 0,2 2-1,1 2 1,-24 39-47,62-80 8,3-4-9,0 0-1,0 0 0,1 0 0,-1 0 1,1 0-1,0 1 0,0-1 2,2-3-22,3-2 17,0 1-1,0-1 1,0 1 0,0-1 0,-1 0 0,1 0 0,0-1 0,-1 1 0,1 0 0,0-1 0,-1 0 0,0 0-1,1 0 6,34-32 26,-18 16-11,9-6-10,85-74-171,21-32 166,-132 128 0,0 0-1,0 0 1,0 0 0,-1 0-1,1 0 1,0-1 0,-1 1 0,0 0-1,1-1 1,-1 0 0,0 1-1,0-1 1,-1 1 0,1-1-1,0 0 1,-1 0 0,0 0 0,0 1 0,-3 1 6,-1 1 0,1 0 1,-1 0-1,1 0 0,0 1 1,-1-1-1,1 1 0,-3 0-6,-4 5-2,0 1 0,1-1 0,0 2 0,1-1-1,-1 1 1,-2 4 2,-10 9 3,-105 105 140,6 4 1,6 6-1,-36 64-143,100-125 6,47-68-16,5-13 5,2-5 6,0 0 0,1-1 0,0 1 0,1 1 0,0-1 0,1 1 0,0 0 0,3-1-1,13-22 0,82-122-68,43-68-184,-127 191 204,-19 26 56,-3 5-7,0 1 0,1 0 1,-1 0-1,0 0 0,0 0 1,1 0-1,-1 0 0,0 0 0,0 0 1,1 0-1,-1 0 0,0 1 0,0-1 1,1 0-1,-1 0 0,0 1 0,1-1 1,-1 0-1,0 1-1,-19 14-15,1 0-1,0 1 1,1 1 0,1 1 0,1 0-1,-6 9 16,-19 21 16,-58 61 114,-262 271 201,356-375-327,-136 136 134,213-197-178,30-36-140,-4-4 0,78-101 180,-137 148-95,7-13 95,-36 47-14,-1 0-1,0-1 0,-1 1 0,-1-2 1,0 1-1,2-13 15,-8 26 0,0 0 1,0 0-1,-1 1 1,0-1-1,1 0 0,-1 0 1,0 0-1,-1 0 0,1 0 1,0 0-1,-1 1 1,0-2-1,1 3 0,-1-1 0,1 1 1,-1 0-1,0 0 1,1 0-1,-1 0 1,0 0-1,0 0 0,0 0 1,0 0-1,0 0 1,0 0-1,0 0 0,0 1 1,0-1-1,0 0 1,0 1-1,0-1 1,-1 0-1,-3 0 0,0 0 0,0 1 0,-1-1 0,1 1 0,0 0 1,0 0-1,0 1 0,0 0 0,0 0 0,0 0 0,0 0 1,-4 2-1,-10 4-2,0 1 1,0 1-1,1 0 1,1 1-1,-1 1 1,0 2 1,-41 32-10,-1 5 10,26-22-4,-126 110 106,6 7 0,-30 46-102,176-180 18,10-10-12,18-14-9,77-73 6,-4-3 0,-3-6-3,-88 92 0,5-4-1,37-38 0,-2-2-1,-1-2 1,-4-1-1,3-8 2,-36 52 0,-1 0 0,0 0 0,0 0 0,0 0 0,-1-1 0,0 1 0,-1-1 0,1 1 0,-1-1 0,0-3 0,-1 9 0,0-1 0,0 1 0,-1 0 0,1-1 0,0 1 0,-1-1 0,1 1 0,-1 0 0,1-1 0,-1 1 0,0 0 0,1 0 0,-1 0 0,0-1 0,0 1 0,0 0 0,0 0 0,0 0 0,0 0 0,0 1 0,0-1 0,-1 0 0,1 0 0,0 1 0,0-1 0,-1 0 0,1 1 0,0-1 0,-1 1 0,1 0 0,-1-1 0,0 1 0,-8-2 0,0 1 0,0 0 0,0 0-1,-5 1 1,5 0 0,-24-2-2,-1 3 1,0 0-1,0 3 1,1 1-1,-1 1 1,1 2-1,1 1 1,-1 2-1,-2 2 2,-24 13 14,1 3-1,1 2 1,2 2-1,2 3 1,1 2-1,1 3 1,-38 39-14,79-68-1,0-1-1,1 1 1,1 1-1,-8 12 2,15-21 0,-1 1 0,1-1 0,0 1 0,0-1-1,0 1 1,1 0 0,0-1 0,-1 1 0,2 0 0,-1 0 0,1 0 0,-1 0-1,2 0 1,-1 0 0,0 0 0,2 4 0,-2-8 0,1 0 1,0 0-1,0 0 0,0 0 0,0 1 1,-1-1-1,2 0 0,-1-1 0,0 1 0,0 0 1,0 0-1,0 0 0,0-1 0,1 1 1,-1 0-1,0-1 0,1 1 0,-1-1 1,0 0-1,1 1 0,-1-1 0,1 0 1,-1 0-1,0 0 0,1 0 0,-1 0 1,1 0-1,-1 0 0,1-1 0,-1 1 1,1-1-1,7 1 8,4-1-3,1-1 0,0 0 0,-1-1 1,1 0-1,-1-1 0,0 0 0,0-1 0,-1-1 0,0 0 0,0-1 0,9-6-5,22-17 7,-2-2-1,17-17-6,-55 47 2,40-37 23,-2-1 1,19-25-26,-41 41 10,0-1-1,-1 0 1,-2-1 0,0-1 0,5-16-10,-16 31 2,-1 0 1,0 0-1,0 0 0,-2-1 1,1 1-1,-1-6-2,-2 14 1,1-1 0,-1 0 1,0 1-1,0-1 0,-1 1 0,1-1 0,-1 1 0,0-1 0,0 1 1,-1-1-1,1 1 0,-1 0 0,0-1 0,0 1 0,0 0 0,-1 0 0,1 1 1,-1-1-1,0 0-1,-4-1 4,1 0 0,-1 0 0,-1 1 0,1 0-1,0 0 1,-1 1 0,0 0 0,0 0 0,0 0 0,0 1 0,0 1 0,-7-1-4,-5-1-2,0 2-1,0 0 1,-1 1-1,-16 3 3,16 0-9,-1 1 0,2 2 0,-1 0 0,0 1 0,1 1 0,1 0 0,-13 9 9,-31 19-1,-34 29 1,79-53-4,-47 32 3,2 3-1,3 3 1,1 2 0,3 3-1,-7 12 2,56-59 1,0 0 0,1 1 0,0-1 0,0 1-1,1 1 1,0-1 0,0 1 0,1 0 0,0 0-1,0 5 0,3-13 1,1-1-1,0 1 1,-1-1-1,1 1 1,0 0-1,0-1 1,0 1 0,0 0-1,1-1 1,-1 1-1,0-1 1,1 1-1,-1-1 1,1 1-1,-1-1 1,1 1-1,0-1 1,0 1-1,-1-1 1,1 0-1,0 1 1,0-1-1,0 0 1,1 0-1,-1 0 0,2 1 3,0 0-1,0 0 1,0 0 0,0-1-1,0 0 1,0 0-1,1 0 1,-1 0-1,0 0 1,1 0 0,2-1-3,11 1 9,0-1 0,-1 0 0,1-2 0,13-2-9,-5-1 7,0-2 1,0 0 0,-1-2-1,0 0 1,-1-2-1,20-11-7,16-14 100,52-41-100,-59 37-6,-2-2-1,-1-2 1,-2-3-1,-3-1 1,-1-3-1,23-37 7,-55 71 2,0-1-1,-1 1 0,-1-2 0,1-3-1,-8 17 0,1-1 0,-1 0 0,-1 0 0,1 0 1,-1 0-1,0 0 0,-1 0 0,1 0 0,-1 0 0,0 0 0,-1 0 1,1 0-1,-1 0 0,-1 0 0,1 0 0,-1 0 0,1 3-1,-1 0 1,1 1-1,-1-1 0,0 1 1,0 0-1,0-1 0,0 1 0,0 0 1,0 0-1,0 0 0,-1 0 1,1 1-1,-1-1 0,0 1 1,1-1-1,-1 1 0,0 0 0,0 0 1,0 0-1,0 1 0,0-1 1,0 1 0,-11-3-8,-1 1 1,1 1-1,-1 1 1,-1 0 7,6 0-4,-14 2 1,0 0 1,1 1-1,-1 2 0,1 0 1,0 1-1,1 2 1,-1 0-1,2 1 1,-15 9 2,-29 18-4,3 3 0,-28 23 4,-100 83-47,148-109 41,1 2 0,2 2 0,-7 12 6,41-46 1,0-1 0,1 1 0,0 0 0,0 0 0,0 1 1,1-1-1,0 1 0,0 0 0,1 0 0,0 0 0,0 0 0,0 0 0,0 6-1,2-11 1,0-1 1,0 0-1,-1 0 0,1 0 0,0 0 0,0 0 0,1 0 0,-1 0 0,0 0 0,0 0 0,0 1 0,1-1 1,-1 0-1,1 0 0,-1 0 0,0 0 0,1 0 0,0 0 0,-1-1 0,1 1 0,0 0 0,-1 0 0,1 0 1,0 0-1,0-1 0,0 1 0,0 0 0,0-1-1,2 1 1,0 0 0,1 0 0,-1 0 1,1 0-1,0-1 0,-1 1 0,1-1 0,0 0-1,3 0 3,26 0 9,-1-1 0,0-2 0,1-1 0,-2-2 0,1-1 0,0-1 0,-2-2 0,1-1 0,14-9-12,55-27 8,-3-5-1,14-15-7,73-44 1,-6-9 0,5-15-1,-175 129-5,62-54-88,-62 53 89,-1-1-1,0 1 0,0-1 0,-1-1 0,0 1 0,-1-1 0,3-4 5,-8 13 1,0 0-1,0 0 0,0-1 0,0 1 0,1 0 0,-1 0 0,0-1 0,0 1 1,0 0-1,0 0 0,0-1 0,0 1 0,0 0 0,1-1 0,-1 1 1,0 0-1,0 0 0,0-1 0,0 1 0,0 0 0,0 0 0,-1-1 0,1 1 1,0 0-1,0-1 0,0 1 0,0 0 0,0 0 0,0-1 0,0 1 1,0 0-1,-1 0 0,1-1 0,0 1 0,0 0 0,0 0 0,-1 0 0,1-1 1,0 1-1,0 0 0,-2 0-1,1-1 0,-1 1-1,1 0 1,0 0 0,-1 0 0,1 0 0,-1 0 0,1 0 0,-1 0 0,1 0 0,0 1-1,-1-1 1,1 0 0,0 1 0,-1 0 0,1-1 0,0 1 0,-1 0 1,-27 17-36,26-16 32,-22 16 1,2 1 0,0 1 0,1 1 0,2 0 0,0 2 0,1 0 0,1 2-1,1 0 1,1 0 0,2 2 0,-5 13 3,15-32 1,1 0 0,1 0-1,0 0 1,0 1 0,0-1-1,1 1 1,0-1 0,1 1-1,0 0 1,1 3-1,-1-10 0,0 0 0,1 0 0,-1 0 0,1 0 0,0 0 0,0-1 0,0 1 0,0 0 0,0 0 0,0 0 0,0-1 0,0 1 0,1-1 0,-1 1 0,1-1 1,-1 0-1,1 1 0,0-1 0,-1 0 0,1 0 0,0 0 0,0 0 0,0 0 0,0-1 0,-1 1 0,1 0 0,0-1 0,2 1 0,6 0 1,1 1 0,-1-2 0,1 1 0,-1-1 0,3-1-1,-2 0 2,17-1 3,-1-2 0,1 0 0,-1-2-1,0-1 1,-1-1 0,0-2 0,23-11-5,32-20 30,57-38-30,-125 71-1,57-35-67,10-11 68,-61 40-11,0-2 1,0 0-1,-2-1 0,0-1 0,-1 0 1,2-5 10,-17 22-1,1-1 1,-1 0-1,0 0 1,0 1-1,0-1 1,0 0-1,0 0 1,0 0-1,0 0 1,-1 0-1,1-1 1,-1 1-1,1 0 1,-1 0 0,0 0-1,0 0 1,0-2 0,-1 3 1,1 0 1,0 0 0,-1-1 0,0 1-1,1 0 1,-1 0 0,0 0-1,1 0 1,-1 0 0,0 0 0,0 0-1,0 1 1,0-1 0,0 0 0,0 0-1,0 1 1,0-1 0,0 1 0,0-1-1,0 1 1,-1-1 0,1 1-2,-8-3 25,-1 1-1,1 1 1,-1 0 0,1 0 0,-1 1 0,-5 0-25,11 0 10,3 0-8,-18-1 10,0 1 1,1 1 0,-1 0-1,0 1 1,1 1-1,-1 1 1,1 1 0,-16 6-13,-53 28 30,-34 21-30,79-37 12,2 3 0,0 1-1,-27 24-11,55-40 0,-1 1 0,2-1-1,-11 14 1,19-20-4,-1 0-1,1-1 0,1 1 1,-1 0-1,1 0 0,0 1 1,0-1-1,0 1 0,1-1 1,-1 1-1,1-1 0,1 1 1,-1 0 4,1-4-1,0 0 1,0 0-1,0-1 0,1 1 1,-1 0-1,0 0 1,1-1-1,-1 1 0,1 0 1,0-1-1,0 1 0,-1-1 1,1 1-1,0-1 1,0 1-1,0-1 0,1 1 1,-1-1-1,0 0 1,0 0-1,1 0 0,-1 0 1,2 1 0,1 1-1,1-1 0,0 0 1,0 0-1,0 0 1,0-1-1,0 1 0,0-1 1,5 0 0,11 1 4,0-1-1,0-1 1,-1-1 0,8-2-4,0-1 7,-1-2-1,0-1 1,-1-1 0,0-2 0,0 0-1,-1-2 1,0 0 0,20-15-7,-3-1 4,-1-1 1,-2-2-1,-1-2 1,17-20-5,-34 32 15,-2-1 0,0 0 0,-2-1 0,0-1 1,11-23-16,-23 37 1,0 0 0,-1 0 0,0-1 0,0 0 0,-1 0 0,-1 0 0,1 0 0,-2 0 0,0-1 0,0 1 0,-1 0 0,0-1 0,-1 1 0,-1 0 0,1-1 0,-3-4-1,2 10-5,0 1-1,0-1 1,-1 1 0,1-1-1,-1 1 1,0 0 0,-1 0 0,1 0-1,-1 1 1,0-1 0,0 1 0,-1 0-1,-4-4 6,1 3-7,0-1-1,-1 2 0,0-1 0,0 1 0,0 0 1,0 1-1,0 0 0,-4 0 8,-10-2-7,0 2 0,0 1 0,0 0 0,0 2 0,0 0 0,0 2 0,-2 1 7,-4 2-14,0 2 0,0 0 0,0 2 0,1 1 1,0 2-1,-3 2 14,-36 21-44,-52 36 44,91-53 0,2 0 0,0 2 0,-13 14 0,32-28 0,0 1 1,1 0-1,0 0 1,0 0-1,1 1 1,0 0-1,0 0 1,1 0-1,0 0 1,0 1-1,1 0 1,0 0-1,1 0 1,-1 4-1,2-10 0,1 0 0,-1-1 0,1 1 0,0 0 0,0 0 1,0-1-1,0 1 0,1 0 0,-1 0 0,1-1 0,0 1 0,0 0 1,0-1-1,0 1 0,0-1 0,0 1 0,1-1 0,-1 0 0,1 1 1,-1-1-1,1 0 0,0 0 0,0 0 0,0 0 0,0-1 0,0 1 1,1 0-1,-1-1 0,0 0 0,1 1 0,-1-1 0,1 0 0,0 0 0,10 2 4,0 0 0,0 0-1,0-2 1,1 0-1,-1 0 1,7-1-4,-16 0 2,23-1 7,-1-1 1,1-1 0,-1-2 0,0 0-1,0-2 1,-1-1 0,0-1 0,0-1-1,20-11-9,7-8 8,-1-2-1,-1-2 0,39-35-7,-47 34 6,-2-2 0,6-11-6,-27 27 2,-1-2 0,-1 0 1,-1-1-1,0-1 0,-2 0-2,-11 17-3,0 1 1,0 0 0,-1-1-1,0 1 1,0-1 0,0 0-1,0-6 3,-2 11-1,0 0 0,0 0 0,0 0 0,0 0 0,0 0 0,0 0 0,0 0 0,-1 0 0,1 0 0,-1 0 0,0 0 0,1 0 0,-1 0 0,0 0 0,0 0 0,0 0 0,0 1 0,-1-1 0,1 0 0,0 1 0,-1-1 0,1 1 0,-1 0 0,1-1 0,-1 1 0,0 0 0,-1-1 1,-9-2-8,0 0 1,-1 0 0,0 1 0,1 1-1,-1 0 1,0 1 0,0 1-1,0 0 1,-13 1 7,-4-1-2,-12 2 0,1 2 0,0 2 0,0 1 0,1 2 0,-29 11 2,-195 78-35,257-95 33,-14 6-1,-232 99 4,193-79 26,1 3 0,2 2 0,-4 6-27,42-26-14,1 0 0,0 1 1,1 1-1,-13 16 14,25-26-5,0-1 1,1 1-1,0 0 1,0 0-1,1 0 1,0 1-1,0-1 1,0 1-1,1-1 1,0 1-1,0 0 0,0 0 1,1 0-1,0 0 1,1 1-1,0-1 1,0 1 4,0-6-1,0 0 1,1-1 0,0 1-1,-1-1 1,1 1 0,0 0 0,0-1-1,0 1 1,0-1 0,0 1-1,0-1 1,0 0 0,0 0-1,0 1 1,1-1 0,-1 0-1,0 0 1,1 0 0,-1 0 0,1 0-1,0-1 1,-1 1 0,1 0-1,0-1 1,-1 1 0,1-1-1,0 0 1,-1 1 0,1-1-1,1 0 1,10 1 1,-1 0 0,1-1-1,0-1 1,2 0-1,0 0 3,-4 0 0,0-1 0,1 0-1,-1 0 1,0-1 0,0-1 0,-1 0 0,1 0 0,-1-1 0,5-3-3,18-12 21,0-2-1,2-4-20,-14 11-1,23-19 11,-3-2-1,0-1 0,-3-3 1,16-21-10,-47 53-1,0-1 0,0-1 0,-1 1 0,-1-1 1,3-6 0,-7 15 2,0-1 0,0 0 0,0 0 1,-1 1-1,1-1 0,0 0 0,-1 0 0,1 0 1,-1 1-1,0-1 0,0 0 0,0 0 1,0 0-1,0 0 0,0 0 0,0 0 1,-1 1-1,1-1 0,0 0 0,-1 0 0,0 0 1,1 1-1,-1-1 0,0 0 0,0 0 1,0 1-1,0-1 0,0 1 0,0-1 0,-1 1 1,1 0-1,0-1 0,-1 1 0,1 0 1,-1 0-1,-1-1-2,-6-2 7,0 1-1,0 0 1,-1 0 0,1 1 0,-1 0-1,1 1 1,-1 0 0,-2 0-7,-85 3-14,75-1 12,-14 2 1,0 2-1,1 2 0,0 1 1,0 1-1,1 2 0,1 2 1,-14 7 1,-45 25-6,-82 54 6,55-25-13,-30 29 13,98-63-2,3 1 0,1 2 0,2 3 0,-4 7 2,23-23 6,2 1 1,1 1 0,-12 24-7,28-43 2,1 1-1,0-1 1,0 1 0,1 0-1,1 0 1,1 1 0,0-1-1,1 1 1,0 0 0,1 0-1,1 7-1,0-21 1,0 1 0,0-1-1,0 1 1,1-1-1,-1 1 1,1-1 0,-1 1-1,1-1 1,-1 1-1,1-1 1,0 0 0,-1 1-1,1-1 1,0 0-1,0 0 1,0 0-1,0 0 1,0 0 0,0 0-1,0 0 1,1 0-1,-1 0 0,2 1 3,0-1 0,0 1 0,1-1 0,-1 0-1,0 0 1,0 0 0,1-1 0,-1 1 0,0-1 0,2 0-3,5 0 5,0 0 0,-1-1 1,1 0-1,-1 0 0,1-1 1,-1-1-1,6-2-5,4-3 8,-1-1 0,0-1 0,0 0 0,-1-2 0,0 0 0,2-3-8,34-32 25,5-8-25,-40 37-2,17-15-8,-1-2 0,-2-1-1,-2-1 1,-1-1 0,10-21 10,-35 52-7,0-1-1,-1 0 0,0 0 1,0 0-1,0 0 0,-1 0 1,-1 0-1,2-8 8,-3 13 0,0 0-1,0 0 0,0 0 1,0 0-1,0 0 1,-1 0-1,1 0 0,-1 0 1,0 0-1,1 0 1,-2 0-1,1 1 0,0-1 1,0 0-1,-1 1 1,0-1-1,1 1 0,-1-1 1,0 1-1,0 0 1,0 0-1,-1 0 0,1 0 1,0 0-1,-3-1 1,-4-2-4,0 1 1,-1 1-1,1-1 0,-1 1 1,1 1-1,-1 0 0,0 1 1,-3-1 3,-84-1-37,83 3 38,-10 1-7,-1 1 0,1 1 0,-1 2 0,1 0 0,0 1 0,1 2 0,-14 6 6,-27 14-21,1 3 0,-1 5 21,-38 23 1,2 5-1,-22 22 0,68-43 19,1 2-1,3 2 0,2 2 0,-21 30-18,61-70 9,1 0 1,0 0-1,0 1 0,1 0 0,1 0 0,-1 1 0,2-1 0,0 1 0,-2 6-9,6-16 0,-1 0-1,1 0 1,0 0 0,0 0 0,-1 0-1,1 1 1,0-1 0,0 0 0,0 0 0,0 0-1,0 0 1,1 1 0,-1-1 0,0 0-1,0 0 1,1 0 0,-1 0 0,1 0-1,-1 0 1,1 0 0,-1 0 0,1 0 0,0 0-1,-1 0 1,1 0 0,0 0 0,0 0-1,0-1 1,0 1 0,0 0 0,0 0 0,0-1-1,0 1 1,0-1 0,0 1 0,1-1 0,3 2-2,1-1 1,0 0 0,-1-1 0,1 1 0,0-1 0,0 0-1,0-1 2,5 1 2,10-1-1,-1-2-1,1 0 1,-1-1-1,0-1 1,-1 0-1,1-2 1,-1-1 0,0 0-1,16-10 0,10-8 17,0-2 0,-1-3 0,12-13-17,-8 5 10,-2-3 0,22-27-10,-49 49-11,-2-2 0,0 0 0,-1 0 0,-1-2 1,-1 0-1,9-23 11,-20 39-3,0 0 0,0-1 0,-1 1 0,0-1 0,0 0 0,-1 0 0,0 0 0,-1 0 3,0 7-1,0-1 1,0 1 0,0-1 0,0 1 0,-1 0 0,1-1-1,-1 1 1,0 0 0,0 0 0,0-1 0,0 1 0,0 0-1,0 0 1,-1 0 0,1 0 0,0 0 0,-1 1 0,0-1-1,1 0 1,-1 1 0,0-1 0,0 1 0,0 0-1,0-1 1,0 1 0,0 0 0,0 0 0,-1 0 0,1 1-1,-2-1 1,-12-3-3,-1 1-1,0 1 0,0 0 0,0 1 0,0 1 1,0 1-1,0 0 0,0 1 0,1 1 0,-1 1 0,-7 2 4,-18 8-12,0 1 0,2 1 0,-35 21 12,-6 8 19,2 4 1,2 4 0,3 2-1,2 4 1,3 3 0,2 3-1,-9 18-19,67-73 9,-43 54 29,48-59-38,1 1 1,-1 0-1,1 1 0,1-1 0,-1 0 0,1 1 1,0 0-1,0-1 0,1 1 0,0 2 0,1-8-1,0 0 0,0 0 0,0 0-1,0 0 1,0 0 0,0 1 0,1-1-1,-1 0 1,0 0 0,1 0-1,-1 0 1,1 0 0,-1 0 0,1-1-1,0 1 1,-1 0 0,1 0 0,0 0-1,-1 0 1,1-1 0,0 1-1,0 0 1,0-1 0,0 1 0,0-1-1,0 1 1,0-1 0,0 1 0,0-1-1,0 0 1,0 1 0,0-1-1,0 0 1,0 0 0,0 0 0,0 0-1,0 0 1,0 0 0,1 0 1,46-3-15,-31-1 19,1-1 0,-2-1 0,1 0 0,-1-1 0,0 0 0,0-2 0,-1 0 0,6-5-4,29-22 46,35-34-46,-21 13-11,-3-2 0,-2-3 1,45-64 10,-94 114-4,-1 0 0,-1 0 0,0-1 0,0 0 0,-1 0 0,-1-1 0,0 1 0,-1-2 0,-1 1 0,0 0 0,-1-1 0,1-7 4,-4 19-1,0 0 1,0 0 0,0 1 0,0-1-1,0 0 1,-1 0 0,1 1-1,-1-1 1,1 0 0,-1 1-1,0-1 1,0 1 0,-1-1-1,1 1 1,0-1 0,-1 1-1,1 0 1,-1 0 0,0 0-1,0 0 1,0 0 0,0 0-1,0 0 1,0 0 0,0 1-1,-1-1 1,1 1 0,-1 0 0,1 0-1,-1 0 1,1 0 0,-1 0-1,0 0 1,-2 0 0,-10-2-1,-1 1 0,0 1 0,0 0 0,0 1 0,-11 1 1,23-1 0,-22 3-6,-1 0 0,1 2 0,0 1 1,0 1-1,1 1 0,0 1 0,1 2 0,-1 0 0,-2 4 6,-33 20-5,2 2-1,-51 43 6,18-6 22,4 4 0,3 4 0,0 8-22,69-73 9,8-11-8,0 1 0,1 0 0,-1 0 0,2 1 0,-1-1 0,1 2 0,0-1 0,1 0 0,0 1 0,0 0 0,-1 6-1,5-14 0,0-1 0,0 0-1,0 1 1,0-1 0,0 1-1,0-1 1,0 0 0,0 1-1,0-1 1,0 0 0,0 1-1,1-1 1,-1 0 0,0 1-1,0-1 1,1 0 0,-1 1-1,0-1 1,0 0-1,1 1 1,-1-1 0,0 0-1,1 0 1,-1 1 0,0-1-1,1 0 1,-1 0 0,0 0-1,1 0 1,-1 1 0,0-1-1,1 0 1,-1 0 0,1 0-1,-1 0 1,0 0 0,1 0-1,0 0 1,19 0 0,-13 0-1,8-1 0,0-1 0,0-1 1,0 0-1,0 0 0,-1-2 1,0 0-1,0-1 0,0 0 1,0-1-1,-1 0 0,2-3 1,29-19 5,-1-2-1,23-22-4,14-20-19,-3-3 1,44-57 18,-112 123-8,3-2-18,0-2 0,-1 1 0,-1-2 0,0 1 0,-1-1 0,0-1 0,-1 0 0,4-13 26,-11 28-2,-1 0 1,1 0 0,-1 0 0,1 0 0,-1 0-1,0 0 1,0 0 0,0 0 0,1 0-1,-1 0 1,0 0 0,0 0 0,0 0-1,0 0 1,-1 0 0,1 0 0,0 0-1,0 0 1,-1 0 0,1 0 0,0 0-1,-1 0 1,1 0 0,-1 0 0,1 1-1,-1-1 1,1 0 0,-1 0 0,0 0-1,0 1 1,1-1 0,-1 0 0,0 1-1,0-1 1,0 1 0,1-1 0,-2 0 1,-2 0-3,-1 1 0,1-1 0,-1 1 1,1 0-1,0 0 0,-1 0 0,1 0 0,-1 1 3,2-1 2,-11 2-8,0 0 0,0 1 0,0 0 0,0 1 0,0 1 0,1 0 0,-3 3 6,-24 12-33,-25 18 33,42-24 4,-68 46 78,-84 69-82,-74 82 123,197-166-68,23-21-9,17-15-37,0 1-1,1 0 1,1 0 0,-1 1-1,2 0 1,-4 6-9,13-17 0,0 0 0,0 0 0,0 0 0,0 0 0,0 0 0,0 0 0,-1 0 0,1 0 0,0 1 0,0-1 0,0 0 0,0 0 0,0 0 0,0 0 0,0 0 0,0 0 0,0 1 0,0-1 0,0 0 0,0 0 0,0 0 0,0 0 0,0 0 0,0 0 0,0 1 0,0-1 0,0 0 1,0 0-1,0 0 0,0 0 0,1 0 0,-1 0 0,0 0 0,0 1 0,0-1 0,0 0 0,0 0 0,0 0 0,0 0 0,0 0 0,0 0 0,0 0 0,1 0 0,-1 0 0,0 0 0,0 0 0,0 0 0,0 0 0,0 1 0,0-1 0,1 0 0,-1 0 0,0 0 0,0 0 0,0 0 0,0 0 0,0 0 0,0 0 0,1 0 0,-1 0 0,0-1 0,0 1 0,0 0 0,0 0 0,0 0 0,0 0 0,13-2 0,4-4 5,0-2-1,-1 1 1,1-2-1,-1 0 1,-1-1-1,0 0 1,13-13-5,27-25 38,15-20-38,-56 54 1,17-16 1,-7 7 0,0 0 1,-2-1-1,-1-1 1,-1-1-1,12-22-2,-29 43-3,0 0 0,-1-1-1,1 1 1,-2 0 0,1-1-1,0 1 1,-1-1 0,0-2 3,-1 7-1,0 0 0,0 0 1,0 0-1,0 0 0,0 0 1,0-1-1,0 1 0,-1 0 1,1 0-1,0 0 0,-1 0 1,1 0-1,-1 0 0,1 0 1,-1 0-1,0 0 0,1 0 1,-1 0-1,0 0 0,0 0 1,1 0-1,-1 1 0,0-1 1,0 0-1,0 1 0,0-1 1,0 1-1,0-1 0,0 1 1,0-1-1,0 1 0,0-1 1,-1 1-1,1 0 0,0 0 1,0 0-1,0 0 0,0 0 1,-1 0-1,0 0 1,-14-1-4,-1 1-1,0 1 1,0 0-1,0 2 1,1-1-1,-1 2 1,1 1-1,0 0 1,0 0-1,1 2 1,0 0-1,0 1 1,0 0-1,-9 8 5,-18 14-23,2 1 0,2 2 0,1 2 0,-33 39 23,8 1-10,3 2-1,-3 13 11,62-89 0,-11 14 18,0 0 0,1 1 1,1 1-1,1-1 0,0 1 0,2 1 0,-1 0 0,-1 11-18,8-28 0,-1 0-1,1 0 1,0 0-1,-1 0 1,1 0-1,0 0 1,0 0-1,0 0 1,0 0-1,0 0 1,0 0-1,0 0 1,0 0-1,0 0 1,1 0-1,-1 0 1,0 0-1,1 0 1,-1 0-1,1 0 1,-1 0-1,1 0 1,-1 0-1,1-1 1,-1 1-1,1 0 1,0 0-1,0 0 0,-1-1 1,1 1-1,0-1 1,0 1-1,0 0 1,0-1-1,0 1 1,-1-1-1,1 0 1,0 1-1,0-1 1,0 0-1,0 0 1,0 1-1,1-1 1,-1 0-1,0 0 1,0 0-1,0 0 1,0 0-1,0 0 1,1-1 0,5 0 5,0-1 0,0 1 1,0-2-1,0 1 1,0-1-1,5-3-5,9-6 6,0-1-1,-1 0 0,0-2 1,-2 0-1,16-16-5,81-94 0,-109 119-2,5-7 2,34-44-89,-42 53 78,0-1 1,-1 1 0,1-1-1,-1 0 1,0 0-1,-1 0 1,1 0-1,-1 0 1,0 0 0,0 0-1,0-1 1,-1 1 10,0 4-1,-1 0 1,1 0-1,0 0 1,-1 0-1,1 0 1,0 0-1,-1 0 1,1 1-1,-1-1 1,0 0 0,1 0-1,-1 0 1,0 1-1,1-1 1,-1 0-1,0 1 1,0-1-1,1 1 1,-1-1-1,0 1 1,0-1-1,0 1 1,0 0-1,0-1 1,0 1-1,0 0 1,0 0-1,0 0 1,0 0 0,0 0-1,0 0 1,0 0-1,0 0 1,-40 0-10,33 0 9,-8 2-6,-1 1-1,1 1 1,0 0 0,1 1-1,-1 1 1,1 0-1,0 1 1,0 1 0,1 0-1,0 1 1,0 0-1,1 1 1,-7 8 7,-14 12-6,2 1 1,2 2-1,1 1 0,-11 19 6,23-30 3,1 1 0,-10 20-3,21-35 0,1 0 1,0 1-1,1-1 0,0 1 0,0-1 1,1 1-1,0 0 0,1 0 0,0 8 0,1-18 0,0 1 0,0 0 0,0-1 0,0 1 0,0 0 0,0-1 0,0 1-1,1-1 1,-1 1 0,0 0 0,0-1 0,0 1 0,1-1 0,-1 1 0,0-1-1,1 1 1,-1-1 0,0 1 0,1-1 0,-1 1 0,1-1 0,-1 1 0,1-1-1,-1 0 1,1 1 0,-1-1 0,1 0 0,-1 0 0,1 1 0,0-1 0,21-1-4,-18 0 4,1-1 0,0 0 0,-1 0 0,1 0-1,-1 0 1,1-1 0,-1 1 0,2-3 0,-1 0 1,8-7 10,-1 0-1,0-1 1,-1-1-1,5-7-10,-13 18 2,-1-1 0,0 0 0,0 1-1,0-1 1,0 0 0,-1-1 0,1 1 0,-1 0-1,0 0 1,0-1 0,-1 1 0,1 0 0,-1-1-1,0 1 1,0 0 0,0-1 0,-1 1-1,0-1 1,0 1 0,-1-4-2,0 5 0,0 0 1,0 1-1,0-1 0,0 0 0,0 1 0,-1 0 1,1-1-1,-1 1 0,0 0 0,1 1 1,-1-1-1,0 0 0,0 1 0,0-1 1,-1 1-1,1 0 0,-3-1 0,-8-2 1,0 1 1,0 0-1,-9-1-1,9 3-7,-1-1 1,1 2-1,-1 0 1,0 1-1,1 0 1,-1 1-1,1 0 0,0 2 1,0-1-1,0 2 1,0 0-1,1 1 0,0 0 1,0 1-1,0 0 1,1 1-1,-9 7 7,-17 20-112,35-34 117,1 0 0,0-1 0,0 0 0,0 1 0,0-1 0,-1 0 0,1 0 0,0 0 0,0-1 0,0 1 0,-1 0-5,-4-1 0,-7 0 1,1-1-1,-1 0 1,1-1 0,0 0 0,-8-4-1,6 2 2,-1 1-1,1 0 1,-16-1-2,-92-11 25,108 12-2,1 0-1,0-1 1,0 0-1,0-1 0,1-1 1,-3-1-23,-22-12 48,-75-27 81,127 53-218,65 30 50,1-4-1,42 9 40,-70-25 16,0 2 0,-1 2-1,-1 2-15,-35-14 3,-1 1 0,1 0 0,-2 1 0,2 2-3,4 3 3,27 31 13,-14-13-7,-29-30-7,1 1 1,-1 0-1,1 0 1,-1 0-1,0 0 0,-1 0 1,1 1-1,-1 0 1,0-1-1,0 1 0,0 0 1,-1 0-1,0 0 1,0 0-3,2 11 14,-2 0 1,0-1 0,-1 15-15,0-12 2,-2-6 6,-1-1-1,0 1 0,0-1 1,-1 0-1,-1 0 1,0 0-1,-5 8-7,5-9 3,-17 36 6,16-29 0,-2-1 0,1 0 0,-2-1-1,0 0 1,-1 0 0,-1-1 0,0 0 0,-9 8-9,-28 37-24,33-44 42,0-1 0,-1-1 0,-12 8-18,-23 20 10,-8 2 6,54-39-15,0-1 0,-1 1 0,0-2 0,1 1 0,-1-1 0,0 1 0,-1-1 0,1-1 1,0 0-1,-5 1-1,-37 12 23,-35 7-8,75-18-8,0 0 0,-1-1 0,0 0 0,1 0-1,-5-1-6,5 0-7,-1 0 0,0 1-1,1 0 1,-1 1-1,-2 1 8,-35 7 38,-1-6-49,46-5 10,1 0-22,0 0 48,0 0-13,0 0-24,0 0-22,0 0 19,0 0 11,0 0-3,0 0-55,20-2 39,-3-4 17,-1 0 0,1-2 0,-1 0 0,-1 0 1,1-2-1,-2 0 0,1-1 0,1-2 6,36-24-10,-20 16 23,-1-1 0,-1-1 0,-1-2 0,-1-1 0,-2-1 0,0-2-1,10-16-12,44-57-22,-37 48-1,12-22 23,-45 58-3,-1-1-1,0 0 1,-2 0-1,0-1 1,-1 0 0,-1 0-1,1-9 4,-5-15-18,-1 26 23,-2 15-7,0 0 0,0 0 0,0 1 0,-1-1 1,1 0-1,-1 1 0,1 0 0,-1 0 0,0 0 0,0 0 0,-1-1 2,-16-13-19,4 1 9,13 13 9,0-1-1,-1 1 1,2-1-1,-1 0 1,0 0 0,1 0-1,-1-1 1,1 1-1,0 0 1,-1-3 1,2 3 3,0 2-14,1 1 0,-1-1-1,1 0 1,-1 0 0,1 0-1,0 0 1,-1 0 0,1 0-1,0 0 1,0 0 0,0 0-1,0 0 1,0 0 0,0 0-1,0 0 1,0 0 0,0 0-1,0-1 12,24 1-72,-23 1 75,17 2-5,0 2-1,1 0 0,-2 1 0,1 1 1,1 1 2,11 4-21,-20-8 10,0 1 1,0 1-1,0-1 1,0 2-1,-1 0 1,0 0-1,7 6 11,-12-10-4,-1 2 1,1-1-1,-1 0 0,0 1 0,0-1 1,0 1-1,-1 0 0,1 0 0,-1 0 1,0 0-1,0 0 0,0 1 0,-1-1 0,0 1 1,1-1-1,-2 1 0,1-1 0,0 6 4,-1 8-4,1-6 5,-1 0 1,0 1-1,-1-1 1,-1 0 0,0 0-1,0 1 1,-1-1-1,-4 9-1,-11 16 7,-1-1-1,-2 0 1,-1-2-1,-2 0 1,-12 10-7,-15 14 15,-3-1 0,-24 17-15,62-59 3,-25 20 10,115-82-32,-3-4-1,-1-2 1,-3-4 0,-3-2-1,-2-3 1,34-46 19,-60 65-38,15-20-148,20-15 186,-63 71-156,-5 8 41,-7 16-23,-17 28 42,-44 50 63,-4-3 1,-4-3-1,-6 0 33,-26 31-8,99-113 7,4-4 0,-1-1 0,1 1 0,-1 0 0,1 0 1,0 0-1,0 0 0,0 0 0,0 0 1,1 0-1,-1 2 1,2-4-15,9-2 13,0 0-1,0 0 0,0-1 1,0 0-1,0-1 0,-1 0 1,1 0-1,-1-1 0,1 0 1,-1 0-1,-1-1 0,1 0 1,2-3 2,18-14-15,-1-2 1,19-21 14,-22 20-2,15-12 3,-10 11 3,-2-2-1,-1 0 1,-1-2 0,6-10-4,-31 40 2,0 0-1,0 0 1,0 0 0,0-1-1,0 1 1,1 0 0,-1 0 0,0 0-1,0 0 1,0 0 0,0 0-1,0 0 1,0 0 0,1 0 0,-1-1-1,0 1 1,0 0 0,0 0-1,0 0 1,0 0 0,0 0 0,0 0-1,0-1 1,0 1 0,0 0 0,0 0-1,0 0 1,0 0 0,0 0-1,0-1 1,0 1 0,0 0 0,0 0-1,0 0 1,0 0 0,0-1-1,0 1 1,0 0 0,0 0 0,0 0-1,0 0 1,0 0 0,0 0-1,0-1 1,0 1 0,0 0 0,0 0-1,-1 0 1,1 0 0,0 0-1,0 0 1,0 0 0,0-1 0,0 1-1,0 0 1,0 0 0,-1 0 0,1 0-1,0 0 1,0 0 0,0 0-1,0 0 1,-1 0 0,1 0 0,0 0-1,0 0 1,0 0 0,0 0-2,-17 6 21,-20 16-33,-95 92 3,17-13 28,3-13 33,-92 76-49,202-162-6,-2 7 46,4-8-50,16-3 8,-1 0 1,0-1-1,1-1 0,-1 0 1,-1-1-1,1-1 0,-1 0 1,0-1-1,0-1 0,1-1-1,35-16 11,-10 5 1,-2-1 0,35-25-12,-64 41 0,-9 5 0,0 0 0,1-1 0,-1 1 0,0 0 0,0 0 0,0 0 0,0 0 0,0 0 0,1 0 0,-1 0 0,0 0 0,0 0 0,0 0 0,0 0 0,0 0 0,1 0 0,-1 0 0,0 0 0,0 0 0,0 0 0,0 0 0,1 0 0,-1 0 0,0 0 0,0 0 0,0 0 0,0 0 0,0 0 0,1 1 0,-1-1 0,0 0 0,0 0 0,0 0 0,0 0 0,0 0 0,0 0 0,0 0 0,0 1 0,1-1 0,-1 0 0,0 0 0,0 0 0,0 0 0,0 0 0,0 1 0,0-1 0,0 0 0,0 0 0,0 0 0,0 0 0,0 0 0,0 1 0,0-1 0,0 0 0,0 0 0,0 0 0,0 0 0,0 1 0,-2 7 0,2-8 0,-2 6 1,-1 1-1,0-1 1,0 0 0,-1 0-1,0 0 1,0 0 0,0-1 0,-1 0-1,0 1 0,-52 47 20,28-28-14,-6 6 6,23-21-9,0 0 1,1 1 0,-7 9-4,16-18 6,0 1 0,0-1 0,0 0 0,-1 0 0,1 0 0,-1 0 0,1 0 0,-1 0 0,0-1 0,1 1 0,-1-1 0,0 0 0,0 0 0,-1 1-6,-4-1 40,0 0-1,-1 0 1,1-1 0,-8 0-40,7 0-3,7 1 1,1-1 0,0 1 0,0 0 0,-1 0 0,1 0 0,0 0 0,0-1 0,0 2 0,0-1 0,0 0 0,0 0 1,0 0-1,0 0 0,0 0 0,1 1 0,-1-1 0,0 0 0,1 2 2,-12 26-11,10-18 10,-4 34-16,29-69 35,32-28 36,-39 38-54,0 0 1,-1-1-1,0-2 0,9-17 8,-2-2 0,-1 0 0,-1-2 1,-3 0-1,10-30-8,-22 54 0,35-93 12,-23 54 2,3 2-1,24-43-13,-36 80-3,0 0 0,1 0 1,4-2 2,-10 11-2,1 1 1,-1 1 0,1-1-1,0 0 1,0 1 0,1 0-1,-1 0 1,1 0 0,0 0 0,-1 1-1,6-2 2,54-18-62,0-3 0,20-13 62,-56 24-57,0-2-1,-2-1 0,1-1 0,-2-1 0,-1-1 1,2-4 57,-24 22-2,-1 1 0,1-1 1,-1 0-1,1 1 0,-1-1 1,0 0-1,0 0 0,0 0 1,0 0-1,0 0 0,0 0 2,-1 1 0,0 1 0,0-1 0,0 1 1,0-1-1,0 1 0,0-1 0,0 1 0,0-1 0,-1 1 0,1-1 0,0 1 0,0-1 0,0 1 0,0 0 0,-1-1 0,1 1 0,0-1 0,0 1 0,-1 0 0,1-1 0,0 1 0,0 0 0,-1-1 0,1 1 0,-1 0 0,1-1 0,0 1 0,-1 0 0,1 0 0,-1-1 0,1 1 0,0 0 0,-1 0 0,1 0 0,-1 0 0,1 0 0,-1 0 0,1 0 0,-1 0 0,1 0 0,-1 0 0,1 0 0,-1 0 0,1 0 0,-1 0 0,1 0 0,-1 0 0,-9 1-2,-1-1-1,1 2 0,0-1 1,-1 1-1,1 1 0,0 0 1,0 1-1,0-1 0,1 2 0,-1-1 1,1 2-1,0-1 0,1 1 1,-1 0-1,1 1 0,-2 2 4,-31 27-27,2 2 0,1 2 0,-27 37 26,63-73-5,-1-2-1,1 1 0,0 0 0,0 0 0,0 0 0,0 0 0,0 0 1,1 1-1,-1-1 0,1 1 0,0-1 0,0 1 0,0 3 6,5-7-71,6-2 70,-1-1 1,1 0-1,-1-1 0,0 1 0,0-2 0,-1 1 0,1-1 0,-1-1 0,0 1 0,2-4 1,18-9 3,28-18 32,119-75 35,75-30-70,-244 138 5,-11 6 1,0 0 0,0 0-1,0 1 1,1-1 0,-1 1-1,-1 2-5,-13 11 2,-100 69 69,61-46-51,2 3 0,-40 39-20,90-77 0,4-3 3,0 0 0,-1 0 0,1 0 1,0 0-1,0 1 0,0-1 1,1 0-1,-1 1 0,0-1 0,1 1 1,0 0-1,0 0 0,-1-1 1,1 4-4,1-6-1,1 1 0,0-1 1,0 1-1,-1-1 0,1 1 1,0-1-1,0 1 1,0-1-1,0 1 0,-1-1 1,1 0-1,0 0 0,0 1 1,0-1-1,0 0 1,0 0-1,0 0 0,0 0 1,0 0-1,0 0 0,0 0 1,-1-1-1,2 1 1,26-2 0,-17-1 5,0 0 0,-1 0 0,1-1 0,-1 0 0,0-1 0,10-6-5,57-38 17,-65 40-23,49-35-187,-3-4 193,-57 48-3,-1 0 0,0 0 0,1 0 0,-1 0 0,1-1 0,-1 1-1,0 0 1,1 0 0,-1-1 0,0 1 0,1 0 0,-1-1 0,0 1 0,1 0 0,-1-1 0,0 1 0,0 0 0,0-1 0,1 1 0,-1-1 0,0 1 0,0 0 0,0-1 0,0 1 0,0-1-1,0 1 1,1-1 0,-1 1 0,0 0 0,0-1 0,-1 1 0,1-1 0,0 1 0,0-1 3,-15-2-17,-27 10 26,22 0-7,0 0 0,0 2 0,1 0 0,1 1 0,0 0 0,-12 10-2,-11 12 6,1 1 0,-4 6-6,27-23 1,-38 36 15,51-47-14,0 0-1,0 0 1,0 0-1,0 1 1,1-1-1,0 1 1,0 0-1,1 0 0,-2 4-1,4-9 1,0-1-1,0 0 0,0 0 1,0 1-1,0-1 0,0 0 0,0 0 1,0 1-1,0-1 0,0 0 1,0 0-1,0 1 0,0-1 0,0 0 1,0 0-1,1 1 0,-1-1 1,0 0-1,0 0 0,0 0 0,0 1 1,0-1-1,1 0 0,-1 0 0,0 0 1,0 0-1,0 0 0,1 1 1,-1-1-1,0 0 0,0 0 0,1 0 1,-1 0-1,0 0 0,0 0 1,1 0-1,-1 0 0,0 0 0,0 0 1,1 0-1,-1 0 0,0 0 0,15 0 4,-11 0-1,8-2 14,0 0 1,0-1-1,0 0 1,-1 0-1,1-2 0,-1 1 1,0-1-1,0-1 0,2-2-17,35-15 51,-15 9-48,0-2 1,-1-2 0,-1-1-1,-1-1 1,-1-1-1,0-2 1,-2-1-1,-1-1 1,2-4-4,-19 21 1,-7 7-1,0 0 1,-1-1-1,1 0 1,0 1-1,0-1 0,-1 0 1,1 0-1,-1 0 1,1 0-1,-1 0 1,0 0-1,0 0 1,0-1-1,30 2-22,-17-2 26,1 0 0,-1-1 0,0 0 0,0-1 0,0-1 0,-1 0 0,5-3-4,-13 6 6,1 0-1,-1 0 1,0-1 0,0 0 0,0 1 0,0-2-1,-1 1 1,0 0 0,1-1 0,-2 0 0,1 0-1,-1 0 1,1-1 0,-1 1 0,-1-1 0,1 1-1,-1-1 1,1-2-6,-3 6 5,1 0 1,-1 0-1,0 0 0,0 0 1,0 0-1,0 0 0,0 0 0,0 0 1,0 0-1,-1 0 0,1 0 0,-1 0 1,1 0-1,-1 0 0,0 1 1,0-1-1,1 0 0,-1 0 0,-1 1 1,1-1-1,0 1 0,0-1 0,-1 1 1,1-1-1,0 1 0,-1 0 0,0-1-5,-5-2 2,1 1 0,-1 0-1,0 0 1,0 0-1,0 1 1,-6-1-2,-2-1 11,-18 2-3,30 2-8,-1 0 1,0 0 0,0 0 0,1 0 0,-1-1 0,0 1 0,1-1 0,-2-1-1,4-2-125,9-2 96,9-2 37,-17 8-12,180-78-65,-179 78 65,10-6 37,-16 6 76,-13 1-99,-10 1-12,0 1 1,0 2-1,0 0 0,0 2 2,-37 7 14,57-12-9,100-29-145,-6-2 127,0 4-1,2 4 1,55-5 13,55-3 25,-134 16-99,1 4-1,0 2 0,44 2 75,-105 8-16,-8 5 14,-8 3 5,1-4 35,-1-1 0,0-1 0,0 0-1,0 0 1,-1-1 0,1-1 0,-7 1-38,-92 10 286,74-10-228,8-1-22,-12 0-28,0 3 0,0 1 1,1 2-1,-15 6-8,45-12-4,0 1-1,1-1 1,-1 2-1,1-1 1,-1 2-1,1-1 1,1 1-1,-1 0 1,-1 3 4,-13 9-5,0-1 0,-8 4 5,-27 20 10,50-35 10,6-5-23,0 0 0,-1 1 1,1-1-1,0 1 0,0 0 0,0 0 0,0 0 0,1 0 0,-1 0 0,0 0 1,1 0-1,0 0 0,-1 1 0,1-1 0,0 1 0,0-1 0,0 1 0,1-1 1,-1 1-1,0-1 0,1 1 0,0 0 0,0-1 0,-1 1 0,2 0 0,-1-1 1,0 3 2,3 111-23,2-114 11,0 1 0,0-1 0,0-1 0,0 1 0,1-1 0,5 1 12,-9-1 2,1 0 0,0-1-1,0 1 1,0-1 0,1 0 0,-1 0 0,0 0 0,0 0 0,0-1-1,0 1 1,0-1-2,-2 0 2,0 0-1,0 1 1,1-1-1,-1 0 1,0 0-1,0 0 1,0 0-1,-1 0 1,1 0-1,0-1 1,0 1-1,-1 0 1,1 0-1,0-1 1,-1 1-1,1 0 1,-1 0-1,0-1 1,1 1-1,-1-1 1,0 1-1,0 0 1,0-2-2,2-31 15,-3 27-14,1 0 0,1 0-1,-1 1 1,1-1 0,0 0 0,2-4-1,0 6-32,-2 5-34,-1 0-22,0 31 8,5-11 80,-5-19 7,-15 5 100,-42-6 274,56-34-350,2 29-33,-1 1 0,1-1 0,-1 0 0,1 0-1,1 1 1,-1-1 0,1 1 0,-1-1 0,1 1 0,1 0 0,-1-1 0,0 1 0,2-1 2,3-3-6,-1 1-1,1-1 1,0 1-1,0 1 1,1-1 0,4-2 6,15-8-20,1 2 0,0 0 1,21-7 19,-15 9 6,0 1 1,0 2-1,1 2 1,1 0 0,-1 3-1,8 0-6,62-1-204,47 5 204,-77 2-225,55 5-134,-129-7 360,0 0-1,1-1 0,-1 1 0,0-1 0,-1 1 0,1-1 0,0 1 0,0-1 0,-1 1 0,1-1 0,0 0 0,-1 0 0,0 1 0,1-1 0,-1 0 0,0 0 0,0 1 0,0-1 0,0 0 0,0 0 1,-1 1-1,1-1 0,0 0 0,-1 0 0,0 1 0,1-1 0,-1 0 0,-4-1 0,0 1 0,0 0 1,0-1-1,0 2 0,0-1 1,0 1-1,-1-1 0,1 2 1,-1-1-1,1 0 0,-1 1 1,-4 0-1,-4 0 1,0 1 0,0 0 0,0 0 0,-10 4-1,12-1 7,-1 1 0,1 0 0,1 1 0,-1 0 0,1 1 0,0 0 1,0 1-1,1 0 0,0 1 0,-4 5-7,2-1 2,0-1 1,1 2-1,1 0 1,0 0-1,1 1 0,0 0 1,-4 11-3,11-19 3,0-1 0,0 0 0,1 1 1,0-1-1,0 1 0,1-1 0,-1 1 0,1-1 0,1 7-3,0 16-27,-1-28 34,0-1 12,0 0 38,0 0-5,0 0-4,0 0-7,0 0-26,0 0-11,0 0-15,-10 27-102,10-24 122,-1 0 0,1 0 1,-1 0-1,0 0 0,0 0 1,0 0-1,0 0 0,-1 0 0,1-1 1,-1 1-1,0-1 0,1 1 0,-1-1 1,0 1-1,-1-1 0,1 0 1,0 0-1,-1 0 0,1 0 0,-1-1 1,1 1-1,-1-1 0,0 1 1,-1-1-10,-8 5 55,10-4-35,0-1-1,0 0 0,0 0 1,0 0-1,0-1 0,-1 1 1,1 0-1,0-1 1,0 1-1,-2-1-19,3 0 19,1 0 31,0 0-31,0 0-20,-1 0-1,1 0 1,0 1-1,0-1 1,-1 0 0,1 0-1,0 0 1,0 1 0,-1-1-1,1 0 1,0 0 0,0 0-1,0 1 1,0-1-1,-1 0 1,1 0 0,0 1-1,0-1 1,0 0 0,0 1-1,0-1 1,0 0-1,0 0 1,0 1 0,0-1-1,0 0 1,0 1 0,0-1-1,0 0 1,0 0-1,0 1 1,0-1 0,0 0-1,0 1 1,0-1 1,17-1 5,-1-1 1,0-1-1,0-1 0,0 0 1,3-2-6,35-8 5,73-18 7,-71 17 6,1 2 0,27-1-18,-52 11 0,49-8 15,-77 10-13,0-1 0,-1 1 1,1-1-1,0 0 1,-1 0-1,1 0 1,-1-1-1,0 1-2,17-11-65,-3-10-112,-9 10 121,1 1 72,-1 1 0,-1-2 0,4-6-16,-9 15 3,0 0 1,-1 0 0,1 0 0,-1 0 0,1 0 0,-1 0-1,0 0 1,-1 0 0,1-1 0,-1 1 0,0 0-1,0 0 1,0-5-4,-1 8 3,0-1 0,0 1-1,0 0 1,0-1-1,0 1 1,0 0 0,0 0-1,0-1 1,0 1 0,-1 0-1,1 0 1,0 0 0,-1 1-1,1-1 1,-1 0-1,1 0 1,-1 1-3,-32-13 13,22 9-15,-23-6 6,0 1-1,-1 2 1,0 2 0,0 1-1,0 1 1,-17 3-4,52 0-18,8 1 5,0 0 1,0-1-1,0 1 0,0-2 0,0 1 0,2-1 13,17 0 1,333-6 87,-358 8-86,-1 1-1,1-1 1,-1 0-1,1 1 0,-1-1 1,0 0-1,0 1 1,1-1-1,-1 1 0,0-1 1,0 0-1,0 1 1,0-1-1,-1 1 0,1-1 1,0 0-1,0 1 1,-1-1-1,1 1-1,-2 1 0,0 0 0,0 0 0,0 0 0,0 0-1,0 0 1,-1 0 0,1-1 0,-1 1 0,0-1 0,0 0 0,1 1 0,-2-1 0,1-1 0,-48 28-11,34-20 2,-96 43-74,65-31 58,0 2 1,1 3 24,121-22-99,268-8 106,-350 5-9,0 0 1,0 1 0,0 0 0,0 1 0,0 0 0,-4 2 1,-26 9 1,-1-6 6,0-3 0,0-1 0,-1-1-7,7-2 7,1 2-1,-1 1 1,1 2-1,-28 9-6,58-14-1,0 0 0,-1 0 0,1 1 0,0-1 0,0 1 0,0 0 0,0-1 0,0 1 0,1 0 0,-1 0 0,0 0 0,1 0 0,0 1 0,-1-1 1,1 0-1,0 0 0,0 1 0,0-1 0,0 1 0,1-1 0,-1 1 0,1-1 0,-1 4 1,-1 9-10,1 0-1,1 0 1,0 12 10,1-7-3,-1-15 3,0-2-1,0-2 1,1 0 1,0 0 0,0 0 0,0-1 0,0 1-1,-1 0 1,1-1 0,0 1 0,0-1-1,0 1 1,0-1 0,0 0 0,0 1 0,0-1-1,0 0 1,0 0 0,1 1 0,-1-1 0,0 0-1,0 0 1,0 0 0,0 0 0,0-1-1,0 1 1,1 0-1,28-1 22,28-10-37,-57 11 15,5 0 1,0 1-1,0-1 1,0-1-1,0 1 1,0-1 0,0 0-1,0 0 1,0 0-1,-1-1 1,1 0-1,0 0 1,-1-1 0,1 0-1,3-2 0,25-21 31,-33 25-23,-1 1 0,0 0 0,0 0 3,0 0 7,0 0-6,0 0 2,0 0-5,15-28 28,-9 12-36,1 1 0,1-1 0,1 1 0,8-11-1,-14 25-7,0 0 0,1 0 0,-1 0 0,0 0-1,0 1 1,0 0 0,1-1 0,1 1 7,23-1-6,-1-2 1,20-4 5,15-2 50,167-25 367,65 21-1,-251 11-395,-27 2 12,0-1 1,-1 0-1,7-2-33,2-1 15,0 2 0,0 1 0,0 0 0,11 3-15,53-3 38,-11-1 41,16 3-79,-12 0 1,-46-1 6,-1 1-1,29 6-6,-26-2 1,0-2 0,0 0 0,29-4-1,-19 1-203,-47 1 202,0 0 0,0-1 0,0 1 0,0 0 0,0 0 0,0-1 0,-1 1-1,1 0 1,0-1 0,0 1 0,-1 0 0,1 0 0,0-1 0,-1 1 0,1-1 0,-1 1 0,1 0 0,-1-1-1,1 1 1,-1-1 0,1 1 0,-1-1 1,-18 7 13,0-1-1,0-1 1,0-1-1,0 0 1,-1-2-1,1 0 1,-14-1-13,-56 6 5,10 5 180,-2-4 0,-40-2-185,108-6 36,-14 1 55,-1-2 1,0-1 0,1-1 0,-6-2-92,15 2 65,0 0 1,0 2 0,-15 1-66,12-1 89,0 0-1,-18-3-88,-16-2 86,40 5-32,0-1 1,0 0-1,1-1 0,-1 0 1,-7-4-55,10 3 41,-1 1 1,0 0 0,0 1-1,-9 0-41,-32-7 38,35 5 9,-1 1 1,0 1-1,-20 0-47,19 2 226,0-2 1,0 0-1,-6-2-226,15 2-310,0 0 0,0 1-1,-1 1 1,1 0 0,0 1-1,-1 1 1,1-1 0,0 2-1,0 0 1,-6 2 310,-17 9-3849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11.25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1270 122 784,'9'3'103,"4"-1"6142,-10-4-432,-14-3-4340,-9-1-1256,-1 0 0,-1 2 0,1 0 0,-1 1 1,1 2-1,-11 0-217,31 1-4,24 0-12,7 1 33,-18 0-4,-1-1 1,1 0-1,0-1 0,7-1-13,-19 2 10,1 0-1,-1 0 1,1 0-1,-1 0 0,1 0 1,-1 0-1,1 0 0,-1 0 1,1 0-1,-1 0 1,0 0-1,1-1 0,-1 1 1,1 0-1,-1 0 1,0 0-1,1-1 0,-1 1 1,1 0-1,-1-1 0,0 1 1,1 0-1,-1-1 1,0 1-1,0 0 0,1-1 1,-1 1-1,0-1 0,0 1 1,0 0-1,1-1 1,-1 1-1,0-1 0,0 1 1,0-1-1,0 1 1,0-1-1,0 1 0,0 0 1,0-1-1,0 1 0,0-1 1,0 1-1,0-1 1,0 0-10,-1 0 32,0 1 1,1-1 0,-1 0-1,0 0 1,1 0 0,-1 0-1,0 0 1,0 1 0,0-1-1,1 0 1,-1 1 0,0-1-1,0 1 1,0-1 0,0 1-1,0-1 1,-1 1-33,-76-14 361,62 13-221,-1-2 0,1 0 0,0 0 0,0-2 0,-13-5-140,15 2 246,16 3 239,27 0 439,-10 3-906,28-3 588,-1 2 0,0 2 0,22 4-606,19-1 533,165-2 195,-147 16-662,8-1-17,-106-14-51,-1 0 0,1 0 0,-1 0 0,1 1 0,-1 0 0,0 0 0,5 2 2,-5-1-5,0-1 0,0 0 0,0 0 0,0-1 1,0 1-1,1-2 0,3 1 5,-5 0 0,-1-1 0,1 1 0,0 0 0,-1 0 0,1 0 0,-1 1 0,0 0 0,1 0 0,1 1 0,-4-3-1,-1 1 0,1-1 0,-1 1 0,0-1 0,1 1 0,-1 0 1,0 0-1,1-1 0,-1 1 0,0 0 0,0 0 0,0 0 0,0 0 0,0 0 0,0 1 1,0-1-1,0 0 0,0 0 0,-1 1 0,1-1 0,0 0 0,-1 1 0,1-1 0,-1 1 1,0-1-1,1 0 0,-1 1 0,0-1 0,0 1 0,0-1 0,0 1 0,0-1 0,0 1 1,0-1-1,-1 1 0,1 0 1,-1 1 1,-1-1 1,1 1-1,0-1 0,-1 0 1,1 0-1,-1 1 1,0-1-1,0 0 1,0-1-1,0 1 0,0 0 1,0 0-1,0-1 1,-1 1-1,1-1 0,0 0 1,-3 1-2,-34 10 32,-1-2 1,0-2-1,0-1 0,-36 0-32,41-3 22,-60 2 116,-65-4-138,87-3 34,68 1-33,0 1 0,1 0 1,-1 0-1,0 0 0,1 0 1,-1 1-1,1-1 0,-1 1 1,1 0-1,0 1 0,-3 0-1,-45 37 4,40-30-1,1-1-1,-1 0 0,-1-1 1,0-1-3,3-1 1,6-4 12,1 0 0,-1 0 0,0 0 0,0-1 0,0 1 0,1-1 0,-1 0 0,0 0 0,-1-1 0,1 1 0,0-1-13,4-21-56,1 15 18,0 1 0,0-1 0,1 0 1,0 1-1,0-1 0,0 1 0,0 0 0,1 0 1,0 0-1,0 0 0,1 0 0,-1 0 1,1 1-1,3-3 38,7-12-170,-13 19 169,-1 0 1,1-1 0,-1 1-1,1-1 1,-1 1 0,0-1-1,1 1 1,-1-1 0,0 1-1,1-1 1,-1 0 0,0 1-1,0-1 1,0 1 0,1-1 0,-1 0-1,0 1 1,0-1 0,0 0-1,0 1 1,0-1 0,0 1-1,0-1 1,0 0 0,0 1-1,-1-1 1,1 0 0,0 1-1,0-1 1,0 1 0,-1-1-1,1 1 1,0-1 0,-1 0-1,1 1 1,-1-1 0,1 1-1,0-1 1,-1 1 0,1 0-1,-1-1 1,1 1 0,-1 0-1,1-1 1,-1 1 0,0 0-1,1-1 1,-1 1 0,1 0-1,-1 0 1,0 0 0,1-1-1,-1 1 1,1 0 0,-1 0-1,0 0 1,1 0 0,-1 0-1,0 0 1,-46-1 6,38 1-43,6 0 32,0 1 1,0-1-1,-1 1 0,1-1 1,0 1-1,0 0 0,0 0 0,0 0 1,0 0-1,0 1 0,0-1 0,0 1 1,1 0-1,-1 0 0,1 0 1,-1 0-1,1 0 0,0 1 0,0-1 1,0 1-1,0-1 0,0 1 1,0 0-1,1 0 0,-1 0 0,1 0 1,0 0-1,0 0 0,0 0 1,0 0-1,0 0 0,1 0 0,0 1 1,-1-1-1,1 0 0,0 0 1,1 1-1,-1-1 0,1 3 5,0-5-5,0 1 0,0 0 0,0 0 0,0-1 0,0 1 0,1-1 0,-1 1 1,0-1-1,1 0 0,-1 1 0,1-1 0,-1 0 0,1 0 0,0 0 0,0 0 0,-1 0 0,1-1 0,0 1 0,0 0 0,0-1 0,1 1 5,43 9 8,10-3 37,18-1-45,-57-5 1,1-2 0,-1 0 1,1 0-1,-1-2 1,0 0-1,7-3-1,119-30 16,-71 18 67,62-22-83,-104 30-7,1 2 0,-1 2 0,1 1 0,1 1 0,-1 1 0,0 2 0,19 2 7,-44-1-4,0 1 1,-1 0 0,1 0-1,0 0 1,-1 1 0,2 0 3,0 0-2,-1 0 0,1 0 0,0-1 1,0 1-1,0-2 0,3 1 2,-9-1 7,-1 0 1,0 0 0,0 0 6,0 0 29,0 0 5,0 0-13,-17 0 42,-1 0-48,12 0-39,16 0-129,-11 14 122,-3-10 35,0-1 1,0 1 0,0-1-1,-1 0 1,1 0 0,-1 0-1,1-1 1,-1 1 0,0-1-1,0 0 1,-2 0-19,-61 15 344,58-14-300,-33 4 261,0-2 0,-40 0-305,43-4 46,0 2 0,0 2 0,-25 7-46,-237 51 59,281-61-33,-1 0 0,1-1 0,-17-2-26,-11-1 18,43 5-25,0-1 0,0 0-1,0 1 1,0 0 0,0 1-1,0-1 1,1 1 0,0 0 0,0 1-1,0-1 1,-3 4 7,-56 50-9,30-28 3,-134 117 29,124-114 78,-2-2-1,-20 8-100,38-22 22,15-10 1,0 0 1,0-1-1,-1 0 1,1-1-1,-2-1 1,1 0 0,0-1-1,-4 0-23,-23 1 37,-1-1 0,-16-3-37,-206 2 75,247 6-122,2 0 35,14-8 10,0 0 0,0 1-1,0-1 1,0 1-1,1-1 1,-1 1-1,0 0 1,0-1-1,1 1 1,-1 0 0,0-1-1,1 1 1,-1 0-1,1 0 1,-1 0-1,1-1 1,-1 1-1,1 0 1,0 0-1,-1 0 1,1 0 0,0 0-1,0 0 1,0 0-1,0 0 1,-1 0 2,0 30-21,2-23 27,0 7-11,1 0 0,1-1 1,0 1-1,1-1 0,0 0 0,2 0 1,1 3 4,17 58 10,-14-32-7,-3 0-1,-1 0 1,-1 41-3,0 10 1,-5-93-3,5-8-37,1-27 39,8-46-51,25-73 51,-33 131-32,2 1 0,0 0 1,2 0-1,0 1 1,1 0-1,1 1 0,1 0 1,1 1-1,6-6 32,-16 20-28,1-1 0,0 1 0,0 0 1,0 1-1,0-1 0,3 0 28,-7 3-7,0 0-1,0 1 1,0-1 0,0 1-1,1-1 1,-1 1-1,0-1 1,0 1 0,0 0-1,1-1 1,-1 1 0,0 0-1,0 0 1,1 0 0,-1 0-1,0 0 1,0 0 0,1 1-1,-1-1 1,0 0 0,0 1-1,0-1 1,1 0 0,-1 1-1,0 0 1,0-1 0,0 1-1,0 0 1,0-1 0,0 1-1,0 0 1,0 0 0,0 0-1,0 0 1,-1 0 7,5 9-3,-1 0-1,0 0 1,-1 1-1,0 0 1,-1-1-1,0 1 1,0 0 0,-2 0-1,1 8 4,1 6-1,4 75 8,-6 47-7,-1-68-6,2-66 13,-1-8 7,0 0 0,0 0-1,0 0 1,0 0 0,-1 0 0,1 0-1,-1 0 1,-1 0 0,0 3-14,-3-40 380,5 30-379,-1-31 2,2 0-1,1 0 1,1 0 0,2 1 0,1-1-1,4-10-2,-3 21 0,27-72-13,-29 83 4,0 0 1,1 0-1,0 1 0,0-1 0,2 2 0,-1-1 1,2 0 8,-8 9-6,0-1 1,0 1 0,0 0 0,1 0-1,-1-1 1,0 1 0,1 0-1,-1 0 1,1 0 0,0 1 0,-1-1-1,1 0 1,0 1 0,-1-1-1,1 1 1,0-1 0,-1 1 0,1 0-1,0-1 1,0 1 0,0 0-1,-1 0 1,1 1 0,0-1 0,0 0 5,0 1-4,1 0 0,-1 1 0,1-1 0,-1 1 1,0-1-1,1 1 0,-1 0 0,0 0 1,0 0-1,0 0 0,-1 0 0,1 0 0,0 0 1,0 2 3,4 7-1,0 0-1,-1 0 1,0 0 0,-1 0 0,-1 1 0,3 10 1,0 12-3,-2 0 0,-2 0 0,-1 1 0,-1-1 0,-3 14 3,2-39 14,-1 1 1,0-1-1,-1 1 1,0-1-1,-1 2-14,3-7 10,-1-1 0,1 0 0,-1 1 0,0-1 0,1 0 1,-1 0-1,-1 0 0,1-1 0,0 1 0,-1 0 0,1-1 0,-1 1 0,0-1 0,0 0 0,-1 0-10,3-1 3,0-1 1,0 1-1,0-1 0,0 0 1,-1 1-1,1-1 1,0 0-1,0 0 0,0 0 1,0 0-1,0 0 1,0 0-1,-1 0 1,1 0-1,0-1 0,0 1 1,0 0-1,0-1 1,0 1-1,0-1 0,0 1 1,0-1-1,0 0 1,0 1-1,-1-2-3,-1 0 11,1-1 0,-1 0-1,1 1 1,0-1 0,0-1 0,0 1 0,0 0-1,-1-4-10,-3-5 24,2 0-1,0-1 1,0 0-1,0-6-23,-2-15-11,2 0-1,1-1 0,2 0 1,1 1-1,2-1 1,2-4 11,-3 29-7,2 0 0,-1 0 0,1 0 0,0 1 0,1-1 0,0 1 0,1 0 0,0 0 0,0 1 0,1 0 0,0 0 1,1 0-1,-1 0 0,2 1 0,3-3 7,-9 8-2,0 0 0,1 1 0,-1-1 1,0 1-1,1 0 0,-1 0 0,0 0 0,1 0 1,-1 0-1,1 0 0,0 1 0,-1-1 0,1 1 1,0 0-1,-1 0 0,1 0 0,0 0 0,-1 0 1,1 0-1,0 1 0,-1-1 0,1 1 0,-1 0 1,1 0-1,-1 0 0,1 0 0,-1 0 0,0 1 1,1-1-1,-1 1 0,0-1 0,0 1 1,0 0-1,0 0 0,0 0 0,-1 0 0,1 0 1,-1 0-1,1 0 0,-1 1 2,8 11-10,-1 0 0,-1 1-1,0-1 1,-1 2 0,3 13 10,-8-26 0,7 23 0,-1 0-1,-2 1 1,-1 0 0,0 17 0,-1 109-1,-3-99 2,0-50 1,-3 27 40,3-31-31,-1 1 1,1 0 0,0-1 0,0 1-1,0-1 1,-1 1 0,1-1 0,0 1-1,-1-1 1,1 1 0,-1-1 0,1 1-1,0-1 1,-1 1 0,1-1 0,-1 0-1,1 1 1,-1-1 0,1 0 0,-1 0-1,1 1 1,-1-1 0,1 0 0,-1 0-1,0 0 1,1 1 0,-1-1 0,1 0-1,-1 0 1,0 0 0,1 0 0,-1 0-1,1 0 1,-1 0 0,0 0 0,1-1-1,-1 1 1,1 0 0,-1 0 0,1 0-1,-1-1 1,0 1 0,1 0 0,-1 0-1,1-1 1,-1 1 0,1-1-12,-4-1 10,1-1 0,0 0 0,-1 0 0,1 0 0,1 0 0,-1 0 0,0-1 0,1 1 0,0-1 0,0 1 0,-1-3-10,-21-48-25,20 44 28,-6-17-56,2-1-1,1 0 1,2 0-1,0-1 1,2 1 0,1-1-1,2-28 54,1 57-17,0 0 0,0-1-1,0 1 1,-1 0-1,1 1 1,0-1 0,0 0-1,0 0 1,0 0-1,0 0 1,0 1-1,0-1 1,0 0 0,0 1-1,0-1 1,0 1 17,5 5-5,1 0 1,0 1-1,-1-1 1,-1 1 0,1 1-1,4 7 5,10 13 4,-6-10-6,-1 1-1,0 0 1,-2 1-1,5 11 3,-11-19 2,0 1 0,0-1 1,-1 1-1,-1 0 0,0 0 0,-1 0 0,0 0 0,-1 9-2,-2-26 10,0-1 0,0 0 1,-1 1-1,0-1 0,0 0 0,0 1 1,0 0-1,-1 0 0,0 0 0,-1-3-10,-9-12 4,2-6-14,0-1 0,2 1 0,1-1 0,1-1 0,1 0 0,1-4 10,0 18-176,8 21 92,55 96 33,-21-40 76,-33-58-26,3 8-2,1-1-1,1 0 0,3 3 4,-9-12-1,0 0-1,1 0 1,0-1-1,0 0 0,0 0 1,0 0-1,0 0 0,0 0 1,1-1-1,0 0 1,-1 0-1,1 0 2,16 3-1,0 0-1,0-2 1,0 0 0,0-1 0,1-2-1,16-1 2,-9 1 0,-11 0 12,-17 0-20,-1 0 39,0-1-27,-1-1 0,0 1 1,0 0-1,1 0 1,-1-1-1,0 1 0,0 0 1,0 0-1,-1 0 1,1 0-1,0 0 0,0 0 1,0 0-1,-1 1 0,1-1 1,0 0-1,-1 1 1,1-1-1,-1 1 0,0-1-4,-4-2 6,-46-21-1,32 15-18,0-1 0,1 0-1,0-1 1,-6-6 13,24 17-1,0-1 0,1 1 0,-1 0 0,0-1 0,1 1 0,-1-1 0,1 1 0,-1-1 0,1 1 0,-1-1 0,1 1 0,-1-1 0,1 1 0,-1-1 0,1 1 0,0-1 0,-1 0 0,1 1 0,0-1 0,-1 0 0,1 1 0,0-1 0,0 0 0,0 0 1,15 2-97,30 14 57,-6 5 44,-1 0 1,30 23-5,-67-42 0,35 14-1,-15-7 9,-15-6-7,0-1 1,0 1 0,0-1 0,0 0 0,6 0-2,-9-1-3,1 0-1,0 0 1,-1 0 0,1 1 0,0-1 0,-1 1 0,1 0-1,-1 0 1,1 1 0,-1-1 0,0 1 0,1 0-1,-1-1 1,0 1 0,1 2 3,-2-2 8,0-1 0,-1 1-1,1 0 1,0-1 0,0 1 0,0-1-1,0 0 1,0 0 0,0 0 0,1 0-8,0 2 169,-13 0-103,9-3-67,-25 5 66,0-1 0,-1-2 1,1 0-1,-1-2 0,-19-2-65,-17 0 41,-27 3-9,0 3 1,-67 14-33,140-14 4,-1 2 0,1 0 0,0 0 1,1 2-1,-12 6-4,-36 16 19,48-23 21,0 0-1,1 2 1,-5 3-40,-31 16 48,40-21-43,0 0 0,0 1 0,0 1 0,1 0 0,1 0 0,-1 1 0,2 0 0,-6 8-5,-7 6 3,15-17-9,1-1 0,0 2 1,0-1-1,-3 7 6,7-9-5,1-5-15,2-1-22,128-98-11,-68 51-234,23-13 287,-62 47-184,0 0 1,1 2-1,1 0 1,0 2 0,22-6 183,-24 9-173,6-1 17,0 0-1,3 2 157,20-1-344,-51 7 327,-3 25 0,2-23 18,0-1-1,0 1 0,0 0 1,0 0-1,-1 0 0,1-1 1,0 1-1,-1 0 0,1-1 1,-1 1-1,0 0 0,1-1 1,-1 1-1,0 0 1,0-1-1,0 1 0,0-1 1,0 0-1,-1 1 0,1-1 0,-1 1 6,-23 26 131,-2-1 0,-1-2 0,0-1 0,-26 17-137,53-41 0,-3 2 17,0 1 0,0-1-1,0 1 1,1 0 0,-1 0 0,1 0 0,-1 1 0,1-1-17,56-18 33,4-11-46,-1-3 0,8-9 13,-5 4-37,-3-2 31,-45 27-24,1 1 0,0 0-1,0 1 1,0 1 0,1 0 0,0 0 0,8-1 30,1 6-119,-23 21 160,-5-11 30,0-1-1,0 0 0,-1 0 1,0-1-1,0 0 0,-1 0 1,0 0-1,0-1 0,-1-1 1,-6 4-71,-13 6 313,0-1 0,-26 9-313,-310 128 427,331-136-418,0 2 0,0 0 0,2 3 0,0 0 0,2 2 0,0 1 0,2 1 0,-4 6-9,31-30-1,0 0 0,0 0 1,0 0-1,0 0 0,0 1 1,0-1-1,0 0 0,0 0 0,0 0 1,0 0-1,0 0 0,0 0 1,0 0-1,0 0 0,-1 1 0,1-1 1,0 0-1,0 0 0,0 0 1,0 0-1,0 0 0,0 0 0,0 0 1,-1 0-1,1 0 0,0 0 0,0 0 1,0 0-1,0 0 0,0 0 1,0 0-1,-1 0 0,1 0 0,0 0 1,0 0-1,0 0 0,0 0 1,0 0-1,0 0 0,-1 0 0,1 0 1,0 0-1,0 0 0,0 0 1,0 0-1,0 0 0,0 0 0,0 0 1,-1 0-1,1-1 0,0 1 1,0 0-1,0 0 0,0 0 0,0 0 1,0 0-1,0 0 0,0 0 1,0 0-1,0-1 0,0 1 0,0 0 1,0 0-1,-1 0 0,1 0 1,0 0-1,0 0 0,0-1 0,0 1 1,0 0 0,1-17-4,6-20 45,7-6-75,-2 0 0,-2-1 1,-2 0-1,-1-1 1,-3 0-1,-1-31 34,-3 73 1,-1 1-1,1-1 1,0 0-1,-1 1 1,0-1 0,1 1-1,-1 0 1,0-1-1,0 1 1,-1-1 0,1 1-1,0 0 1,-1 0-1,1 0 1,-1 0-1,0 0 1,0 0 0,1 0-1,-1 1 1,0-1-1,-3 0 0,4 1-2,-1 0 0,0 0 0,1 0-1,-1 0 1,0 1 0,0-1-1,1 1 1,-1-1 0,0 1 0,0 0-1,0 0 1,0 0 0,0 0 0,0 0-1,0 0 1,1 0 0,-1 1-1,0-1 1,0 1 0,0-1 0,0 1-1,1 0 1,-1 0 0,0-1 0,1 1-1,-1 0 1,1 1 0,-1-1-1,1 0 1,-2 2 2,-10 11-5,1 2-1,1-1 1,0 2-1,1 0 1,1 0-1,1 0 1,-1 4 5,-26 48-19,32-63 8,0-1 1,0 0-1,1 1 1,-1-1-1,2 1 1,-1 0-1,0 0 1,1 0-1,0 0 0,0 1 11,1-6 20,0-1-28,2-13-80,10-21 107,1 1-1,9-15-18,-6 15 12,-2-1 1,5-17-13,-12 27-19,-1 0 1,-1-1 0,-1 0-1,-1 0 1,0-18 18,-3 43-1,0-1 0,0 0 0,1 1 0,-1-1 0,0 1 1,0-1-1,0 0 0,0 1 0,0-1 0,0 0 0,0 1 0,-1-1 0,1 1 1,0-1-1,0 0 0,0 1 0,-1-1 0,1 1 0,0-1 0,0 1 0,-1-1 1,1 1-1,-1-1 0,1 1 0,0-1 0,-1 1 0,1-1 0,-1 1 0,1 0 1,-1-1-1,1 1 0,-1 0 0,1-1 0,-1 1 0,0 0 0,1 0 1,-1 0-1,1-1 0,-1 1 0,0 0 0,1 0 0,-1 0 0,1 0 0,-1 0 1,0 0-1,1 0 0,-1 0 0,1 0 0,-1 1 0,0-1 0,1 0 0,-1 0 1,1 0-1,-1 1 1,-2 0-7,0 1 0,0-1 0,1 1 1,-1-1-1,0 1 0,1 0 0,0 0 1,-1 1-1,1-1 0,-1 1 7,-10 17-4,0 1-1,1 0 0,1 1 1,2 0-1,0 0 1,1 1-1,-2 9 5,2 1-4,2 0-1,0 0 1,3 0-1,0 1 0,2 1 5,2-39-6,0-1 1,0 1-1,0 0 0,0-1 0,1 1 0,-1 0 0,1 0 0,2-4 6,3-7-2,16-39 12,17-40-50,3-25 40,-33 89-10,-2-2 1,-1 1 0,-1-1-1,-2 0 1,-1 0-1,-2-2 10,-1 26-3,0 0-1,0 0 1,-1 0-1,0 0 0,-1 0 1,0 0-1,0 0 1,-2-4 3,3 9-2,-1 1 0,1-1 0,-1 0 1,0 1-1,0 0 0,0-1 0,0 1 0,0 0 0,0 0 1,0 0-1,-1 0 0,1 0 0,-1 1 0,0-1 1,1 1-1,-1 0 0,0-1 0,0 1 0,0 0 1,0 1-1,0-1 0,0 1 0,0-1 0,-1 1 2,2 0-3,0-1-1,-1 1 0,1 0 1,0 0-1,-1 1 1,1-1-1,0 0 0,0 1 1,-1-1-1,1 1 0,0 0 1,0 0-1,0-1 1,0 2-1,0-1 0,0 0 1,0 0-1,0 1 0,0-1 1,1 1-1,-1-1 1,0 1-1,1 0 0,0-1 1,-1 1-1,0 1 4,-2 6-5,-1 0 0,2 0 0,-1 0 0,1 0 1,-2 9 4,0 0-20,-6 26 17,2 0 1,1 0-1,2 0 0,3 1 3,-2 180-52,5-183 12,0-42 37,1 0 0,0 0 1,-1-1-1,1 1 0,-1 0 0,1-1 0,0 1 1,-1 0-1,1-1 0,-1 1 0,1-1 0,-1 1 1,0-1-1,1 1 0,-1-1 0,1 0 1,-1 1-1,0-1 0,0 1 0,1-1 0,-1 0 1,0 0 2,11-31 0,-1-1 1,-2 1-1,-1-2 1,-2 1 0,-1-1-1,-1 0 1,-3 0-1,0 0 1,-2 0-1,1 25 6,-1 1-1,0 0 1,0 0 0,0 1 0,-1-1-1,-1 0 1,1 1 0,-1-1-1,0 1 1,-1 0 0,1 1 0,-2-1-1,1 1 1,-1 0 0,1 0 0,-2 0-1,-4-3-5,10 8-1,0 1 1,-1-1-1,1 0 0,0 1 0,0-1 0,0 0 0,0 1 0,-1 0 0,1-1 0,0 1 1,0 0-1,-1-1 0,1 1 0,0 0 0,-1 0 0,1 0 0,0 0 0,-1 1 1,1-1-1,0 0 0,0 0 0,-1 1 0,1-1 0,0 1 0,0-1 0,-1 1 0,1-1 1,0 1-1,0 0 0,0 0 0,0 0 0,0-1 0,0 1 0,0 0 0,0 0 1,1 0-1,-1 0 0,0 0 0,0 1 0,1-1 0,-1 0 0,1 0 1,-4 8-5,1-1 0,0 0-1,0 1 1,1 0 0,-1 7 5,2-10 7,-6 45 4,2 0 0,2 0 1,5 50-12,-1-22 5,-1-15-1,3 0 0,3-1 0,3 0 0,2 0 0,3-1 0,21 54-4,-35-115 0,0-1 0,0 1 0,0-1 0,0 1 0,0-1 0,0 0 0,0 1 0,0-1 0,1 0 0,-1 1 0,0-1 0,0 1 1,0-1-1,1 0 0,-1 1 0,0-1 0,1 0 0,-1 0 0,0 1 0,0-1 0,1 0 0,-1 0 0,0 1 0,1-1 0,-1 0 0,1 0 0,-1 0 0,0 1 0,1-1 0,-1 0 0,1 0 0,-1 0 0,0 0 0,1 0 1,-1 0-1,1 0 0,-1 0 0,0 0 0,1 0 0,-1 0 0,1 0 0,-1-1 0,1 1 0,-1 0 0,11-15 6,1-22-3,-1 0 0,-3 0 0,-1-1 0,-1 0 1,-2-11-4,2-196 15,-7 186-14,1 56-1,-1-23 0,1 25 0,0 1 0,0-1 0,0 0 0,-1 1 0,1-1 0,0 0 0,0 1 0,0-1 0,-1 1 0,1-1 0,0 0 0,-1 1 0,1-1 0,0 1 0,-1-1 0,1 1 0,-1-1 0,1 1 0,-1-1 0,1 1 0,-1-1 0,1 1 0,-1 0 0,0-1 0,1 1 0,-1 0 0,0-1 0,1 1 0,-1 0 0,1 0 0,-2 0 0,2 0 0,-1 0-1,1 0 1,-1 1 0,1-1 0,-1 0-1,1 1 1,-1-1 0,1 0 0,-1 1-1,1-1 1,-1 1 0,1-1 0,0 1 0,-1-1-1,1 1 1,0-1 0,-1 1 0,1-1-1,0 1 1,0-1 0,-1 1 0,1-1-1,0 1 1,0 0 0,0-1 0,0 1-1,0-1 1,0 1 0,0 0 0,0-1-1,0 1 1,-1 4-7,-8 44-11,3 1-1,1 0 1,3 1 18,3 158 31,0-88-24,-1 10 153,0-130-151,0-1 27,0-2-23,0 0-1,0 1 1,0-1-1,0 1 1,0-1-1,0 1 0,0-1 1,1 1-1,-1-1 1,0 1-1,1-1 1,-1 1-1,1-1 1,0 1-1,-1-1 0,2 0-12,1-5 20,21-71-84,-3-2 1,-4-1-1,4-53 64,-19 117-42,-2 17 41,0 0 0,0 0 0,0 0 0,0 0 0,-1 0-1,1 0 1,0 0 0,0 0 0,0 1 0,0-1 0,0 0-1,0 0 1,0 0 0,0 0 0,0 0 0,0 0 0,0 0-1,0 0 1,0 0 0,0 0 0,0 0 0,0 0-1,0 0 1,0 0 0,0 0 0,0 0 0,0 0 0,-1 0-1,1 0 1,0 0 0,0 0 0,0-1 1,-7 29-61,-9 54 41,4 0 0,4 0-1,3 1 1,3 0 0,6 28 20,-3-102 2,-1-3 0,0 0 0,0 1 0,1-1 1,-1 0-1,2 0 0,-1 0 0,1 0 1,0 0-1,0 0 0,2 2-2,-4-8 2,0 0 1,1 1-1,-1-1 1,1 0-1,-1 0 1,0 0-1,1 0 0,-1 0 1,1 0-1,-1 0 1,1 0-1,-1 0 0,1 0 1,-1 0-1,1 0 1,-1 0-1,0 0 1,1 0-1,-1 0 0,1 0 1,-1 0-1,1-1 1,-1 1-1,0 0 1,1 0-1,-1-1 0,0 1 1,1 0-1,-1-1 1,0 1-1,1 0 1,-1-1-1,0 1 0,1 0 1,-1-1-1,0 1 1,0 0-1,0-1 0,1 1 1,-1-1-1,0 1 1,0-1-1,0 1 1,0-1-1,0 1-2,12-24 52,-11 23-41,30-71 11,-3-2 0,-3 0 1,7-46-23,-29 100-8,-1 1 0,-1-1 0,0 0 0,-2-1 8,1-2-6,0 21 6,0 0 0,-1 1-1,1-1 1,-1 0-1,1 1 1,-1-1 0,0 1-1,1-1 1,-1 1 0,0-1-1,0 1 1,0 0-1,0-1 1,0 1 0,0 0-1,-1 0 1,1 0 0,0-1-1,-1 1 1,1 1-1,-1-1 1,1 0 0,-1 0-1,1 0 1,-1 1 0,1-1-1,-1 1 1,0 0-1,1-1 1,-1 1 0,0 0-1,1 0 1,-1 0 0,0 0-1,1 0 1,-1 0-1,0 0 1,1 1 0,-1-1-1,0 1 1,1-1-1,-1 1 1,1 0 0,-1-1-1,1 1 1,-1 0 0,-6 8-17,0 0-1,1 1 1,0 0 0,1 0 0,0 1-1,0-1 1,1 1 0,-4 12 17,6-16 1,-4 13 4,0-1 1,1 2 0,1-1 0,0 1 0,0 19-6,1 18-18,2 28 18,2-77-9,1 0 16,-1 0 0,1 0 0,1-1 0,-1 1 0,1 0 0,1-1 0,0 1 0,0-1 0,1 2-7,-3-8 3,0 0 0,0 0 0,0 0 1,0-1-1,0 1 0,0 0 0,1 0 1,-1-1-1,1 1 0,-1-1 0,1 1 1,-1-1-1,1 1 0,0-1 0,0 0 1,0 0-1,0 0 0,0 0 1,0 0-1,0-1 0,0 1 0,0-1 1,0 1-1,0-1 0,0 0 0,0 1 1,1-1-1,-1 0 0,0 0 0,0-1 1,0 1-1,0 0 0,0-1 0,0 0 1,1 1-1,-1-1 0,0 0 0,-1 0 1,2 0-4,0-2 4,1-1 0,-1 1 0,0-1 0,0 1 0,0-1 0,-1 0 0,1 0 0,-1 0 0,0-1 0,0 1 1,-1 0-1,1-1 0,-1 1 0,0-4-4,2-2 9,2-10 4,0 0-1,-2 0 0,-1-1 1,0 1-1,-2-1 1,-1-12-13,1 6 12,-1 22-6,0-1 0,0 0 0,0 1 1,-1-1-1,0 0 0,0 1 0,0 0 0,-1-1 0,0 1 0,0 0 0,0 0 1,-3-3-7,5 7-1,0-1 1,0 1 0,0-1-1,-1 1 1,1 0-1,0-1 1,0 1 0,-1 0-1,1 0 1,-1 0 0,1 0-1,-1 0 1,1 0 0,-1 1-1,0-1 1,1 0 0,-1 1-1,0-1 1,0 1 0,1 0-1,-1-1 1,0 1 0,0 0-1,0 0 1,1 0 0,-1 1-1,0-1 1,0 0 0,0 1-1,1-1 1,-1 1 0,0-1-1,1 1 1,-1 0 0,0 0-1,1-1 1,-1 1-1,1 1 1,-1-1 0,1 0-1,0 0 1,0 0 0,-1 1 0,-6 8-4,0 0 1,1 0-1,0 1 1,1 0-1,1 0 0,-1 0 1,-1 8 3,-27 87-26,31-94 9,-5 12 17,2 1 1,1 0-1,0 0 1,2 1-1,1 12 0,2-37 1,0-1-1,0 0 1,-1 0-1,1 0 0,0 1 1,0-1-1,0 0 0,0 0 1,0 0-1,0 0 1,0 1-1,0-1 0,1 0 1,-1 0-1,0 0 0,0 0 1,0 1-1,0-1 1,0 0-1,0 0 0,0 0 1,0 0-1,0 1 1,0-1-1,1 0 0,-1 0 1,0 0-1,0 0 0,0 0 1,0 0-1,0 1 1,1-1-1,-1 0 0,0 0 1,0 0-1,0 0 1,0 0-1,1 0 0,-1 0 1,0 0-1,0 0 0,0 0 1,0 0-1,1 0 1,-1 0-1,0 0 0,0 0 1,0 0-1,1 0 1,-1 0-1,0 0 0,0 0 1,0 0-1,0 0 0,1 0 1,-1 0-1,0 0 1,0-1-1,0 1 0,0 0 1,0 0-1,1 0 0,-1 0 1,8-8 38,-2-18 6,-6 22-41,0 1-1,1-1 1,0 0 0,0 0 0,0 1-1,0-1 1,0 1 0,1-1-1,-1 1 1,1-1 0,1 0-4,-2 4-4,-1-1 1,0 1-1,1 0 1,-1 0-1,1 0 1,-1 0-1,0 0 1,1-1-1,-1 1 1,1 0-1,-1 0 1,0 0-1,1 0 0,-1 0 1,1 0-1,-1 1 1,1-1-1,-1 0 1,0 0-1,1 0 1,-1 0-1,1 0 1,-1 1-1,0-1 1,1 0-1,-1 0 1,0 0-1,1 1 1,-1-1-1,0 0 1,1 1-1,-1-1 1,0 0-1,0 1 4,8 9 13,-7-10-17,-1 1 4,4 5 1,0 0 1,0 0 0,1 0-1,0-1 1,4 5-2,-6-9 0,0 1 1,-1 0 0,1-1-1,0 1 1,0-1 0,0 0-1,-1 0 1,1 0 0,0 0-1,1-1 1,-1 1-1,0-1 1,0 0 0,0 0-1,1 0 0,-2 0-49,-1 0 57,1 0 0,-1 0 0,0 0 1,0 0-1,0 0 0,1 0 0,-1 0 0,0 0 0,0 0 0,0 1 1,0-1-1,0 0 0,1 1 0,-1-1 0,0 1-8,2 21-3973,-3-9-2890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19.52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684 130 4961,'0'-5'9346,"0"3"-9152,0 1 1,1 0 0,-1 0-1,-1 0 1,1 0 0,0 0-1,0 0 1,0-1 0,-1 1-1,1 0 1,0 0 0,-1 0-1,1 0 1,-1 0 0,1 0-1,-1 0 1,0 0 0,1 0-1,-1 0-194,-10 2 1,0 0-1,0 0 1,0 1-1,0 1 1,0 0-1,1 0 1,0 1-1,-1 0 1,1 1 0,1 0-1,-1 0 1,1 1-1,0 1 1,0 0-1,-1 1 0,6-4-22,1 0 1,1 0-1,-1 0 0,0 0 0,1 1 0,0-1 1,0 1-1,0-1 0,1 1 0,-1 0 1,1-1-1,0 1 0,0 0 0,1 0 0,0 0 1,0 0-1,0 0 0,0 1 22,1-5-4,0 0 1,-1-1-1,1 1 0,0 0 1,0-1-1,-1 1 0,1 0 0,0-1 1,0 1-1,0-1 0,0 1 1,0-1-1,0 0 0,0 1 0,0-1 1,0 0-1,0 0 0,0 0 1,0 0-1,0 0 0,0 0 0,0 0 1,0 0-1,0 0 0,0 0 1,1-1 2,29-1 10,-26-1-2,0 0 1,0 0-1,-1 0 0,1 0 1,-1-1-1,1 0 0,-1 0 1,0 0-1,-1 0 0,1-1 0,-1 0 1,0 1-1,0-1 0,0 0 1,-1-1-1,1 1 0,-1 0 1,-1-1-1,1 1 0,-1-1 1,0 1-1,0-1 0,0 0-7,-1 5 6,0 0-1,-1 0 1,1 0 0,0 0-1,0 0 1,-1 0-1,1 0 1,0 0 0,-1 0-1,1 0 1,-1 0-1,1 0 1,-1 1 0,1-1-1,-1 0 1,0 0 0,1 1-1,-1-1 1,0 0-1,0 1 1,1-1 0,-1 1-1,0-1-5,-28-9 69,-33 6 16,59 4-76,-6 0-7,1 0-1,0 0 1,-1 1-1,1 0 1,-1 1-1,1-1 0,0 2 1,0-1-1,0 1 1,0 0-1,0 1 1,1 0-1,0 0 1,-1 1-1,1 0 1,1 0-1,-1 0 1,1 1-1,-3 3-1,4-4-4,0 0-1,0 0 1,0 0 0,1 1-1,0 0 1,0 0 0,0 0-1,1 0 1,0 0 0,0 1-1,0 0 1,1-1 0,0 1-1,1 0 1,-1 0 0,1 0-1,1 0 1,-1 0 0,1 1 4,1-8-1,-1 1 0,1 0 1,-1-1-1,1 1 0,-1 0 1,1-1-1,0 1 0,-1-1 1,1 1-1,0-1 0,0 1 1,-1-1-1,1 1 1,0-1-1,0 0 0,0 1 1,-1-1-1,1 0 0,0 0 1,0 0-1,0 0 0,0 0 1,0 0-1,-1 0 1,1 0-1,0 0 0,0 0 1,0 0-1,0 0 0,0-1 1,1 1 8,1 0-1,-1 0 1,1 0-1,-1-1 0,1 1 1,-1-1-1,1 1 0,-1-1 1,0 0-1,1 0-7,-2-1 24,0 0 0,0 1-1,0-1 1,0 0 0,0 0 0,0 1-1,-1-1 1,1 0 0,-1 0 0,1 0-1,-1 0 1,0 0 0,0 0 0,0 0-1,0 0 1,0 0 0,0 0-1,0 0 1,-1 0 0,1 1 0,-1-1-1,1 0 1,-1 0 0,0 0 0,0 0-1,0 1 1,0-1 0,0 0 0,0 1-1,0-1 1,0 1 0,-1-1 0,1 1-1,-1 0 1,1-1-24,-15-4 88,-1 1 1,1 0-1,-1 1 0,1 1 0,-1 1 1,0 0-1,0 1 0,-1 1 1,1 0-1,-8 2-88,18 2 3,-1-1 1,1 1 0,0 0-1,1 0 1,-1 1-1,1 0 1,0 0-1,0 1 1,-4 4-4,-3 3 16,6-5-10,0 1 0,1 0 1,-1 0-1,2 1 0,0 0 0,0 0 0,0 0 1,0 5-7,-3 5 29,6-16-25,1 1 0,1-1 1,-1 1-1,0-1 1,1 1-1,0-1 0,0 1 1,1-1-1,-1 2-4,1 10 353,0-30-308,0 0 1,1 0 0,0 0-1,1 0 1,1 0 0,0 1-1,4-9-45,11-20 172,17-28-172,-6 12 273,-28 56-270,-1 0 1,1 0 0,0 0-1,0 0 1,-1 0 0,1 0-1,0 1 1,0-1-1,1 1 1,-1-1 0,0 1-1,0 0 1,1 0-1,-1 0 1,1 0 0,-1 0-1,1 1 1,-1-1 0,1 1-1,-1 0 1,3-1-4,12 0 16,-1 1 0,0 1 0,6 0-16,8 1 9,257 8-8,-283-9 1,26 0 2,12 3 4,0-3 1,0-2-1,35-4-8,-61 1-15,-10 2 44,-12 1 152,-11 2-177,0 1 1,0 0 0,0 1-1,0 1 1,1 0-1,-14 7-4,-28 12-24,-14 10 24,-13 6 81,71-33-72,-17 9-62,30-15 49,-1 1 1,1 0 0,0 0-1,0 0 1,1 0 0,-1 0 0,0 1-1,0-1 1,0 0 0,1 0-1,-1 0 1,1 1 0,-1-1 0,1 0-1,-1 1 1,1-1 0,0 0-1,0 1 1,-1-1 0,1 1 0,0 0 3,1 0-4,-1 0 0,1 0 0,0 1 0,-1-1 0,1 0 0,0 0 0,0 0 0,0 0 0,0 0 0,1-1 0,-1 1 0,1 0 0,-1 0 0,1-1 0,-1 1 0,1-1 0,0 0 0,0 1 1,-1-1-1,1 0 0,0 0 0,0 0 0,0 0 0,2 0 4,11 5 23,0 0-1,0-2 1,5 1-23,-5-1-16,28 5 26,0-1 0,1-3 0,0-2 0,0-2 1,29-3-11,-6 2 69,-66 0-54,-1 0-10,34 0-97,-32 0 91,0 0-1,1 0 1,-1 0 0,0 1-1,0-1 1,1 0 0,-1 1-1,0 0 1,0 0 0,0 0-1,0 0 1,0 0 0,0 0-1,0 0 1,0 0 0,0 1-1,0-1 1,-1 1 0,1 0-1,-1-1 1,1 1 0,-1 0-1,0 0 1,1 1 1,0 1 1,-1-4 23,-1 0 55,0 0 72,0 0 78,-6 1-210,1-2-1,-1 1 1,1-1-1,-1 0 1,1 0-1,-1 0 1,1-1-1,0 1 1,0-1 0,-1-1-1,1 1 1,1-1-1,-1 0 1,0 0-1,1 0 1,-1-1-1,1 1 1,0-1 0,0 0-1,1-1 1,-1 1-1,1 0 1,0-1-19,-3-2-1,1-1 0,0 0 0,1 0 0,0 0 0,0 0 0,0 0 0,1-1 0,1 0 0,-1 0 0,1 0 0,1 0 0,0 0 0,0 0 0,1 0 0,0-5 1,0 9-3,0 0-1,1 0 1,0-1-1,0 1 1,0 0-1,0 0 1,1 0 0,0 0-1,0 1 1,0-1-1,2-3 4,4-4 6,1 1 1,0 0-1,6-6-6,-8 9 12,-6 7-15,0 0-1,1 0 1,-1 0-1,0 1 1,0-1-1,1 0 1,-1 1-1,1-1 1,-1 1-1,0-1 1,1 1-1,-1 0 1,1-1-1,0 1 4,20-6 45,-10 1-50,-10 5 10,-1 0 1,1-1 0,0 1 0,-1-1-1,1 0 1,-1 1 0,1-1 0,-1 0-1,0 0 1,1 0 0,-1 0 0,0 0-1,0 0 1,1-1-6,36-24 9,-23 16 3,-7 6-25,0 0 1,-1 0-1,1 0 0,0 1 0,1 1 0,-1-1 0,0 1 0,1 1 0,-1 0 0,5-1 13,19 1 7,-1 1-1,10 2-6,12 0 15,-28-3-17,-1 2 0,1 1 0,-1 0-1,0 2 1,1 1 0,-2 1 0,1 1 0,4 3 2,-3-2-1,-15-5-4,0 1 0,1 0 1,-2 0-1,10 6 5,-16-9-2,-1 1 0,0-1 0,0 1 0,0 0 0,0-1 1,-1 1-1,1 0 0,0 0 0,-1 0 0,1 0 0,-1 0 0,0 0 1,1 1-1,-1-1 0,0 0 0,-1 1 0,1-1 0,0 1 1,-1-1-1,1 1 0,-1-1 0,0 1 0,1 0 2,0 24 0,0-23 4,0 0 0,-1-1 0,0 1 0,0 0 0,0-1 0,0 1 0,0 0 0,-1-1 0,1 1 0,-1 0 0,0-1 0,0 1 0,-1-1 0,1 0 0,-1 1 0,0-1 0,1 0 0,-1 0 0,-1 0 0,1 0-4,-5 6 26,0-1 0,-1 0 0,0-1 0,-1 0 0,0 0 0,-4 2-26,6-4 11,1 0-1,0 0 0,0 0 1,0 1-1,-2 4-10,8-10 3,0 0-22,0 0-24,0 0 14,0 0-15,0 0 17,0 0 17,18 0-54,-13 0 68,-1-1 1,1 0-1,0-1 1,0 1-1,0-1 1,-1 0-1,1 0 1,-1 0-1,0-1 1,1 1-1,-1-1 1,0 0-1,3-4-4,2-1 4,0 0 0,0-1 0,-1-1 0,7-9-4,-13 14 3,1 1-1,-1-1 1,0 0-1,-1 1 1,1-1-1,-1 0 1,0 0-1,0 0 1,-1-1-1,1 1 1,-1 0-1,0-2-2,-1 3 1,1 0-1,0 1 0,0-1 0,0 1 1,1-1-1,-1 0 0,1 1 0,0-1 0,0 1 1,0-1-1,0 1 0,1 0 0,0-1 1,-1 1-1,1 0 0,0 0 0,0 0 0,1 0 1,-1 0-1,1 1 0,2-3 0,2 1-3,0-1 1,1 1-1,0 1 0,-1 0 1,1 0-1,1 0 0,-1 1 1,0 0-1,1 1 0,-1 0 1,2 0 2,25-1-21,0 2 1,6 1 20,9 1-7,3-1 9,0 2 0,0 3 0,-1 2 0,12 5-2,-38-9 4,0-1 0,0-1-1,0-1 1,3-1-4,-16 0 1,-4 0-1,7-1 3,0 1 0,1 1 0,-1 1 1,0 0-1,7 3-3,-21-4 2,-2 0 10,0-1 8,0 0 44,-2 0 7,-371-12 54,287 10-135,46 3 0,-1-3 0,-15-3 10,204 2-64,500 10 101,-647-7-49,-26 0-4,-67-1 89,-38-7-73,92 4 0,0-2 0,0-2-1,0-2 1,-27-11 0,52 17 11,9 3 4,-1-1 1,1 1-1,0-1 1,1 0-1,-1 0 1,0 0-1,0 0 1,-2-3-16,57 0-79,145-14 70,-93 14 106,54 7-97,-31 0 38,-102-2-30,-23 25-7,-2-7 2,-1 1 0,-1-1 0,-1 0 0,-2 7-3,-8 43 12,-1 95-11,14-151-11,-3 7 66,3-18-38,0-1-1,0 1 0,-1 0 0,1-1 0,0 1 1,0-1-1,-1 1 0,1-1 0,0 0 0,-1 1 1,1-1-1,0 0 0,-1 0 0,1 0 1,0 0-1,-1 0 0,0 0-17,-60 0 376,8 1-96,0-2 0,-41-7-280,-60-21 352,-124-37-20,184 54-281,0 4-1,-1 4 0,-4 4-50,100 0-16,0 0-45,6 0-125,16 2 165,1 0 0,-1 2 0,17 5 21,42 6-22,34-7-242,65-5 264,-179-3 20,-41 3 72,0-1 0,-15-3-92,29-1-3,-1 2 1,1 1-1,0 1 1,0 1 0,0 1-1,-7 4 3,32-8-3,1 0-1,0 0 1,-1 0-1,1 0 0,0 0 1,-1 0-1,1 0 1,0 0-1,-1 0 1,1 0-1,0 0 1,0 0-1,-1 0 0,1 1 1,0-1-1,0 0 1,-1 0-1,1 0 1,0 0-1,0 1 1,-1-1-1,1 0 0,0 0 1,0 1-1,0-1 1,-1 0-1,1 0 1,0 1-1,0-1 1,0 0-1,0 1 0,0-1 1,0 0-1,0 1 1,0-1-1,0 0 1,0 0-1,0 1 1,0-1-1,0 0 0,0 1 1,0-1-1,0 0 1,0 1-1,0-1 1,0 0 3,15 13-70,23 5 46,-1-8 35,0-1-1,1-1 1,23 0-11,20 4-47,-38-6 102,30 0-55,-39-5 1,-1 3 0,1 0 0,3 3-1,14 2 6,1-2 0,0-2 0,0-2 0,31-4-6,-59 1 6,-15-1-5,-1-1 0,1 0 0,-1-1 0,1 0 0,-1 0 0,0-1-1,0 0 1,-1 0 0,1-1-1,-7 4 4,0-1 0,0 1 0,0-1 0,-1 1 0,1-1 0,0 0 0,-1 1 0,1-1 0,-1 0 0,0 1 0,1-1 0,-1 0 0,0 0 0,0 1 0,0-1 0,0 0 0,-1 0-4,-1-32 68,-1 24-68,0 1 0,0 0 0,-1 0 0,0 0 0,0 1 0,-1-1 0,0 1 0,0 0 0,-1 1 0,0-1 0,-1 1 1,0 0-1,-4-3 0,4 3-1,-1 0 1,2 0 0,-1 0 0,1-1 0,0 0 0,1 0 0,0-1 0,0 0-1,1 0 1,0 0 0,0 0 0,1 0 0,0-1 0,-1-36-200,-2 50 144,-68 102 33,-15 5 222,95-115-234,0-1 1,0 1-1,1 0 0,-1 1 0,1 0 1,0 0-1,0 0 0,1 1 1,-1 0-1,4-1 35,-10 4-2,-1-1 1,1 0-1,0 1 0,-1-1 0,1 0 1,-1 1-1,1-1 0,-1 0 0,1 1 0,-1-1 1,1 1-1,-1-1 0,0 1 0,1 0 1,-1-1-1,0 1 0,1-1 0,-1 1 1,0 0-1,0-1 0,1 1 0,-1-1 0,0 1 1,0 0-1,0-1 0,0 1 0,0 0 1,0-1-1,0 1 2,1 25 5,-1-23-4,0 2 13,0-1 0,0 1 0,0 0-1,-1-1 1,0 1 0,0-1 0,0 1 0,0-1 0,-1 1 0,1-1 0,-1 0 0,0 0 0,0 0 0,-1 0 0,1 0-1,-1 0 1,0-1 0,0 1 0,0-1 0,-1 0 0,1 0 0,-1 0 0,0 0 0,0 0 0,1-1 0,-2 0 0,1 0 0,0 0-1,0 0 1,-1-1 0,1 0 0,-3 1-14,-21 4 73,0-1-1,-22 1-72,24-3 57,0 1 0,0 1 0,-4 2-57,24-6-13,7-1 8,-1 0-1,0 1 1,0-1-1,0 0 1,0 1-1,0-1 1,1 0 0,-1 0-1,0 1 1,0-1-1,0 0 1,1 1 0,-1-1-1,0 0 1,0 0-1,1 0 1,-1 1-1,0-1 1,1 0 0,-1 0-1,0 0 1,1 0-1,-1 1 1,0-1-1,1 0 1,-1 0 0,0 0-1,1 0 1,-1 0-1,0 0 1,1 0 0,-1 0 5,57 2 195,17-3-195,-12 0 23,10-5-2451,-70 7-2800,-2 4-6840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23.60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686 195 7626,'-29'0'2832,"1"2"1,-1 1 0,-5 2-2833,17-2 270,1 1 0,0 0 1,0 2-1,0 0 0,1 0 0,-1 2 1,2 0-1,-1 0 0,-9 9-270,20-14 10,0 1-1,0-1 1,0 1 0,1 0 0,-1 0-1,1 1 1,0-1 0,0 1-1,1 0 1,-1 0 0,1 0 0,0 0-1,1 0 1,-1 0 0,1 0 0,0 1-1,0-1 1,0 0 0,1 1-1,0-1 1,0 0 0,0 1 0,1-1-1,1 4-9,-2-7 1,0-1-1,1 1 1,-1 0-1,1-1 0,0 1 1,-1-1-1,1 1 1,0-1-1,0 1 0,0-1 1,0 0-1,0 1 1,0-1-1,1 0 1,-1 0-1,0 0 0,0 0 1,1 0-1,0 0 0,2 2 1,1-1 1,-1 0-1,1 0 0,-1-1 1,1 1-1,-1-1 0,4 0-1,1 1 4,0-1 0,0-1 0,0 1 1,0-1-1,0-1 0,0 0 0,8-2-4,-13 2 7,1-1 1,-1 0 0,0-1-1,0 1 1,0-1-1,-1 1 1,1-1 0,0 0-1,-1-1 1,0 1 0,0 0-1,0-1 1,0 0-1,0 0 1,-1 0 0,0 0-1,0 0 1,0 0 0,0-1-8,2-4 15,0-1 1,-1 0 0,-1 0 0,0 0 0,0 0 0,0 0 0,-2 0 0,1-1-16,-1 4 36,0 1 1,0 0 0,-1 0 0,1 0-1,-1 0 1,-1 0 0,1 0-1,-2-2-36,1 4 29,1 1 0,-1 0 0,-1 0 0,1 0 1,0 1-1,-1-1 0,1 0 0,-1 1 0,0 0 0,0-1 0,0 1 0,0 0 0,0 1 0,-2-2-29,-7-3 63,0 1 0,0 0 0,-1 0 0,1 2 0,-1-1 0,0 2-1,0 0 1,-5 0-63,12 1 9,-1 0-1,0 1 0,1 0 0,-1 1 0,0 0 1,1 0-1,-1 0 0,0 0 0,1 1 0,0 0 1,-1 1-1,1-1 0,0 1 0,0 1 0,1-1 0,-1 1 1,-1 1-9,-8 9 6,1 0 0,1 1 0,0 0 0,1 1 0,1 0 0,-6 13-6,10-17-11,1 0 0,1 1-1,0 0 1,1-1 0,0 2 0,1-1-1,1 0 1,0 0 0,0 1 0,2 5 11,0-19-4,0 1 0,0 0 0,1-1 0,-1 1 0,0-1-1,1 1 1,-1-1 0,1 1 0,-1-1 0,1 0 0,-1 1 0,1-1 0,-1 1 0,1-1 0,-1 0 0,1 1 0,0-1 0,-1 0 0,1 0 0,-1 0 0,1 1 0,0-1 0,-1 0 0,1 0 0,0 0 0,-1 0 0,1 0 0,0 0 0,-1 0 0,1 0 0,-1 0 0,1-1 0,0 1-1,-1 0 1,1 0 0,0-1 4,26-7 18,-22 3-15,0 1 0,0-1 0,0 1 1,-1-1-1,0-1 0,0 1 1,-1 0-1,1-1 0,-1 0 0,0 0 1,-1 0-1,1 0 0,-1 0 0,0-1 1,-1 1-1,0-1 0,0 1 1,0-1-1,-1 1 0,0-1 0,0 0 1,-1-5-4,0 10 5,1 0 0,-1 0 1,0 1-1,0-1 1,0 0-1,-1 1 0,1-1 1,0 1-1,0 0 1,-1-1-1,1 1 0,-1 0 1,1 0-1,-1 0 1,0 0-1,1 0 0,-1 0 1,0 0-1,0 0 1,0 0-6,-43-13 49,37 12-54,-15-2 46,0 1 0,0 0 1,0 2-1,-14 1-41,36 0 15,1 0 0,-1 0 0,1 0 0,0 0 0,-1 0 0,1 0 0,0 0 0,-1 0 0,1 0 0,0 0 0,-1 0 0,1-1 0,-1 1 1,1 0-1,0 0 0,0 0 0,-1 0 0,1 0 0,0-1 0,-1 1 0,1 0 0,0 0 0,-1-1 0,1 1 0,0 0 0,0-1 0,0 1 0,-1 0 0,1 0 0,0-1 0,0 1 0,0 0 0,0-1 0,0 1 0,-1 0 0,1-1 0,0 1 0,0-1 0,0 1 0,0 0 0,0-1 0,0 1 0,0 0 0,0-1 0,0 1 0,0 0 1,1-1-1,-1 1 0,0 0 0,0-1 0,0 1 0,0 0 0,0-1 0,1 1 0,-1 0 0,0-1 0,0 1 0,1 0 0,-1 0 0,0-1 0,0 1 0,1 0 0,-1 0 0,0-1 0,1 1 0,-1 0 0,0 0 0,1 0 0,-1 0 0,0 0-15,89-26 247,0 5 1,1 4-1,91-6-247,38-4 138,-208 25-140,39-3 113,30-9-111,132-29 49,-190 38-40,-11 3-5,-1-1-1,0 0 0,1 0 0,-1-1 0,5-3-3,3-2 10,1 2 0,0 0 0,7-1-10,-17 6-15,0 1 1,-1 1 0,1 0-1,0 0 1,3 1 14,5 0-87,-16-1 77,-1 0-11,0 0-27,0 0 4,-1 3 43,0 0 0,1 0 0,-1 0 0,0 0 0,-1 0 0,1 0 0,0 0 0,-1 0 0,0 0 0,1 0-1,-1-1 1,0 1 0,-1-1 0,1 0 0,0 1 0,-1-1 0,1 0 0,-3 1 1,-57 38 55,40-29-48,-47 36 42,1 4 0,-19 22-49,35-30 37,21-18-11,-9 6-22,3 2 0,-20 23-4,51-52-5,2 1 0,-1 0 0,1 0 0,-1 1 0,2-1 0,-1 1 0,1 0 0,0 0 0,1 0 0,-1 0-1,1 1 1,1-1 0,-1 1 0,1-1 0,0 6 5,21-12-79,-16-1 74,1-1 0,0 0-1,-1 0 1,1 0-1,-1 0 1,1 0-1,-1-1 1,0 0-1,1 0 1,-1 0-1,0-1 1,0 1-1,-1-1 1,3-2 5,8-7-57,-1-1-1,0-1 1,1-1 57,2-4-170,-1 4-110,-2-1 0,0-1 1,6-11 279,-15 21-45,0 1 0,-1-1 0,0 0 1,0 0-1,0-1 0,-1 1 1,0-1-1,-1 1 0,0-1 0,0 0 1,0-3 44,-1 10 1,-1 0 1,1 1 0,0-1-1,-1 0 1,1 1 0,0-1-1,-1 0 1,1 1-1,-1-1 1,1 1 0,-1-1-1,1 0 1,-1 1-1,1 0 1,-1-1 0,0 1-1,1-1 1,-1 1 0,0 0-1,1-1 1,-1 1-1,0 0 1,1 0 0,-1-1-1,0 1 1,0 0 0,1 0-1,-1 0 1,0 0-1,1 0 1,-2 0-2,-28 0 116,24 0-82,-6 0 0,0 1 0,0 1-1,0 0 1,1 1 0,-1 0 0,0 1 0,1 0 0,0 0 0,0 1 0,1 1 0,-1 0-1,1 0 1,0 1 0,1 1 0,-4 2-34,6-3 7,-1 0-1,1 0 1,1 1 0,-1 0-1,1 0 1,1 0 0,0 1-1,0-1 1,0 2 0,1-1-1,1 0 1,-1 1 0,1-1-1,1 1 1,0 0 0,1 0-1,-1 0 1,2 3-7,-1-10 1,1 1-1,0-1 1,1 0-1,-1 0 1,1 1-1,-1-1 1,1 0-1,0 0 1,0 0 0,0 0-1,0 0 1,1 0-1,0 2 0,0-4 0,0 1 1,0 0-1,0 0 0,0-1 0,0 1 0,0-1 1,0 0-1,0 0 0,0 0 0,1 0 0,-1 0 1,1 0-1,-1 0 0,0-1 0,1 1 0,-1-1 0,1 0 1,0 0-1,4 1 0,0 0 0,0-1 1,0 1-1,0-2 1,0 1-1,0-1 1,0 0-1,0 0 0,0-1 1,0 0-1,-1 0 1,1-1-1,0 0 1,-1 0-1,0 0 0,0-1 1,0 0-1,0 0 1,-1-1-1,1 1 1,-1-1-1,2-3 0,7-2-236,-13 21 156,-17 32 108,12-32-44,1-3 55,1-5-7,0 1 0,1-1 0,0 1-1,0-1 1,0 1 0,0-1-1,1 1 1,-1 0 0,1 0 0,0-1-1,0 1 1,0 3-32,-10-15 1042,2-5-1006,-1 0 1,0 1 0,-1 0 0,-1 1-1,0 0 1,0 1 0,-1 0 0,0 0 0,-1 1-1,0 1 1,0 0 0,-1 1 0,0 1-1,0 0 1,-1 0 0,1 2 0,-1 0 0,0 0-1,-11 0-36,22 4 10,-12-3 21,0 1-1,-1 0 0,1 2 1,-1 0-1,1 1 0,-7 1-30,19 0 1,-1 0-1,0 1 1,1-1 0,0 1-1,-1 0 1,1 0-1,0 1 1,1-1-1,-1 1 1,-2 3-1,-24 20-14,19-21 34,0 0-1,-1 0 0,0-1 0,0-1 0,-1 1-19,-12 2 28,11-4-24,0 1 0,0 0 0,0 1 0,1 1-1,0 0 1,0 1 0,1 0 0,0 1 0,-11 8-4,23-15 1,0-1 0,0 0 1,-1 1-1,1-1 0,0 0 0,0 0 0,-1 1 0,1-1 0,0 0 1,-1 0-1,1 1 0,0-1 0,-1 0 0,1 0 0,0 0 0,-1 0 1,1 0-1,0 1 0,-1-1 0,1 0 0,0 0 0,-1 0 0,1 0 1,-1 0-1,1 0 0,0 0 0,-1 0 0,1 0 0,0-1 0,-1 1 1,1 0-1,-1 0 0,1 0 0,0 0 0,-1 0 0,1-1 0,0 1 1,-1 0-1,1 0 0,0-1 0,-1 1-1,-5-21 11,6-44-34,0 47 19,0-164 36,0 180-31,0 0 0,-1 1 0,1-1 0,-1 1 0,1-1 0,-1 1-1,0-1 1,0 1 0,0-1 0,1 1 0,-1 0 0,-1-1 0,1 1 0,0 0 0,0 0 0,0 0 0,-1 0 0,1 0 0,0 0 0,-1 0 0,1 1 0,-1-1 0,0 0-1,1 0-3,1 1 0,-1-1 0,0 1 0,0 0 0,0-1 0,0 1 0,0 0 0,0 0 0,0-1 0,-1 1 0,1 0 0,0 0 1,0 0-1,0 0 0,0 0 0,0 1 0,0-1 0,0 0 0,0 0 0,0 1 0,0-1 0,0 0 0,0 1 0,0-1 0,0 1 0,0-1 0,1 1 0,-1 0 0,0-1 0,0 1 0,0 0 1,1 0-1,-1 0 0,0-1 0,1 1 0,-1 0 3,-4 8-9,1 0 1,-1 1 0,2-1-1,-1 1 1,1-1-1,1 1 1,0 0 0,0 0-1,1 0 1,0 4 8,2-11-140,0 0 0,0 0 0,0-1 0,1 1 0,-1 0 1,1-1-1,0 1 0,-1-1 0,1 0 0,0 0 0,1 1 0,-1-1 1,0-1-1,0 1 0,1 0 0,0 0 140,12 12-2371,2 6-3301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36.32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484 554 7522,'-1'-2'513,"-1"1"1,1-1-1,0 0 1,0 0-1,0 0 1,0 0-1,0 0 1,0 0-1,1 0 1,-1 0 0,1 0-1,-1 0 1,1 0-1,0-2-513,0 3 504,0 1-134,0 0-6,6 0 161,90 5 917,-52-2-1213,0-2 0,7-2-229,-37 0 26,0 0 0,0-2-1,0 1 1,0-2-1,0 0 1,-1 0-1,0-2 1,10-4-26,-22 10 8,0-1 0,1 1 0,-1-1 1,0 0-1,0 1 0,0-1 0,0 0 0,0 0 1,0 0-1,0 0 0,0 0 0,0 0 0,0 0 1,-1 0-1,1 0 0,0 0 0,-1 0 1,1 0-1,0-1 0,-1 1 0,0 0 0,1 0 1,-1-1-1,0 1 0,1 0 0,-1-1 1,0 1-1,0 0 0,0-1-8,-1 0 9,1 1 0,-1-1 0,0 1 0,0-1 0,1 1 0,-1-1 0,0 1 0,0-1 0,0 1 0,-1 0 0,1 0 0,0-1 0,0 1 0,-1 0 1,1 0-1,0 0 0,-1 0 0,1 1 0,-1-1 0,0 0 0,1 1-9,-39-14 96,-1 2 1,0 3 0,0 1 0,0 1-1,-23 1-96,-5-2 257,-55 0-112,171 10-151,39-1 17,-78-1-10,-1-1-1,1 0 1,0-1-1,-1 1 1,1-1-1,-1-1 1,0 0-1,0 0 1,2-1-1,0-1 3,-1 0-1,0-1 1,0 0 0,0 0 0,-1-1 0,0 0 0,5-6-3,-9 9 9,-1 0-1,1 0 1,0 0-1,-1 0 1,0-1-1,0 1 1,0-1-1,-1 1 1,1-1 0,-1 0-1,0 0 1,-1 0-1,1 0 1,-1 1-1,0-1 1,0-1-9,-1 4 4,1 1-1,-1-1 1,1 0 0,-1 1 0,0-1 0,0 1-1,0-1 1,0 1 0,0-1 0,0 1-1,0 0 1,0-1 0,-1 1 0,1 0 0,0 0-1,-1 0 1,1 0 0,-1 0 0,0 0-1,1 0 1,-1 1 0,1-1 0,-1 1 0,0-1-1,0 1 1,1-1 0,-1 1 0,-1 0-4,-58-5 0,54 4 6,-19 1-2,-30-2 48,-48 6-52,97-4-8,0 2 0,1-1 0,-1 1 0,0 0 0,1 0 0,-1 1 0,1 0 0,0 0 0,0 1 0,0-1 0,0 1 0,1 1 0,-2 0 8,3-1-11,1-1 0,-1 1 0,1 0 0,0 0 0,0 0 0,0 0 0,1 0 0,-1 1 0,1-1 0,0 1 0,0 0 0,1-1 0,-1 1-1,1 0 1,0 0 0,1 0 0,-1 0 0,1 1 11,0-1 0,0 2-10,0-1 0,0 1 0,0-1 1,1 0-1,0 1 0,1-1 0,-1 1 10,0-5-3,0-1 0,0 1 0,0-1 0,0 1 0,0-1 0,0 1 0,0-1 0,0 1 0,0-1 0,1 0 0,-1 0 0,1 0-1,-1 0 1,1 0 0,-1 0 0,1 0 0,-1 0 0,1-1 0,0 1 0,0 0 0,-1-1 0,1 1 0,0-1 0,0 0 0,-1 0 0,3 0 3,3 1-4,0 0 1,1-1-1,-1 0 0,0-1 0,1 1 1,-1-1-1,0-1 0,0 1 0,0-1 0,0-1 1,0 1-1,6-4 4,-9 4 1,0-1-1,-1 0 1,1 0 0,-1 0 0,1 0-1,-1 0 1,0-1 0,-1 1 0,1-1 0,-1 0-1,1 0 1,-1 0 0,0 0 0,0 0-1,-1 0 1,0-1 0,1 1 0,-1 0-1,0-1 1,-1 1 0,1-4-1,0 2 11,-1 0-1,1 0 1,-1 0 0,0 0-1,-1 0 1,0 0 0,1 1-1,-3-5-10,2 7 5,0 0 0,-1 0 0,1 0 0,-1 1 0,0-1 0,0 0 0,0 1 0,0 0 0,0-1 0,0 1 0,-1 0 1,1 0-1,-1 0 0,0 0 0,1 1 0,-1-1 0,0 1-5,-18-8 12,0 0 0,-1 2 1,0 0-1,0 2 0,0 0 1,-12 0-13,-51-11 20,75 14 13,10 2-29,-1 1 1,0-1 0,1 0 0,-1 0-1,1 0 1,-1 0 0,0 0-1,1 0 1,-1-1 0,1 1 0,-1 0-1,0 0 1,1 0 0,-1 0-1,1-1 1,-1 1 0,1 0 0,-1 0-1,1-1 1,-1 1 0,1-1 0,-1 1-1,1 0 1,-1-1 0,1 1-1,0-1 1,-1 1 0,1-1 0,-1 0-5,-1-2 22,0-1 1,-1 1-1,1 0 0,-1 0 1,0 0-1,0 0 1,-1-1-23,1 1 3,1 0 12,0 1 0,0-1 1,0 0-1,-1 1 0,1-1 1,-1 1-1,1-1 0,-1 1 1,-1-1-16,2 2 58,1 0 1,-1 0-1,1 0 1,-1 0-1,1 0 1,-1-1 0,1 1-1,0-1 1,-1 1-1,1-1 1,0 0-1,0 1 1,0-1 0,0 0-1,1 0 1,-1 0-1,0-1-58,5 2 19,0-1 0,0 1-1,1 1 1,-1-1 0,0 1 0,1 0-1,-1 0 1,1 0 0,1 1-19,12-2 130,74-5 427,0 4 0,14 5-557,-20 5 178,-50-3 160,36-1-338,-28-5 124,-28 0-97,-1 0 0,1 1-1,-1 0 1,0 2 0,1-1 0,-1 2 0,13 4-27,-7-1 19,1 0 1,0-1-1,0-2 1,2 0-20,46 9 72,-36-7-70,1-1-1,0-2 1,-1-1-1,28-4-1,15 1 36,97 2 85,-170 0-121,0-1 0,-1 0 0,1 0 0,0-1 0,-1 1 0,1-1 1,-1 1-1,0-1 0,0 0 0,0-1 0,0 1 0,0 0 0,0-1 0,0 0 0,0 0 0,31-22-5,52-10-95,-79 33 10,1 2 0,-1-1 0,1 1 0,-1 0 0,1 0 0,1 1 90,10 0-233,-19 0 231,0-1 0,0 1 0,0-1 0,0 1 1,0 0-1,-1-1 0,1 1 0,0-1 0,0 1 0,-1 0 1,1-1-1,0 1 0,-1-1 0,1 1 0,0-1 1,-1 1-1,1-1 0,-1 1 0,1-1 0,-1 0 0,1 1 1,-1-1 1,-23 13 103,-1-1 1,0-1 0,-1-1 0,-6 0-104,-4 2 61,-29 15-61,-128 62 18,-68 34 5,254-120-19,-7 4-5,1 1 0,0 0 0,-12 9 1,22-15-2,0 1-1,1-1 1,-1 1 0,1-1 0,-1 1 0,1 0-1,0 0 1,0 0 0,0 0 0,1 0-1,-1 0 1,1 0 0,-1 1 0,1-1 0,0 1-1,1-1 1,-1 0 0,0 1 0,1 1 2,0 5-18,0-7 10,-1 0-1,1 0 0,0 1 0,1-1 1,-1 0-1,1 0 0,-1 0 0,2 2 9,-2-4-1,1 0-1,0 0 1,-1-1 0,1 1-1,0 0 1,-1 0 0,1 0-1,0-1 1,0 1 0,0 0-1,0-1 1,0 1 0,0-1-1,0 1 1,0-1 0,0 0-1,0 1 1,0-1-1,0 0 1,0 0 0,0 1-1,0-1 1,0 0 0,0 0-1,0 0 1,1 0 0,-1-1 1,6 2-6,0-1 0,-1 0 1,1 0-1,0-1 0,0 0 1,0 0-1,-1-1 0,1 0 1,0 0-1,-1 0 0,0-1 1,1 0-1,-1 0 0,0-1 1,-1 1-1,2-2 6,7-7-69,1 0 1,-2-1-1,1 0 1,-2-1-1,0-1 1,0 0 68,-7 7-64,0 0 0,-1 0 0,0-1 0,0 1 0,0-1 1,-1 0-1,-1 0 0,1 0 0,-1 0 0,-1 0 0,0-1 0,0-7 64,-1 14 0,-1-1 0,1 1-1,-1 0 1,0 0-1,0 0 1,0 0-1,0 0 1,0 0 0,-1 1-1,1-1 1,-1 0-1,0 1 1,1-1-1,-1 1 1,-1-1 0,1 1-1,0 0 1,0 0-1,-1 0 1,0 0-1,1 0 1,-1 1 0,0-1-1,0 1 1,1 0-1,-1 0 1,0 0-1,0 0 1,-2 0 0,-9-3-12,0 1 1,-1 1-1,1 0 0,0 1 1,-14 0 11,26 1 0,0 0 0,0 0 0,0 1-1,0-1 1,0 1 0,0-1 0,0 1 0,0-1 0,0 1 0,0 0 0,0 0 0,0 0 0,1 0 0,-1 1 0,0-1 0,1 0 0,-1 1 0,1-1 0,-1 1 0,0 1 0,0 0-5,0 1 1,-1-1-1,2 1 1,-1 0 0,0 0-1,1 0 1,-1 0 0,1 0-1,1 0 1,-2 3 4,2-2-1,-1 0 0,1 0-1,-1 0 1,1 0 0,1 0 0,-1 0 0,1 0 0,0 0 0,0 0-1,0 0 1,0 0 0,1 0 0,0-1 0,0 1 0,1-1 0,-1 1 0,1-1-1,1 2 2,6 2 3,0 0 0,0-1 0,0 0 0,1-1 0,0 0-1,0-1 1,1 0 0,0 0 0,9 1-3,21 5 12,0-2 0,6-1-12,25-1 24,-66-7-21,0 0-1,0 0 1,0-1-1,0 0 0,0 0 1,-1-1-1,1 0 1,0 0-1,2-2-2,-3 2-1,1 0 0,0 0 0,-1 0 0,1 1-1,0 0 1,0 0 0,0 0 0,-1 1-1,1 0 1,0 1 0,0-1 0,0 2-1,0-1 1,-1 0 0,1 1 0,-1 1 0,1-1-1,-1 1 1,0 0 0,0 0 0,0 1-1,0-1 1,0 1 0,-1 1 0,1 0 1,28 18 8,-33-20-7,-1-2 6,0-1 1,0 0 0,0 0 6,0 0 21,0 0 24,0 0 170,-10-2-163,1-1 0,-1 0 0,1-1 0,0 1 0,0-2 0,0 0 0,1 0 0,-1 0-1,-6-7-65,-9-4 94,3 2-62,14 9 13,-1 0-1,0 0 0,-1 0 0,1 1 0,-1 1 0,-8-4-44,-33-6 99,-1 1-1,0 3 0,0 2 0,-1 3 1,0 1-1,-51 5-98,92 0 1,1 0 0,-1 0 0,0 1 1,1 1-1,0 0 0,-1 0 0,0 2-1,-68 39-16,61-34 10,1 1-1,1 0 1,0 1 0,1 1-1,0 1 1,1 0 0,1 1 0,0 0-1,1 1 1,-8 17 6,-3 4-5,14-24 3,1-1 0,0 2 0,1-1 0,0 1 0,2 0 0,-2 4 2,4-10-7,2-7-1,1-2 0,1-6-133,8-23 154,1 0 1,6-11-14,-8 22 2,0 0-1,-2-1 1,0 0 0,-1 1-1,-1-2 1,0 1-1,-1-9-1,-2 8-1,0 6 1,-1-1 0,0 0 0,-2-8 0,1 20 0,0-1 0,1 0 0,-1 0 0,-1 1 0,1-1 0,0 0 0,-1 1-1,0 0 1,0-1 0,0 1 0,0 0 0,0 0 0,-1 0 0,0 0 0,-1-1 0,-3-2-4,0 1 1,-1 0-1,0 0 1,0 1-1,0 0 1,0 1-1,-1 0 1,0 0-1,1 0 1,-1 1-1,0 1 1,-5-1 3,8 1-7,-1 1 0,1-1 1,-1 2-1,1-1 0,-1 0 0,1 1 1,-1 1-1,1-1 0,0 1 1,-1 0-1,1 0 0,0 1 1,0-1-1,1 1 0,-1 1 0,0-1 1,-2 3 6,-6 8-7,0 1 1,1 0-1,1 1 1,0 0 0,1 1-1,1 0 1,0 0-1,2 1 1,0 1-1,1-1 1,0 1-1,2 1 1,0-1-1,0 9 7,-5 43-3,4-1 0,2 1 0,4 27 3,0-89 2,1-1 0,-1 1 1,2 0-1,-1-1 1,2 5-3,-3-12-3,0 0 1,1 1 0,-1-1 0,0 0-1,1 1 1,-1-1 0,1 0-1,-1 0 1,1 1 0,0-1 0,0 0-1,-1 0 1,1 0 0,0 0 0,0 0-1,0 0 1,0 0 0,0 0 0,0 0-1,0 0 1,1-1 0,-1 1-1,0 0 1,0-1 0,1 1 0,-1-1-1,0 0 1,1 1 0,-1-1 0,0 0-1,1 0 1,-1 1 0,0-1 0,1 0-1,-1-1 1,0 1 0,2 0 2,0-2-1,0-1 1,0 1-1,0-1 1,0 0-1,-1 0 1,1 0-1,-1 0 1,0 0-1,0-1 1,0 1-1,0-1 0,0 1 1,0-4 0,1 0-1,6-12-11,-1 0 0,-1-1 0,-1 0 1,0 0-1,-2 0 0,0-1 0,-2-1 12,1-12-20,-1 0-1,-2 0 1,-4-34 20,3 57-2,-1 0 1,-1-1 0,0 1-1,-1 0 1,0 0-1,-5-10 2,6 16 0,1 0-1,-1 0 1,0 1 0,0-1-1,0 0 1,-1 1-1,1 0 1,-1 0 0,0 0-1,-1 1 1,1-1-1,-1 1 1,1 0-1,-1 0 1,-3-1 0,7 3-1,-1 1 1,1-1-1,0 1 0,-1-1 1,1 1-1,-1 0 0,1 0 1,-1 0-1,0 0 0,1 0 0,-1 0 1,1 0-1,-1 0 0,1 0 1,-1 1-1,1-1 0,0 1 1,-1-1-1,1 1 0,-1 0 1,1-1-1,0 1 0,-1 0 1,1 0-1,0 0 0,0 0 1,0 0-1,0 0 0,0 0 1,0 0-1,0 1 0,0-1 0,0 0 1,1 0-1,-2 2 1,-1 5-7,-1 1 0,1 0-1,0-1 1,1 1 0,-1 7 7,0-1-5,-9 49-11,4-1 0,2 1 0,3 1 1,3-1-1,5 30 16,-3-76-3,0 0 0,1-1 0,4 9 3,-7-25-2,0-1 1,0 0 0,-1 0 0,1 0 0,0 0 0,0 1 0,0-1 0,0 0-1,0 0 1,0 0 0,1 1 0,-1-1 0,0 0 0,0 0 0,0 0-1,0 0 1,0 0 0,0 1 0,0-1 0,0 0 0,0 0 0,0 0 0,0 0-1,1 0 1,-1 1 0,0-1 0,0 0 0,0 0 0,0 0 0,0 0-1,0 0 1,1 0 0,-1 0 0,0 0 0,0 0 0,0 1 0,0-1 0,1 0-1,-1 0 1,0 0 0,0 0 0,0 0 0,0 0 0,1 0 0,-1 0-1,0 0 1,0 0 1,5-9-45,2-15 20,23-98 30,-15 70 3,-3 0 0,-2-1 0,-3 0 0,1-45-8,-8 74 0,-1-1 1,-1 0-1,-1 1 1,-4-17-1,3 29-1,1 0 0,-2 0 0,1 1 0,-2 0 0,1 0 0,-2 0 0,1 0 0,-1 1 0,-1 0 0,0 1 1,0 0-30,7 6 27,-1 1-1,0-1 0,0 1 1,0 0-1,0 0 1,0 0-1,0 0 1,0 0-1,-1 0 1,1 0-1,-1 1 0,0-1 1,1 1-1,-1 0 1,0 0-1,0 0 1,0 0-1,0 0 1,0 0 3,2 2-13,0 0 0,0-1 1,0 1-1,0 0 1,0 0-1,0-1 0,0 1 1,1 0-1,-1 0 0,0 0 1,0 0-1,1 0 1,-1 0-1,1 0 0,-1 0 1,1 0-1,-1 0 1,1 1-1,0-1 0,-1 0 1,1 0-1,0 0 0,0 1 1,0-1-1,0 0 1,0 0-1,0 0 13,-1 4-30,-8 60-284,-1 60 314,8-91 4,1 127-68,13-195 10,-3-4 62,-2 1 0,-2-1-1,-2 0 1,-1 0 0,-3-31-8,1 52 1,-2-8 6,-1 1 0,-2 0 0,0 0 0,-1 1 0,-10-23-7,6 15 3,6 23 0,2 9-3,-1 19-4,2 41-9,1-54 13,1 124 60,17 122-60,45 233 592,-62-481-564,3 24 8,-4-28-32,0 0 0,0 0 0,0-1 0,0 1 1,0 0-1,1 0 0,-1 0 0,0-1 1,1 1-1,-1 0 0,0 0 0,1-1 0,-1 1 1,1 0-1,-1-1 0,1 1 0,-1 0 0,1-1 1,-1 1-1,1-1 0,0 1 0,-1-1 1,1 1-1,0-1 0,-1 0 0,1 1-4,0-2 7,0 0-1,-1 0 1,1 0-1,-1 0 0,1 0 1,-1 0-1,1 0 1,-1 0-1,0 0 0,0 0 1,1-1-1,-1 1 1,0 0-1,0 0 0,0 0 1,0 0-1,0 0 1,-1-1-7,2-6 38,21-154 129,-5 53-153,-1-73-14,-15 3-423,13 727 356,-8-391 258,-6-147-162,-1-9-25,1 0 0,0 0 0,0 0 1,0 0-1,0 0 0,0 1 0,0-1 1,0 0-1,0 0 0,0 0 0,1 0 1,-1 0-1,0 0 0,1 1 0,-1-1 0,1 0 1,-1 0-1,1 0 0,0 0 0,-1 0 1,1 0-5,-1-1 1,1 0 0,-1 0 1,0 0-1,0 0 1,0 0-1,0 0 1,1 0-1,-1 0 0,0 0 1,0 0-1,0 0 1,0 0-1,1 0 0,-1 0 1,0 0-1,0 0 1,0 0-1,0 0 1,1 0-1,-1 0 0,0 0 1,0 0-1,0 0 1,0-1-1,0 1 0,0 0 1,1 0-1,-1 0 1,0 0-1,0 0 0,0 0 1,0 0-1,0-1 1,0 1-1,0 0 1,0 0-1,1 0 0,-1 0 1,0 0-1,0-1 1,0 1-1,0 0 0,0 0 1,0 0-1,0 0 1,0-1-1,0 1 1,0 0-1,0 0 0,0 0-1,15-47 166,-2-1-1,3-20-165,-3 11 19,97-415-65,-100 449-404,-10 132 244,-14 105 206,6-149 72,0 37-72,10-117 26,0 1 0,1-1 0,0 0 0,1 1-1,1 0 1,4-8-26,4-18 28,119-412 60,-109 369-95,-22 81-73,0 6 28,1 16 10,-1 28 39,-4 1 8,-3-1 0,-2 1 0,-1-1 0,-14 35-5,10-31 5,-49 153 238,79-263 36,36-61-257,5 3 1,30-40-23,-77 138-14,0 1-1,1 0 1,1 1 0,12-13 14,-24 28-15,0 0-1,0 0 1,0 1 0,0-1 0,0 0-1,0 0 1,0 0 0,0 1 0,0-1 0,0 1-1,0-1 1,0 1 0,1-1 0,-1 1-1,0 0 1,1-1 15,-1 1-7,-1 0 1,1 1-1,-1-1 0,1 0 0,-1 0 0,0 0 1,1 1-1,-1-1 0,1 0 0,-1 1 0,0-1 1,1 0-1,-1 1 0,0-1 0,1 0 0,-1 1 1,0-1-1,0 0 0,1 1 0,-1-1 0,0 1 1,0-1-1,0 1 0,1-1 0,-1 1 0,0-1 1,0 0-1,0 1 7,1 41-118,-2-37 142,0 11-23,-2-1 0,1 1-1,-2-1 1,0 0 0,-1-1 0,-6 13-1,-10 18 14,-15 20-14,-15 32 6,51-97-7,0 1 0,0-1 1,-1 0-1,1 1 0,0-1 0,0 0 1,-1 0-1,1 1 0,0-1 0,0 0 1,0 1-1,0-1 0,0 1 0,0-1 1,-1 0-1,1 1 0,0-1 0,0 0 1,0 1-1,0-1 0,0 0 0,0 1 1,0-1-1,1 1 0,-1-1 0,0 0 1,0 1-1,0-1 0,0 0 0,0 1 1,0-1-1,1 0 0,-1 1 0,0-1 1,0 0-1,1 0 0,-1 1 0,0-1 1,0 0-1,1 0 0,-1 1 0,0-1 1,1 0-1,-1 0 0,0 0 0,1 1 1,-1-1-1,0 0 0,1 0 0,-1 0 0,0 0 1,1 0-1,-1 0 0,1 0 1,16-4-36,-1-6 42,-1-1 0,0-1 1,-1 0-1,0-1 1,-1-1-1,9-12-6,21-20-2,49-39-232,-90 83 225,-1 2 14,-11 8 18,-63 42 64,46-33-58,1 1 1,0 2-1,1 0 1,1 2-1,1 0 1,-3 7-30,0 5 53,1 1-1,2 1 1,2 1-1,1 1 1,-11 33-53,23-45 8,1 1 0,1-1 0,1 2 0,0 21-8,1-15 9,-1 15-5,4 1 0,1 1-4,0-17 0,0-28 1,0-1-1,0 1 1,1-1 0,0 1-1,0-1 1,0 0 0,0 1 0,1-1-1,0 0 1,0 0 0,1 0-1,-1 0 1,1 0 0,0-1-1,0 1 1,1-1 0,-1 0 0,1 0-1,0 0 1,0 0 0,0-1-1,1 1 1,2 1-1,-6-5 0,-1 0 1,1 1-1,0-1 1,-1 0-1,1 0 1,-1 0-1,1 0 1,0 0-1,-1 0 1,1 1-1,-1-1 0,1 0 1,0-1-1,-1 1 1,1 0-1,0 0 1,-1 0-1,1 0 1,-1 0-1,1-1 1,-1 1-1,1 0 0,0 0 1,-1-1-1,1 1 1,-1-1-1,1 1 1,-1 0-1,0-1 1,1 1-1,-1-1 1,1 1-1,-1-1 0,10-26 50,-6-37 2,-4 61-58,0-350-557,2 330 535,0 0 1,2 1-1,0-1 0,2 1 1,0 0-1,2 1 0,0 0 1,1 0-1,1 0 1,1 1-1,3-1 28,-10 14-4,1 0 0,0 1 1,0-1-1,1 1 0,2-2 4,-7 7-34,-1 1 2,0 3-45,-1 11 108,-1 0 0,-1 0 0,0 0 0,-1 0 0,0-1 0,-1 0 0,0 1 0,-1-2 0,-2 3-31,-3 7 90,2 0-1,1 0 0,0 2-89,0 5 33,2 1 0,1-1 0,1 1 0,2 0-1,1 10-32,1-19 4,-1 6 25,2 1 0,1-1 0,3 14-29,-3-32 6,0 1-1,1-1 1,0 0 0,1-1-1,-1 1 1,2 0 0,-1-1-1,1 0 1,0 0 0,1-1-1,0 1 1,1 0-6,4 4 3,1-1 0,0 0 0,1 0 0,8 4-3,-15-11 1,0-1 0,0 1 0,0-1 0,1 0 0,-1-1 1,1 1-1,0-1 0,0-1 0,-1 1 0,1-1 0,0 0 0,1-1-1,-7 1 7,-1 2 1,0-2 11,0-1 31,0 0-22,0 0 18,0 0-21,0 0 15,0 0-27,0 0-9,0 0 28,0 0-17,-16-13 47,12 9-51,-47-38 13,-2 3 0,-17-8-24,-17-13 16,30 16-1,-35-23 1,90 66-24,0 0 1,0 0-1,0 0 1,0 0-1,0 0 0,0 0 1,0 0-1,-1 1 0,1-1 1,0 1-1,0 0 1,0 0-1,-1 0 0,1 0 1,0 0-1,0 0 0,0 0 1,-1 1-1,1-1 1,0 1-1,0 0 0,0-1 1,0 1-1,0 0 1,0 0-1,0 0 0,0 1 1,0-1-1,1 0 0,-1 1 1,0-1-1,1 1 1,-1 0-1,1-1 0,-1 1 1,1 0-1,0 0 0,0 0 8,-7 10-17,2 0 0,-1 0 0,2 1 0,-1-1 0,-1 9 17,0 7-3,1-1 0,1 1 0,2 0 0,1 1 0,1-1 0,2 25 3,-1-19-31,0-33 29,0-1 0,0 0 0,0 1 1,0-1-1,0 0 0,0 0 0,0 1 0,0-1 0,0 0 0,0 1 0,0-1 1,0 0-1,0 1 0,1-1 0,-1 0 0,0 0 0,0 1 0,0-1 1,0 0-1,0 0 0,1 1 0,-1-1 0,0 0 0,0 0 0,1 1 0,-1-1 1,0 0-1,0 0 0,1 0 0,-1 0 0,0 1 0,0-1 0,1 0 0,-1 0 1,0 0-1,1 0 0,-1 0 0,0 0 0,1 0 0,-1 0 0,0 0 1,0 0-1,1 0 0,-1 0 0,0 0 0,1 0 0,-1 0 0,0 0 0,1 0 1,-1 0-1,0 0 0,0 0 0,1-1 0,-1 1 0,0 0 0,1 0 2,15-13-54,-6-2 43,-1 1-1,-1-1 1,0-1 0,-1 1-1,4-15 12,22-84-363,-30 97 277,-1 0-1,0 0 0,-1 0 1,-2-16 86,1 9-2,0 22 2,0 1 0,0 0 0,0 0 0,0-1 1,0 1-1,-1 0 0,1 0 0,0-1 0,0 1 0,-1 0 0,1 0 0,-1 0 0,1 0 0,-1-1 0,0 1 0,1 0 1,-1 0-1,0 0 0,0 0 0,0 0 0,0 1 0,1-1 0,-1 0 0,-1 0 0,1 0 0,0 1 0,0-1 0,0 1 1,0-1-1,0 1 0,0-1 0,-1 1 0,1 0 0,0-1 0,0 1 0,-2 0 0,1 0-2,0 0 0,0 0 0,0 0 0,0 1 0,0-1 0,1 1 0,-1-1 0,0 1 0,0 0 0,0-1 0,0 1 0,1 0 0,-1 0 0,0 0 0,1 0 0,-1 1 0,1-1 0,-1 0 0,1 1 0,0-1 0,0 1 0,-1-1 0,1 2 2,-8 14 0,1 1-1,1 0 1,1 0-1,0 1 0,1 0 1,2 0-1,-1 0 0,1 17 1,0 33 43,4 56-43,0-111 4,-1-9 0,0 0 0,0 1 0,1-1 0,0 0 0,0 0 0,0 0 0,1 0 0,-1 0 0,1 0 0,0 0 0,1 0 0,-1 0-4,-1-5 1,-1 0 0,0 0 0,0 1 0,0-1 0,1 0 0,-1 0 0,0 0 0,0 0 0,0 1 0,1-1 0,-1 0 0,0 0 0,1 0 0,-1 0 0,0 0 0,0 0 0,1 0 0,-1 0 0,0 1 0,0-1 0,1 0 0,-1 0 0,0 0 0,1 0 0,-1 0 0,0-1 0,0 1 0,1 0 0,-1 0 0,0 0 0,1 0 0,-1 0 0,0 0 0,0 0 0,1-1 0,-1 1 0,0 0 0,0 0 0,0 0 0,1 0 0,-1-1 0,0 1 0,0 0 0,0 0 0,1-1 0,-1 1 0,0 0 0,0 0 0,0-1 0,0 1 0,0 0 0,0 0 0,0-1-1,8-15 40,-7 15-36,14-40 106,-2 0 0,3-23-110,-4 19 27,-4 8-131,-2 0 0,2-28 104,-15 174-21,3-74 9,2 1 0,2 0 0,1 0 0,1 4 12,-2-39-2,1 0 1,-1 0-1,0 0 1,0 0-1,0 0 1,0-1 0,1 1-1,-1 0 1,0 0-1,1 0 1,-1 0 0,1-1-1,-1 1 1,1 0-1,-1 0 1,1-1-1,-1 1 1,1 0 0,0-1-1,-1 1 1,1 0-1,0-1 1,0 1 0,-1-1-1,1 1 1,0-1-1,0 0 1,0 1 0,0-1-1,0 0 1,0 0-1,-1 0 1,1 1-1,0-1 1,0 0 0,0 0-1,0 0 1,0 0-1,0-1 1,0 1 0,0 0-1,0 0 2,2-1-4,-1 0 0,1 0-1,0 0 1,-1 0 0,1 0 0,-1-1-1,1 1 1,-1-1 0,0 0 0,1 1-1,-1-1 1,0 0 0,0-1 4,3-3-3,7-9-85,2 0 0,-1 1 1,8-5 87,-17 15-17,1 1 0,-1 0 0,1 0 0,-1 0 0,1 1 0,0-1 0,0 1 0,0 0 0,0 0 0,0 1 0,1 0 0,-1 0 0,0 0 0,6 0 17,-9 28-8,-2 20-15,0-46-12,0-1 21,0 1 7,0 3 5,0 1 1,1-1-1,0 0 1,0 1-1,0-1 0,0 0 1,1 1-1,0-1 2,-2-3 5,1 0-1,0 1 0,-1-1 1,1 0-1,-1 1 1,1-1-1,-1 1 0,1-1 1,-1 1-1,0-1 1,0 0-1,0 1 0,0-1 1,0 1-1,0-1 1,0 1-1,0-1 0,-1 1 1,1-1-1,-1 1 1,1-1-1,-1 0 0,1 1 1,-1-1-1,0 0 1,1 0-1,-1 1 0,0-1 1,0 0-1,0 0 1,0 0-1,-1 1-4,-12 9 148,0-1-1,0 0 1,-1 0 0,0-2 0,-1 0-1,0 0 1,0-2 0,-11 3-148,18-5 5,1 0 0,-1 1 0,1 0 0,1 0 0,-1 0 0,1 1 0,0 1 0,0-1 1,0 1-1,1 0 0,0 0 0,1 1 0,0 0 0,0 0 0,0 0 0,0 2-5,-6 15 12,0 0 1,2 1-1,1 0 0,-5 25-12,13-47 4,0-3-34,0-12-32,1-9 11,1-1-1,2 1 1,0 0-1,4-13 52,-1 9-95,-2 0-1,-1 0 1,0-7 95,-1-13-51,-3 1 0,-2-26 51,0 53 6,0 0 0,-1 0 0,-1 0 0,0 0 0,-1 1 1,0 0-1,-2 0 0,-3-7-6,9 20 1,1 1 1,-1 0-1,1-1 0,-1 1 1,0 0-1,1-1 1,-1 1-1,0 0 0,0 0 1,0 0-1,0 0 1,0 0-1,0 0 0,0 0 1,0 0-1,-1 0 0,1 0 1,0 0-1,-1 1 1,1-1-1,0 1 0,-1-1 1,1 1-1,0-1 1,-1 1-1,1 0 0,-1 0 1,1-1-1,-1 1 1,1 0-1,-1 1-1,0 0-3,0 0-1,1 0 1,-1 0 0,0 1-1,1-1 1,-1 1 0,1-1 0,-1 1-1,1 0 1,0 0 0,-1-1-1,1 1 1,0 0 0,0 0 0,1 0-1,-1 0 1,0 0 0,1 0-1,-1 1 1,1-1 3,-14 69-99,3 1-1,-2 71 100,23-346 4,1-2-1,-10 169-24,1 27 19,-2 0 0,1-1 0,-1 1-1,0 0 1,-1-1 0,0 1 0,-1 0 0,0 0 0,-2-9 2,3 18 0,1-1 1,0 0-1,-1 1 0,1-1 1,0 0-1,-1 1 0,1-1 0,-1 0 1,1 1-1,-1-1 0,1 1 0,-1-1 1,0 1-1,1 0 0,-1-1 0,0 1 1,1-1-1,-1 1 0,0 0 1,1 0-1,-1-1 0,0 1 0,0 0 1,1 0-1,-1 0 0,0 0 0,0 0 1,1 0-1,-1 0 0,0 0 1,0 0-1,1 0 0,-1 0 0,0 1 1,0-1-1,1 0 0,-1 0 0,0 1 1,1-1-1,-1 0 0,0 1 0,-1 0-1,1 1-1,-1-1 1,0 1-1,0-1 1,1 1-1,-1 0 1,1-1-1,-1 1 1,1 0-1,0 0 1,0 0-1,-1 1 2,-6 23-28,1 0 0,2 0 0,0 1-1,1-1 1,2 1 0,1 8 28,-2 12 0,-3 73-22,6 3 22,1-67-13,10-284-61,-3 136 53,-5-1 0,-7-70 21,-4 105-15,-2 0 0,-4-2 15,-5-27-4,18 80 16,0 1 0,-1-1 0,0 1 0,0-1 0,-2-3-12,0 16 44,0 35-48,1 0-1,2 0 1,3 32 4,0 8-3,2 27 465,8 29-462,-2-29 514,-3 31-514,-7 237 445,-8-149-210,8 112 5,3-319-230,-1-13-27,1-16-92,12-118 3,-3-90 106,1-7-341,0 55-211,-6-6 552,5 188-560,-6 12 543,-1 0-1,-2 0 1,0 0-1,-1 1 1,-2 22 17,1 2-2,0 238 393,-2-155-139,1-132-211,0-7-4,4-69-123,3 0 0,14-58 86,4-38-347,-24 135 413,-1 35 31,-1 26-17,-4 3-58,-1 1 0,-5 11-22,-8 34 84,5 30 56,3 0 0,6 0 0,4 30-140,2-130 0,0 0-1,-1 0 0,1 0 1,1 0-1,-1 0 0,0-1 1,1 1-1,0 0 0,0-1 1,0 1-1,0-1 0,1 0 1,-1 0-1,1 0 0,0 0 1,0 0-1,0-1 0,3 3 1,39 22 8,-38-22-5,0 0 0,1 0 0,-1 0 0,1-1-1,0-1 1,0 1 0,1-1 0,-1-1 0,1 1 0,-1-1 0,10 0-3,-13-1 4,-1-1-1,1 1 0,0 0 0,-1 0 0,1 0 0,3 2-3,20 5 4,10 4 0,-34-10-4,1 0 1,0 0-1,-1 0 1,1-1-1,0 0 1,0 0-1,0 0 1,2 0-1,35 10 0,-38-10 0,-3 2-1,-1-1 0,0-1 1,0 1 0,0 0 0,0 0-1,0-1 1,0 1 0,-1 0 0,1-1 0,0 1-1,-1 0 1,0-1 0,1 1 0,-1 0-1,0-1 1,0 1 0,0-1 0,0 0-1,0 1 1,-2 0 6,1-1-1,0 1 0,-1-1 0,1 0 1,-1 0-1,0 0 0,1 0 0,-1 0 0,0 0 1,-2 0-6,-21 4 49,-1-1 1,-15-1-50,17-1 31,1 1 0,0 1 0,-5 2-31,26-5-1,1 0 1,0 0-1,-1 0 1,1 0-1,0 0 1,0 1 0,-1-1-1,1 1 1,1 0-1,-1-1 1,0 1-1,0 0 1,1 0-1,-1 0 1,1 0-1,-1 0 1,1 1 0,0-1-1,0 0 1,0 1-1,0 0 1,-3 8-8,1 0-1,0 0 1,1 1-1,0 3 9,-5 22-18,8-37 14,-1 0 0,0 0 0,0-1 0,1 1 0,-1 0 0,0 0 0,0 0 0,1 0 0,-1 0 0,0 0 1,1 0-1,-1 0 0,0-1 0,0 1 0,1 0 0,-1 0 0,0 0 0,1 0 0,-1 0 0,0 1 0,1-1 0,-1 0 0,0 0 0,0 0 0,1 0 0,-1 0 0,0 0 0,1 0 0,-1 1 0,0-1 0,0 0 0,1 0 0,-1 0 0,0 0 0,0 1 0,0-1 0,1 0 0,-1 0 0,0 1 0,0-1 0,0 0 0,0 0 0,0 1 0,1-1 0,-1 0 0,0 1 0,0-1 0,0 0 0,0 1 0,0-1 0,0 0 0,0 0 0,0 1 0,0-1 0,0 0 0,0 1 0,0-1 0,0 0 0,0 0 0,0 1 0,-1-1 4,24-17 3,-17 10-9,1 0-17,-1 0 0,0 0-1,0 0 1,3-8 23,-8 13 0,1 0-1,-1-1 0,0 1 0,0 0 1,-1 0-1,1-1 0,0 1 0,-1-1 1,0 1-1,1-1 0,-1 1 0,0-1 1,0 1-1,-1 0 0,1-1 0,0 1 1,-1-1-1,1 1 0,-1-1 0,0 1 1,0 0 0,0 1 2,0-1 1,-1 1-1,1 0 1,0 0-1,-1 0 1,1 0-1,-1 0 1,0 0-1,1 0 1,-1 1-1,1-1 1,-1 1-1,0-1 1,0 1-1,1 0 1,-1-1-1,0 1 1,0 0-3,-35-2-4,24 2 0,2-1-1,-1 1 0,1 1 0,0 0 0,-6 2 5,14-3-1,0 1 0,0 0 0,1 0 0,-1 0 0,0 0 0,0 1 0,1-1 0,-1 1 0,1-1 0,-1 1 0,1 0 0,0 0 0,-1 0 1,1 0-1,0 1 0,1-1 0,-1 0 0,-1 3 1,2 4-111,1-8 103,0-1 0,0 0-12,0 0-36,0 0 23,0 0-39,0 0 8,0 0 45,-27 31 67,25-28-49,1 0 0,-1 0 0,1 0 1,0 0-1,0 1 0,0-1 0,1 0 0,-1 0 0,1 0 0,0 1 1,0 0 0,30-4-24,4 0 56,-1-1 0,7-3-32,-27 2 13,0 0-1,0-2 1,-1 1-1,1-2 1,-1 1-1,0-2 1,1 0-13,55-36 50,-52 30-26,1 2 0,0 0 1,0 0-1,1 2 0,1 0 1,1 0-25,-7 1 236,0 1-2648,-13 6-3577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38.58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51 1 488,'-7'0'7594,"0"0"-3759,-21 8-709,27-8-3065,1 0 0,-1 1 0,0-1-1,1 0 1,-1 1 0,1-1 0,0 1 0,-1-1-1,1 0 1,-1 1 0,1-1 0,0 1-1,-1-1 1,1 1 0,0 0 0,-1-1 0,1 1-1,0-1 1,0 1 0,-1-1 0,1 1 0,0 0-1,0-1 1,0 1 0,0-1 0,0 1-1,0 0 1,0-1 0,0 1 0,0 0 0,0-1-1,1 1 1,-1-1 0,0 1 0,0 0 0,0-1-1,1 1 1,-1-1 0,0 1 0,1-1-1,-1 1 1,1-1 0,-1 1 0,0-1-61,2 2 77,-1 0-1,1 0 1,0 0 0,-1 0 0,1 0-1,0 0 1,0-1 0,0 1 0,0-1-1,2 1-76,14 5 99,1-2-1,-1 0 1,1-1-1,0-1 1,0 0-1,0-2 1,0 0-1,19-2-98,-35 1 4,60 9 83,76-3-14,-138-6-65,-1 0 7,0 0 0,0 0 1,0 0 29,0 0 21,0 0 3,0 0 39,0 107 348,-2-102-417,1 0-1,-2-1 1,1 1-1,0 0 1,-1-1-1,0 0 1,0 1-1,0-1 1,-1 0-1,1-1 1,-1 1-1,-1 0-38,-9 12 153,-3 4 107,-12 18 288,31-48-544,7-11 12,-3 13-18,0-1 0,0 0 0,-1 0-1,0 0 1,-1-1 0,0 1 0,0-1 0,-1 0 0,0 0-1,-1-1 1,0 1 0,-1 0 0,0-3 2,-2 13 11,0-1 1,1 0-1,-1 1 0,0-1 1,0 1-1,0-1 1,0 1-1,0-1 0,0 1 1,0 0-1,0-1 0,0 1 1,0 0-1,0 0 0,0 0 1,0 0-1,0 0 1,0 0-1,0 0 0,0 0 1,-1 1-12,1-1 10,-6 0 5,-1 0 0,1 1 0,-1 0 0,1 1-1,0-1 1,-1 2 0,1-1 0,0 1 0,0 0 0,0 0-1,1 1 1,-4 2-15,-1 2 105,0 0 0,1 1 0,0 0 0,0 1 0,1 1 1,-3 4-106,11-14-44,0 0 1,0 1 0,0-1 0,0 0 0,1 1 0,-1-1 0,0 1 0,1 0 0,-1-1 0,1 1 0,-1-1 0,1 1 0,0 0 0,0-1 0,0 1 0,0 0 0,0-1 0,0 1 0,0 0 0,0-1 0,1 1 0,-1 0 0,1-1 0,-1 1 43,1 0-376,0-1 1,0 1-1,0 0 0,0 0 1,0-1-1,1 1 1,-1-1-1,0 1 1,1-1-1,-1 1 1,2 0 375,12 9-6702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6:51.015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989 1052 7194,'-4'-32'6832,"-10"9"-4078,12 20-2657,-1 1-1,0 0 1,0 0 0,0 0-1,-1 1 1,1-1-1,0 1 1,-1-1 0,1 1-1,0 0 1,-1 0-1,0 1 1,1-1 0,-1 1-1,-3 0-96,1 0 22,0 0 0,-1 0 0,1 1 0,-1 1 0,1-1 0,0 1 0,0 0 0,-1 0 0,2 0 0,-1 1 0,0 0 0,0 0 0,1 1-1,0 0 1,0 0 0,0 0 0,0 0 0,-3 5-22,-9 9 3,2 0 0,0 2 0,1 0 0,-5 9-3,6-8 15,1 0-1,1 0 1,1 1 0,1 0-1,0 1 1,2 0 0,1 1-1,1-1 1,1 1 0,0 0-1,1 22-14,3-43 2,0 1 0,1-1-1,-1 1 1,1-1 0,-1 1-1,1-1 1,0 0 0,0 1 0,1-1-1,-1 0 1,1 0 0,-1 0-1,1 0 1,0 0 0,0 0-1,0 0 1,1-1 0,-1 1-1,1-1 1,-1 0 0,1 0 0,0 0-1,0 0 1,0 0 0,0 0-1,0-1 1,0 1 0,0-1-1,0 0 1,3 0-2,-1 1 18,1-1 1,0 0-1,0 0 1,0-1-1,0 0 1,1 0-1,-1 0 1,0-1-1,0 0 0,-1 0 1,1 0-1,0-1 1,0 0-1,0 0 1,-1-1-1,0 1 0,4-3-18,9-8 77,1-1-1,-2-1 0,0-1 0,-1-1 0,0 0 0,-1 0 0,-1-2 1,-1 0-1,-1 0 0,-1-1 0,5-11-76,-13 24 13,0 1 0,-1-1-1,1 0 1,-1-1 0,-1 1 0,1 0 0,-1 0 0,-1-1-1,1 1 1,-1-1 0,0 1 0,-1 0 0,0-1 0,-1-4-13,0 7 10,0-1 1,0 1-1,0 0 1,-1 0-1,0-1 1,0 2-1,0-1 1,-1 0-1,0 1 1,1-1 0,-2 1-1,1 0 1,0 0-1,-1 1 1,0-1-1,1 1 1,-1 0-1,-2 0-10,-2-2-2,-1 1-1,0 0 1,1 1-1,-1 0 1,0 1 0,-1 0-1,1 0 1,0 1-1,0 1 1,-1 0-1,1 0 1,0 1-1,-1 0 1,1 0-1,0 1 1,0 1-1,0 0 1,0 0-1,1 1 1,-1 0 0,1 1-1,0 0 1,0 0-1,1 1 1,-1 0-1,1 1 1,-4 4 2,-13 10-15,2 2 1,0 0-1,1 2 1,-16 24 14,31-39-4,0 1 0,1 0 0,0 0 0,1 0 0,1 1 0,-1-1 0,2 1 0,-1 0 0,2 0 0,0 1 0,0-1 0,1 0 0,1 1 0,0 4 4,0-13 0,1-1 0,0 0 0,0 0 0,0 0 0,0 0-1,1 0 1,-1-1 0,1 1 0,-1 0 0,1-1 0,0 1 0,0-1-1,0 1 1,0-1 0,1 0 0,-1 0 0,1 0 0,-1 0-1,1 0 1,0-1 0,0 1 0,-1-1 0,1 0 0,0 0 0,0 0-1,0 0 1,0 0 0,1-1 0,-1 1 0,7 1 2,1 0-1,0-1 1,-1 0 0,1-1 0,0 0-1,0-1 1,0 0 0,2-1-2,-5 0 15,0-1 0,0 0 0,0 0-1,0-1 1,-1 0 0,1-1 0,-1 1 0,0-1 0,-1-1 0,1 1 0,-1-1 0,2-3-15,7-7 47,-1-1-1,0 0 1,-1-2-1,1-3-46,-6 8 26,-1-1 0,0 1 1,-1-1-1,-1-1 0,0 1 0,-1-1 0,0 0 1,-2 0-1,0 0 0,-1 0 0,0-17-26,-2 27 9,1 0 0,-1 1 0,0-1 0,-1 0 0,1 0 0,-1 0 0,0 1 0,-1-1 0,1 1-1,-1 0 1,0-1 0,-1 1 0,1 1 0,-1-1 0,0 0 0,0 1 0,0 0 0,-1 0 0,1 0 0,-1 0 0,0 1 0,-3-1-9,-1-2 1,-1 0 1,-1 1 0,1 1 0,-1 0 0,0 0-1,0 1 1,0 0 0,0 1 0,0 1-1,0-1 1,-7 2-2,8-1-1,0 2 0,0-1-1,0 1 1,0 1 0,0 0 0,0 0-1,1 1 1,-1 0 0,1 1 0,0 0-1,0 0 1,0 1 0,0 0 0,1 1-1,0 0 1,0 0 0,1 0-1,-3 3 2,-1 2-17,-18 18 8,27-28-17,1 1 0,-1 0 0,1-1 0,-1 1 0,1 0 0,0 0 0,0 0 0,0 0 1,0 0-1,1 1 0,-1-1 0,0 0 0,1 0 0,-1 1 26,1 0-89,0-2 90,0-15 123,1 3-122,1-1 0,0 0 1,0 1-1,1-1 0,2-5-2,-1 5 39,0 0 1,-2 0-1,1-1 1,-2 1-1,1-8-39,-1 16 19,-1 0 1,1 0-1,0-1 0,0 1 1,1 0-1,-1 1 0,1-1 0,0 0 1,0 0-1,0 1 0,0-1 1,1 1-1,-1 0 0,1-1 0,2-1-19,11-10 23,0 0 0,13-8-23,-10 7 96,-5 6-68,0 1 0,0 0 1,1 1-1,0 0 0,0 1 0,1 1 0,0 0 1,3 1-29,15-4 35,1 2 0,-1 1 0,16 0-35,0 4 55,36 3-55,-23 0 17,-61-1-6,1 0 0,-1 0 1,0 0-1,1 0 1,-1 1-1,0-1 0,1 1 1,-1 0-1,0-1 1,0 1-1,1 0 0,-1 0 1,1 1-12,-3-2 2,0 1 0,0-1 0,1 0 1,-1 0-1,0 0 0,0 0 0,0 0 0,0 0 1,0 1-1,0-1 0,0 0 0,0 0 0,0 0 1,0 0-1,0 0 0,0 1 0,0-1 1,0 0-1,0 0 0,0 0 0,0 0 0,0 1 1,0-1-1,0 0 0,0 0 0,0 0 0,0 0 1,0 0-1,0 1 0,0-1 0,0 0 1,0 0-1,0 0 0,0 0 0,0 0 0,0 1 1,0-1-1,-1 0 0,1 0 0,0 0 0,0 0 1,0 0-1,0 0 0,0 0 0,0 0 1,-1 1-1,1-1 0,0 0-2,-19 4 58,-8-1 3,-277 31 356,261-28-396,1 3 0,-36 11-21,63-15 3,1 1-1,-1 0 1,1 1 0,0 0-1,1 1 1,0 1 0,0 0-1,1 1 1,-8 7-3,0 3 2,0 1 1,1 0 0,1 2-1,1 0 1,1 1 0,2 0-1,0 1 1,1 1 0,-3 12-3,-59 140 24,14-41 87,51-109-92,0 1 0,1 0 0,-2 20-19,-8 14 28,14-49-8,0 0 1,1 1-1,-1 7-20,-3 28 4,3-12 54,-1 1 0,-3-1-58,5-17 6,1-1 1,1 1-1,1-1 0,1 1 0,1-1 0,1 1-6,0 36-6,-2-54 5,1 0 1,0 0-1,-1 1 1,2-1-1,-1 0 1,0 0-1,1 0 1,-1 0 0,1 0-1,0-1 1,0 1-1,0 0 1,0-1-1,0 1 1,0-1-1,1 0 1,0 0-1,-1 0 1,1 0-1,0 0 1,0-1-1,0 1 1,0-1-1,0 0 1,1 1 0,9 3-4,1 0 0,0 0 1,1-1-1,-1-1 0,3 0 4,54 4 4,1-3 0,-1-3 0,1-3-4,31 0 3,-50 2-3,-1-3 0,0-2 0,0-2 0,2-3 0,-28 4 0,0-1 0,0-1 0,-1-1 0,-1-2 0,0 0 0,0-2 0,-1-1 0,17-13 0,-40 27 0,30-22-2,0-1-1,-2-1 1,-1-2 0,7-10 2,-31 34-5,-1-1 1,0 0 0,0 1 0,0-1 0,0 0 0,-1 0 0,1-1 0,-1 1 0,0 0-1,0 0 1,0-1 0,0 1 0,-1 0 0,1-1 0,-1 1 0,0-1 0,0 0 4,0 1-1,-1 0 0,0 1 0,0-1 0,0 0 0,0 1 0,0-1 0,-1 1 0,1 0 1,-1-1-1,1 1 0,-1 0 0,0 0 0,0 0 0,0 0 0,0 0 0,0 0 0,-1 1 0,1-1 0,-1 1 1,-1-2 0,-10-5-16,-1 1 1,0 0 0,0 0 0,0 2 0,-1 0 0,0 1-1,-13-2 16,21 5-10,0 0 0,0 1-1,1 0 1,-1 0-1,0 0 1,0 1 0,0 1-1,1-1 1,-1 1 0,0 1-1,1-1 1,0 1-1,0 0 1,0 1 0,0 0-1,0 0 1,-1 1 10,0 1-3,0 1 0,1 0 0,0 0 1,0 0-1,0 1 0,1 0 0,0 1 1,0-1-1,1 1 0,0 0 0,-3 9 3,7-14-3,-1 0 0,1 1-1,0-1 1,0 0 0,0 1-1,1-1 1,0 0 0,0 1-1,0-1 1,0 1-1,0-1 1,1 0 0,0 1-1,0-1 1,0 0 0,1 0-1,-1 0 1,1 0 0,0 0-1,0 0 1,1 0 0,-1 0-1,1-1 1,-1 1 0,1-1-1,0 0 1,1 0 0,1 2 3,2 0 2,1 1-1,0-1 1,0 0 0,0-1-1,1 0 1,0 0 0,-1-1-1,1 0 1,1 0 0,-1-1 0,0-1-1,0 1 1,1-1 0,-1-1-1,1 0 1,-1 0 0,1-1 0,-1 0-1,0-1 1,3 0-2,11-4 20,-1 0 1,-1-1-1,1-2 1,-1 0-1,-1-1 1,0-1-1,17-12-20,-3 0 37,-1-1 0,-2-2 0,0-1 0,-2-1 0,-1-1 0,-2-2 0,0-1 0,18-32-37,-39 57 6,-1-1-1,-1 1 0,0-1 0,0 0 1,0 0-1,-1-1 0,0 1 1,1-8-6,-3 13 5,0-1 0,0 1 0,0-1 0,0 1 0,0-1 0,-1 0 0,1 1 0,-1 0 0,0-1 0,0 1 0,-1-1 0,1 1 0,-1 0 0,1 0 0,-1 0 0,0 0 0,0 0 0,0 0 0,-1 1 0,1-1 0,-3-2-5,-11-6 7,0 0 0,0 0 0,-1 2 0,-1 0 0,1 1 0,-1 1 0,-1 0 0,1 2 0,-19-4-7,4 3 1,0 1-1,-1 2 1,1 1-1,-1 2 1,-11 2-1,24 0-5,1 1 1,0 2 0,0 0 0,0 0 0,0 2 0,1 1-1,0 0 1,1 1 0,0 1 0,0 1 0,1 1-1,0 0 1,1 1 0,1 1 0,-7 7 4,18-16-2,0 0 0,0-1 0,0 1 1,0 0-1,1 1 0,0-1 0,0 0 0,1 1 1,0 0-1,0 0 0,0 0 0,0 0 0,1 0 0,0 0 1,0 0-1,1 0 0,0 0 0,0 0 0,0 1 1,1-1-1,0 0 0,0 2 2,1-1-2,1 0-1,0 1 1,0-1 0,1 0-1,0-1 1,0 1-1,0-1 1,1 1 0,0-1-1,0-1 1,1 1 0,-1-1-1,1 0 1,0 0 0,1 0-1,-1-1 1,2 0 2,9 5 3,0-1 1,0-1-1,1-1 1,0-1-1,0 0 0,0-1 1,0-1-1,1-1 0,-1-1 1,1 0-1,1-1-3,8-1 11,0-1 0,0-1 0,0-2 0,0 0 1,-1-2-1,0-1 0,0-2-11,-1-1 26,-2-1 1,1-1 0,-2-1 0,0-1-1,-1-1 1,0-1 0,-1-1 0,-1-1-1,-1 0 1,-1-2 0,0 0 0,-2-1-1,-1-1 1,0 0 0,-2-1 0,10-23-27,-19 37 24,-1 1 0,0-1 1,-1 0-1,0 0 1,0-1-1,-1 1 0,0 0 1,-1-1-1,0 1 1,-1 0-1,0 0 0,-1-1 1,0 1-1,0 0 0,-3-5-24,1 3 13,-1 1-1,-1 0 0,0 0 1,-1 0-1,0 1 0,0 0 1,-1 0-1,0 1 0,-1 0 1,0 0-1,-1 1 0,-5-3-12,1 0-2,-1 1 0,-1 1-1,0 1 1,0 0 0,-1 1-1,0 0 1,0 2 0,0 0 0,-1 1-1,0 0 1,0 2 0,0 0-1,0 1 1,0 1 0,0 1 0,0 0-1,-1 1 3,-9 3-27,0 1 0,0 1 1,1 2-1,0 0 0,0 2 0,1 1 0,0 1 0,2 1 0,-1 1 0,-7 7 27,5-2-6,1 0-1,1 2 1,1 0-1,1 2 1,-18 25 6,33-39-1,1 0 0,0 1 0,1 0 0,0 0 1,0 1-1,1-1 0,1 1 0,0 1 0,1-1 1,0 0-1,1 1 0,0-1 0,1 1 0,0 0 1,1 0-1,2 9 1,-2-17 0,1 1 1,0-1 0,1 0 0,-1 0-1,1 0 1,0 0 0,0 0-1,1 0 1,-1 0 0,1-1-1,0 1 1,0-1 0,1 0 0,-1 0-1,1 0 1,1 1-1,2 0 1,-1-1-1,1 1 1,0-1 0,0 0 0,1-1-1,-1 1 1,1-2 0,0 1-1,0-1 1,2 0-1,9 2 11,0-2-1,1 0 0,-1-2 1,0 0-1,1-1 0,-1-1 1,0 0-1,19-6-10,-14 1 12,0-2 0,0 0 0,0-1-1,-1-2 1,-1 0 0,0-2 0,-1 0 0,0-2-1,-1 0 1,-1-1 0,-1-1 0,0 0 0,-1-2-1,13-19-11,-25 31 3,-1 0-1,1 0 0,-1 0 0,-1-1 0,1 0 0,-2 0 0,1-1-2,-2 5 4,0 0 0,0 1 1,0-1-1,-1 0 0,0 1 0,0-1 0,0 0 0,-1 0 1,0 1-1,0-1 0,0 1 0,0-1 0,-1 1 1,1-1-1,-2-2-4,-3-1 2,0-1 0,-1 1 0,0 0 0,0 0 0,0 1 0,-1 0 0,0 0 0,0 1 0,-7-4-2,-7-4 0,-1 2 0,1 0-1,-15-4 1,17 8-3,0 2-1,0 0 1,-1 1 0,1 1 0,-1 1-1,0 1 1,-20 0 3,25 2-15,0 1 0,0 1 0,1 0 0,-1 2 0,1-1 0,0 2 0,0 0 0,0 0 0,1 2 0,-14 7 15,-15 15-3,1 1 0,1 3-1,2 1 1,1 2 0,2 1 0,1 2 0,3 2 0,1 1 0,-11 20 3,30-44 1,1 0 0,1 1 0,0 0 0,2 1-1,0 0 1,1 0 0,1 0 0,1 1 0,0 0 0,0 17-1,5-34 0,-1 0 0,1 0 0,0 0 0,1 0 0,-1 0 0,1 0-1,-1-1 1,1 1 0,0 0 0,1 0 0,-1-1 0,1 1 0,-1-1 0,1 1 0,0-1 0,0 1-1,3 1 1,-2-1 0,1-2 0,-1 1 1,1 0-1,0-1 0,0 0 0,0 1 0,0-2 0,1 1 0,-1 0 0,0-1 0,1 0 0,-1 0 0,1 0 0,-1-1 0,1 1 0,13 0 6,0-1 0,-1 0 0,1-2 0,0 0-1,-1-1 1,0 0 0,1-2 0,-1 0 0,-1-1 0,1 0 0,-1-1 0,0-1 0,-1-1 0,0 0 0,1-2-6,25-19 8,-1-1 0,-1-2 0,-2-2 0,22-27-8,-35 35 5,0 0 1,-2-1-1,17-31-5,-33 50 4,-1 1 1,-1-1-1,0 0 0,0-1 1,0 1-1,-1 0 1,-1-1-1,0 0 1,0 0-1,-1 0 1,0 0-1,-1 0 1,0 1-1,0-1 0,-1 0 1,-2-8-5,0 8 3,-1 1 1,-1-1-1,0 1 1,0-1-1,-1 1 1,0 1-1,0-1 1,-1 1-1,0 0 1,-1 1-1,1 0 1,-4-2-4,-5-5-5,-1 1 0,-1 1 1,0 0-1,-1 2 1,-13-7 4,21 13-7,-1-1 1,1 1 0,-1 1 0,0 0 0,0 1 0,0 0-1,0 1 1,0 0 0,0 1 0,-1 0 0,-9 2 6,12 0-9,1 0 1,0 0-1,1 1 1,-1 0-1,0 0 1,1 1-1,0 0 1,0 1 0,0 0-1,0 0 1,1 0-1,0 1 1,0 1-1,0-1 1,-4 6 8,1 1-2,0 1 0,1-1 1,1 1-1,0 1 0,1-1 1,0 2-1,1-1 0,1 0 1,-3 13 1,2 4-2,1 0 0,2 0 0,0 0 0,3 17 2,0-30-5,1 0-1,1-1 1,1 1-1,0 0 1,1-1-1,1 0 1,1 0-1,3 6 6,-5-16 0,0 0 0,0 0-1,0-1 1,1 1 0,0-1 0,0 0 0,1-1-1,0 1 1,0-1 0,0 0 0,1 0 0,0-1-1,0 0 1,1 0 0,-1-1 0,1 0-1,0 0 1,0-1 0,3 1 0,3-1 3,1 0 0,0-1 0,-1-1 0,1 0 0,0-1 0,0 0 0,-1-2-1,1 1 1,-1-2 0,1 0 0,-1-1 0,0 0 0,0-1 0,0-1 0,-1 0 0,0-1 0,5-3-3,20-13 4,0-3 1,-2-1-1,-1-1 1,-2-2-1,4-6-4,-5 5 20,-2-1-1,-1-1 1,-2-2-1,-1 0 1,10-22-20,-27 41 5,-2 0 0,1-1 1,-2 0-1,0 0 1,-1 0-1,2-16-5,-5 21 1,-1 0-1,0 0 1,-1 0 0,0 0 0,-1 0-1,0 0 1,-1 0 0,-1 0 0,0 0-1,-3-7 0,2 9 2,0 1-1,0 0 1,-1 1-1,-1-1 1,0 1-1,0 0 1,0 1-1,-1-1 1,0 1-1,0 1 1,-1-1-1,0 1 0,0 0 1,0 1-1,-1 0 1,0 0-1,0 1 1,0 0-1,0 1 1,-5-1-2,3 1-8,-1 0 1,0 0 0,0 1-1,0 1 1,0 0 0,0 1-1,-1 0 1,1 1 0,0 0-1,0 1 1,0 0 0,0 1-1,0 0 1,1 1 0,-1 0-1,-6 5 8,-4 3-3,0 2-1,1 1 0,0 0 0,1 1 0,1 2 1,1 0-1,0 1 0,1 0 0,1 2 0,1 0 1,-9 18 3,13-20-5,1 0 1,2 0-1,-1 1 1,2 0-1,1 1 0,0 0 1,2 0-1,0 0 1,2 0-1,0 1 1,1-1-1,1 1 1,1-1-1,2 7 5,-2-19 2,1-1 0,0 1 0,0 0 0,1-1 0,0 1 0,1-1 0,0 0 0,0 0 0,1 0 0,0-1 0,0 1 0,0-1 0,1 0 0,7 5-2,-5-4 2,2-1 0,-1-1 0,1 0 0,0 0 0,0-1 0,0 0 0,1-1 0,-1 0 0,1 0 0,11 1-2,1-1 7,1-1 0,0-1 1,-1-1-1,1-1 0,0-1 0,0-2 0,-1 0 1,1-1-1,-1-1 0,22-9-7,10-6 6,-2-3 0,0-2 0,-1-3 0,-2-1 1,-1-3-1,-1-2 0,-2-2 0,-1-2 0,34-40-6,-71 70 2,0-1 1,-1-1 0,0 1-1,0-1 1,-1 0-1,-1-1 1,0 1-1,0-1 1,-1 0 0,0 0-1,1-12-2,-4 17 3,0 0 0,0 0 0,-1 0 0,0-1 0,0 1-1,-1 0 1,0 0 0,0 0 0,0 0 0,-1 0 0,0 0 0,0 0 0,0 1 0,-1-1-1,0 0 1,0 1 0,0 0 0,-1 0 0,0 0 0,0 0 0,0 1 0,0-1 0,-2 0-3,-3-3-1,-1 0 1,0 1 0,0 0-1,0 1 1,-1 0 0,0 1 0,0 0-1,-1 0 1,1 1 0,-1 1 0,0 0-1,0 0 1,0 2 0,0-1-1,-1 1 1,1 1 0,0 0 0,0 1-1,0 0 1,-1 1 0,1 1 0,0 0-1,1 0 1,-1 1 0,-5 3 0,-1 3-8,1 0 1,-1 2 0,2 0-1,0 1 1,0 1 0,1 1-1,-9 11 8,6-5-2,1 2 0,0-1 0,2 2-1,1 0 1,-5 13 2,10-17 4,2 0 0,0 0 0,1 0 0,1 1 0,1 0-1,0 0 1,2 0 0,1 0 0,0 0 0,2 1 0,0-1 0,1 0 0,3 5-4,-3-14 1,0-1 0,2 1 0,-1-1 0,1 0 0,1-1 0,0 1 0,1-1 1,0 0-1,0 0 0,1 0 0,0-1 0,1 0 0,0-1 0,0 0 0,1 0 1,0 0-1,0-1 0,1-1 0,0 0 0,0 0 0,0-1 0,1 0 0,0-1 0,6 2 0,7 0 7,-1-1 0,1-1 0,0-1 1,0-1-1,0-1 0,1-2 1,-1 0-1,0-1 0,0-2 1,0 0-1,6-3-8,18-7 11,0-2 1,-1-2-1,-1-2 1,41-24-12,-23 8 14,-2-3 0,29-26-14,-55 37 66,-2-1 0,0-3 0,-2 0 0,16-24-66,-36 41 15,-1 0 0,-1-2 0,0 1 0,-1-1 0,-1-1 0,-1 1 0,0-1 1,-2-1-1,3-10-15,-6 22 2,-1 1 1,0-1 0,0 0 0,0 0 0,-1 0 0,0 0 0,-1 0 0,1 0 0,-1 0-1,-1 0 1,1 0 0,-1 1 0,-1-1 0,1 0 0,-1 1 0,0 0 0,0 0-1,-1 0 1,0 0 0,0 0 0,0 1 0,-1-1 0,1 1 0,-1 0 0,-1 1-1,1-1 1,-1 1-3,-3-2 1,-1 1-1,1 0 1,-1 0-1,0 1 1,0 1-1,-1 0 0,1 0 1,-1 1-1,1 0 1,-1 1-1,0 0 1,0 1-1,1 0 0,-1 0 1,0 1-1,1 1 1,-7 1-1,-4 2-3,0 2 0,0 0 0,0 0 1,1 2-1,1 1 0,0 0 0,0 2 1,-3 2 2,-3 4-4,1 0 0,0 2 1,1 1-1,2 1 0,0 1 1,1 0-1,1 2 1,2 0-1,0 1 0,2 1 1,1 0-1,1 1 0,1 0 1,1 1-1,2 1 1,1-1-1,1 2 0,0 17 4,3-18-2,1 0-1,2 1 1,1-1 0,2 0-1,0 1 1,3 1 2,-3-25-1,0-1 0,0 0 0,1 0 1,0 0-1,0 0 0,0 0 0,1-1 0,0 0 1,0 1-1,0-1 0,1-1 0,0 1 1,0-1-1,0 0 0,0 0 0,1 0 1,-1-1-1,1 1 0,0-1 0,0-1 1,0 1-1,1-1 0,-1 0 0,3 0 1,18 4-1,0-1 0,1-1 0,0-1 0,0-2 0,1-1 1,0 0 5,-1-2 1,1-1 0,-1-1 0,0-2 0,0 0-1,-1-2 1,0-1 0,0-1 0,-1-2 0,0 0-1,-1-2 1,0-1 0,13-11-6,-5 2 5,-2-2 0,0-2-1,-2 0 1,-1-2 0,-1-1 0,-2-1 0,-1-2-1,-2 0 1,5-12-5,-18 29 6,-1 0 0,-1 0 0,0 0 0,-1-1 0,-1 0 0,-1 0 0,0-1 0,-2 1 0,0-1 0,-1-13-6,-1 22 0,0 0 0,-1 0 0,-1 0 0,0 0 0,0 0 0,-1 0 0,0 1 0,0-1 0,-1 1 0,0 0 0,-1 0 0,0 1 0,-1-1 0,0 1 0,0 0 0,0 0 0,-1 1 0,0 0 0,-1 0 0,-3-2 0,-1 1-10,-1 0 0,0 1 1,0 0-1,0 1 0,-1 1 0,0 0 0,0 1 0,0 0 0,-1 1 0,1 1 0,-1 0 0,1 1 0,-1 1 0,0 0 0,0 1 0,1 0 0,-1 1 1,1 1-1,-1 0 0,-8 4 10,-9 4-13,1 1 0,0 1 0,0 2 0,2 1 0,0 2 0,0 0 0,2 2 0,-12 11 13,18-12-4,0 1 0,1 0 1,1 1-1,0 1 0,2 1 0,1 1 1,1 0-1,1 1 0,0 3 4,7-14 0,1 0-1,1 1 0,1 0 0,0 0 0,0 0 1,2 1-1,0-1 0,0 1 0,2-1 0,0 1 1,1-1-1,0 1 0,1-1 0,1 1 1,1-1-1,0 0 0,3 7 1,-3-12 1,1 0 0,0 0-1,0 0 1,1 0 0,0-1 0,1 0 0,0 0 0,0-1 0,1 0-1,0 0 1,1-1 0,0 0 0,7 4-1,-3-3 3,1-1-1,0 0 1,0-1-1,1 0 1,0-2-1,0 0 1,0 0-1,0-1 1,7 0-3,7-1 8,1-1-1,0-2 1,-1-1 0,1 0 0,-1-3 0,0 0-1,0-2 1,0-1 0,-1-2 0,4-2-8,15-8 13,-1-3-1,-1-2 1,-1-1-1,33-27-12,-48 30 8,-1-1 0,-1-1 0,-1-1 0,-1-2 0,-2 0-1,-1-2 1,0-1-8,-13 17 7,-1 0-1,-1-1 1,0 0-1,-1 0 1,-1-1 0,0 1-1,-1-1 1,-1 0-1,0 0 1,-1 0-1,-1-13-6,-1 18 5,0 0 0,-1 0 1,-1-1-1,1 1 0,-2 0 0,0 0 0,0 1 0,-1-1 0,0 0 0,-1 1 0,0 0 0,-1 0 1,0 1-1,0 0 0,-1 0 0,0 0 0,-2-1-5,0 1-2,-1 1-1,0-1 1,0 2 0,-1-1 0,0 1-1,0 1 1,-1 0 0,0 1-1,0 0 1,0 1 0,0 0-1,-1 0 1,0 2 0,1 0 0,-1 0-1,0 1 1,0 1 0,0 0-1,0 0 1,0 2 0,0 0 0,1 0-1,-1 1 1,0 0 0,-9 5 2,1 2-5,0 1 0,1 1-1,0 1 1,1 1 0,1 0 0,0 2 0,1 0 0,0 0 0,2 2 0,-5 6 5,6-7-2,2 1 1,0 0-1,1 0 0,1 1 0,0 1 1,2 0-1,0 0 0,1 1 1,1-1-1,1 2 0,0 5 2,3-11 0,1 0 0,0 0-1,1 0 1,1 0-1,0-1 1,1 1 0,1 0-1,1-1 1,0 1 0,1-1-1,4 8 1,-4-13 0,0 0 0,1-1 0,0 0-1,0 0 1,1-1 0,0 0 0,1 0-1,0 0 1,0-1 0,0-1 0,1 1-1,0-1 1,1 0 0,-1-1 0,1-1 0,0 1-1,3 0 1,7 1 5,1 0-1,-1-1 0,1-1 0,-1-2 1,1 0-1,0 0 0,0-2 0,0-1 0,0-1 1,5-1-5,6-2 10,0-2 0,-1-1 0,0-1 0,0-2 0,-1-1 0,8-5-10,5-6 15,0-1 0,-1-3 0,-2-1 0,-1-1 0,-1-3-1,-1-1 1,-2-2 0,-2-1 0,-1-1 0,-2-2 0,6-13-15,-27 37 8,0-1 0,-1 0 0,-1 0-1,-1-1 1,0 0 0,-1 0 0,-1 0 0,0 0 0,-2-1 0,0 0-1,-1 1 1,0-1 0,-2-11-8,0 21-3,0 0 0,0 0 0,-1 0-1,0 0 1,0 0 0,-1 0 0,1 1 0,-2-1-1,1 1 1,-1 0 0,-1 0 0,1 0 0,-1 1 0,0 0-1,0-1 1,-1 2 0,0-1 0,0 1 0,0 0 0,-1 0-1,0 0 1,0 1 0,0 0 0,0 1 0,-1-1-1,1 1 1,-1 1 0,0 0 0,0 0 0,-1 0 3,-3-1-7,-1 2 0,1-1-1,0 2 1,-1-1 0,1 2 0,-1 0 0,1 0 0,0 1 0,-1 1 0,1 0 0,0 0 0,0 1 0,-1 1 7,-5 4-7,-1 1 0,1 1 1,0 0-1,1 2 0,1 0 1,0 0-1,-8 10 7,-8 10-20,0 2 0,2 1 1,2 2-1,1 0 0,2 2 0,-13 30 20,22-37-3,2 0 0,1 0 0,2 2 0,1-1 0,2 1 0,1 1 0,2-1 0,-1 34 3,6-59 11,-1 1 0,2-1-1,-1 1 1,2-1 0,-1 0 0,1 0-1,2 4-10,-2-9 2,0-1-1,0 0 0,0 0 1,1 0-1,0 0 0,-1 0 1,1 0-1,1-1 0,-1 0 0,0 1 1,1-1-1,0 0 0,0-1 1,0 1-1,0-1 0,3 2-1,7 2 2,0 0 0,1-1 0,-1-1 0,1 0 0,0 0 0,0-2 0,0 0 0,1-1 0,-1 0 0,0-1 0,0-1 0,1-1-2,10-1 10,1-1 1,-1-1-1,-1-2 1,1 0-1,-1-2 1,13-7-11,26-15 12,-1-3-1,-2-3 1,-2-2-1,3-7-11,17-16 8,-2-4 1,38-47-9,-97 94 8,0 0 0,-2-2-1,-1 0 1,0 0 0,-1-2 0,-2 0 0,0 0 0,6-21-8,-15 35 3,0 1-1,0-1 1,-1 0 0,0-1 0,-1 1-1,0 0 1,0 0 0,-1-1-1,0 1 1,-1 0 0,0 0-1,-1-1 1,1 1 0,-2 0-1,1 0 1,-1 0 0,-1 1 0,0-1-1,0 1 1,0 0 0,-1 0-1,-1 0 1,1 1 0,-1-1-1,-6-4-2,-3-3-2,-1 2 0,0-1 1,-1 2-1,-1 1 0,0 0 0,0 1 0,-1 1 0,-1 0 0,1 2 0,-1 0 0,0 1 0,-15-1 2,21 4-5,0 1 0,0 1 0,0 0 0,1 1 0,-1 0 0,0 1 0,0 1 0,0 0 1,1 1-1,-1 0 0,1 1 0,0 1 0,0 0 0,0 1 0,1 0 0,0 1 0,0 0 0,0 1 0,-7 7 5,3 0-6,1 1 0,1 0-1,0 1 1,1 1 0,1 0 0,1 0-1,0 1 1,2 1 0,0 0 0,-5 18 6,2 1 5,2 0 1,1 0-1,2 1 1,2 0-1,1 13-5,3-29 3,0 1-1,2 0 1,0-1-1,2 1 1,5 20-3,-5-34 0,0 0 1,1 0 0,0 0 0,1-1 0,0 1-1,1-1 1,0-1 0,0 1 0,1-1 0,1 0-1,-1 0 1,1-1 0,5 4-1,2-1 2,0 0 0,1 0 0,-1-2 0,2 0 0,-1-1 0,2-1 0,-1 0 0,0-1 0,1-1 1,0-1-1,1 0 0,-1-1 0,0-1 0,15-1-2,-7-1 1,-1-1 1,1-2-1,-1 0 1,0-2-1,0 0 1,0-2-1,0-1 1,-1-1 0,-1-1-1,12-6-1,18-14 16,0-2-1,-2-1 1,-2-4 0,-1-1-1,-2-2 1,-2-2 0,-2-3-1,-1-1-15,-28 30 6,-2 1-1,0-2 1,-1 1-1,-1-2 1,0 1-1,-1-1 0,-1 0 1,-1-1-1,-1 1 1,1-8-6,-4 20-3,-1-1 0,0 0 1,-1 0-1,1 0 0,-1 0 1,-1 0-1,1 0 0,-1 0 0,0 1 1,-1-1-1,0 0 0,0 1 1,0-1-1,-1 1 0,0 0 1,0-1-1,-1 1 0,1 1 0,-1-1 1,-1 0-1,1 1 0,-1 0 1,0 0-1,0 1 0,0-1 0,0 1 1,-1 0-1,0 0 0,-5-2 3,-1 1-12,0-1 0,1 2 0,-2 0-1,1 0 1,0 1 0,-1 1 0,0 0 0,1 1-1,-1 0 1,0 1 0,0 0 0,0 1-1,1 1 1,-1 0 0,1 0 0,-1 1 0,1 1-1,0 0 13,-13 6-16,0 1-1,1 1 0,0 0 1,1 2-1,1 1 0,0 1 1,1 1-1,-3 4 17,-19 20-2,2 3 1,2 1-1,2 2 1,2 1-1,2 2 0,3 1 1,1 2-1,3 0 1,2 2-1,3 1 1,2 1-1,3 0 0,2 1 1,3 1-1,2 0 1,0 42 1,8-82 18,0-5 11,1 1 0,0-1 0,1 0 0,2 12-29,-2-22 2,0-1 0,0 1 0,0-1 0,1 1 0,-1-1 0,1 1 0,-1-1 0,1 0 0,0 0 0,1 0 0,-1 0 0,0 0 0,1-1 0,-1 1 0,1-1 0,0 1 0,0-1 0,0 0 0,0 0 0,2 0-2,5 3-6,1-1 0,0 0 0,0-1-1,0 0 1,0-1 0,0 0 0,1-1-1,-1 0 1,1-1 0,-1 0 0,11-2 6,0-1 8,-1-1 1,1 0 0,-2-2-1,1 0 1,17-9-9,19-13 4,-1-2 0,-2-2 0,-1-3 0,-1-2 0,-3-2 0,-1-3 0,-2-1 0,9-15-4,-39 42 4,-2-1 0,0-1 0,-1 0-1,0-1 1,-2 0 0,0-1 0,-1 0 0,-1-1 0,0-4-4,-6 15 1,0 0 0,0-1-1,-2 1 1,1-1 0,-1 1 0,-1-1 0,0 1 0,0-1 0,-1 1 0,0-1 0,-1 1 0,0 0 0,-1 0 0,0 0 0,-1 0 0,0 0 0,0 0-1,-1 1 1,0 0 0,-2-2-1,-7-8-8,0 1-1,-1 0 1,-1 1-1,-1 1 0,0 0 1,-1 2-1,-1 0 1,0 0-1,-1 2 0,0 1 1,-1 0-1,0 2 1,-10-4 8,15 8-7,0 0 0,0 1 0,0 0 0,-1 1 1,1 1-1,-1 1 0,1 1 0,-1 0 0,0 1 0,1 0 1,-1 2-1,1 0 0,0 0 0,0 2 0,0 0 0,0 1 1,1 0-1,0 1 0,-4 4 7,-6 5-4,0 2-1,1 1 1,1 1-1,1 1 1,1 0-1,1 2 1,1 0 0,1 2-1,1 0 1,1 1-1,1 0 1,2 1-1,0 1 1,2 0 0,1 1-1,1 0 1,2 0-1,1 1 1,-2 28 4,6-42 10,0 1 1,2-1-1,0 1 0,1-1 0,2 14-10,-2-24 2,1 0-1,0 0 0,-1 0 0,2 0 0,-1-1 0,1 1 0,0-1 0,0 0 1,0 0-1,1 0 0,-1 0 0,1 0 0,1-1 0,-1 0 0,1 0 1,-1 0-1,2 0-1,10 6 6,0-1 1,0-1 0,1 0 0,0-2-1,1 0 1,-1-1 0,1 0 0,0-2 0,0 0-1,18 1-6,3-2 21,0-2 0,-1-2 0,1-1-1,24-6-20,-27 3 8,0-2 1,0-2-1,0-1 0,-1-2 0,-1-2 0,-1 0 0,0-3 0,-1 0 0,0-2 0,-2-2 0,-1-1 1,0 0-1,2-6-8,-5 3 10,0-1 1,-2-2 0,-2 0 0,0-1 0,-2-1-1,11-24-10,-24 40 14,-1 0-1,0 0 1,-1-1 0,-1 1-1,0-1 1,-1-1-1,0-9-13,-2 15 7,-1-1 0,0 1 1,-1-1-1,-1 1 0,0-1 0,0 1 0,-1-1 0,0 1 0,-1 0 0,-1 1 0,-1-4-7,0 2-7,-1 0 1,-1 0-1,0 1 0,-1 0 0,0 0 0,0 1 1,-1 0-1,0 1 0,-1 0 0,0 1 1,-12-7 6,16 10-6,0 1 0,-1 1 0,1-1 0,-1 1 0,0 1 0,0-1 0,0 1 0,0 1 0,0-1 0,0 1 0,0 1 0,-1 0 0,1 0 0,0 0 0,0 1 0,-1 0 0,1 1 0,0 0 0,0 0 0,1 1 0,-3 0 6,-2 3-12,1 1 1,0 0-1,0 0 0,1 1 1,0 1-1,0 0 0,-4 5 12,-9 11-11,1 1 0,-8 15 11,4 0-2,1 0-1,3 2 1,1 1-1,2 1 1,2 0-1,2 1 1,2 1-1,3 0 1,1 1-1,2 0 1,3 0-1,1 1 1,3-1-1,3 23 3,-2-59 8,0-1 1,1 1-1,0-1 0,1 0 0,0 0 0,0 0 0,1 0 0,1 0 1,3 6-9,-4-12 1,0 1 1,0-1-1,1 0 1,-1 0-1,1 0 1,0-1 0,0 1-1,1-1 1,-1 0-1,1-1 1,0 0 0,0 0-1,0 0 1,1 0-1,-1-1 1,5 1-2,4 1-1,0-1 0,0 0 0,0-1 0,0-1 0,1 0 0,-1-1 0,0-1 0,0 0 0,14-3 1,-9-1 9,1-1-1,-1 0 0,0-2 0,0 0 1,0-1-1,10-8-8,24-18 26,-1-3 0,-3-3 0,-1-1 0,7-11-26,-44 42 0,-11 10 0,177-173-5,-142 136 6,-2-3 1,-2 0 0,19-34-2,-42 60 2,0-1 1,-1 0-1,-1-1 0,0 0 0,-2 0 0,0-1 0,0 1 0,-1-8-2,-2 16-5,-2 0 0,1 1 0,-1-1 0,0 0-1,-1 0 1,0 0 0,0 0 0,-1 0 0,0 0 0,-1 1 0,0-1-1,0 1 1,-1 0 0,0 0 0,0 0 0,-1 0 0,-3-4 5,-2 1-13,0 0 0,-1 1 0,0 0 0,-1 1 1,0 0-1,-1 1 0,1 0 0,-1 1 0,-1 0 1,1 1-1,-1 1 0,0 0 0,-1 1 0,1 0 0,-1 1 1,0 1-1,-4 0 13,1 1-5,1 0 0,0 1 1,0 1-1,0 0 0,0 1 1,0 1-1,0 1 0,0 0 1,1 1-1,0 1 0,0 1 1,0 0-1,1 1 0,0 1 1,-2 1 4,-4 7 0,0 1 1,1 1 0,1 1-1,1 0 1,1 1-1,1 1 1,1 1 0,0 0-1,2 1 1,1 0 0,1 1-1,-5 18 0,1 1 30,2 0 0,2 1 0,2 1 0,2 0 0,2 0-1,2 46-29,2-70 11,2-1-1,1 1 0,0 0 0,1-1 0,2 0 1,0 0-1,3 5-10,-5-18 1,0-1 0,0 0 0,1 0 0,-1-1 0,2 1 0,-1-1 0,1 0 0,0 0 0,0 0 0,1-1 0,-1 1 0,1-1-1,0-1 1,1 1 0,-1-1 0,1 0 0,0-1 0,0 0 0,0 0 0,0 0 0,6 1-1,1-1 5,0 0-1,0-1 1,0 0 0,0-1-1,0-1 1,0 0-1,1-1 1,-1 0-1,0-1 1,0-1 0,-1 0-1,1-1 1,0 0-1,-1-1 1,0-1-1,0 0 1,-1-1-1,0 0 1,12-9-5,9-11 15,0-2 0,-2-1 0,-1-1 0,-2-2 0,14-21-15,-1-4 0,-3-2 0,-3-1 0,-2-3 0,-18 33 4,-1-1 0,-2-1 1,-2 0-1,-1-1 0,-1 0 1,-2 0-1,-1-1 0,-2 0 0,-1-33-4,-3 46-5,0 0-1,-1 0 0,-1 1 1,-2-1-1,0 1 0,-1 0 1,0 1-1,-2-1 0,-1 1 1,0 1-1,-2 0 0,0 0 1,-1 1-1,-1 0 0,0 1 1,-7-5 5,9 11-18,-1 1 0,0 0 1,-1 1-1,0 1 0,-1 0 1,1 0-1,-2 2 0,1-1 1,-1 2-1,1 0 0,-2 1 1,1 0-1,-9 0 18,11 2-9,0 1 0,0 0 0,0 1 0,0 0 0,1 1 0,-1 0 0,0 2-1,0-1 1,1 1 0,0 1 0,-1 0 0,2 1 0,-1 0 0,0 1 0,1 0 0,-8 6 9,-2 6-2,0 1 1,1 0-1,0 2 1,2 0-1,1 1 1,0 1-1,2 1 1,0 0-1,2 1 0,-4 11 2,-4 13 23,2 2 0,2 0-1,2 1 1,-6 47-23,14-61 27,2 1 1,1 0 0,2 0 0,2 0-1,3 19-27,-3-52 1,1 0 0,1 0 0,-1 0 0,1-1 0,0 1-1,0-1 1,0 1 0,1-1 0,0 1 0,0-1 0,0 0 0,1-1-1,0 1 1,0 0 0,0-1 0,0 0 0,1 0 0,-1 0 0,1-1-1,0 0 1,0 1 0,0-2 0,1 1 0,-1-1 0,1 1 0,0-1-1,-1-1 1,1 1 0,4-1-1,2 1 3,0 0 0,0-2 0,0 1 1,0-2-1,0 1 0,0-2 0,0 1 0,-1-2 0,1 1 0,0-2 0,-1 0 0,0 0 0,0-1 0,1-1-3,12-8 9,-1-1-1,-1-2 1,0 0 0,-1-1-1,-1-1 1,-1-1-1,9-13-8,2-5 10,-2-1 1,-1-2-1,19-41-10,-27 45 11,-3-1 1,-1 0-1,-2-1 1,-1 0-1,-2-1 0,4-40-11,-11 58 1,-1-1 0,-1 0 1,-1 0-1,-1 0 0,-1 0 0,-1 0 0,-1 1 0,-1-1 0,-1 1 0,-1 0 0,-1 1 1,-1 0-1,-2-4-1,2 8-5,-1 1 1,0 0-1,-1 1 1,-1 0 0,0 1-1,-1 0 1,-1 1-1,0 1 1,0 0 0,-1 1-1,-1 0 1,0 1-1,0 1 1,-1 1-1,0 0 1,-1 1 0,1 1-1,-1 0 1,-10 0 4,0 1-6,-1 1 0,0 1 0,1 2 0,-1 1 0,0 1 0,0 2 0,1 1 0,-1 1 0,1 1 0,1 1 0,-1 2 0,-11 6 6,-15 8-11,2 3-1,0 2 1,1 2-1,2 2 0,-22 21 12,27-18-1,2 1-1,1 2 0,-32 40 2,55-56-7,0 0-1,2 1 1,0 1-1,2 1 1,1 0-1,1 1 1,1 0-1,-3 13 8,12-35-3,1 1 0,-1-1 0,1 1 0,0-1 1,1 1-1,-1 0 0,1 0 0,0-1 0,0 1 0,0 0 0,1 0 0,-1-1 0,1 1 3,1-3-2,-1 0 1,0 0-1,0-1 0,1 1 0,-1 0 0,1-1 0,-1 1 0,1-1 0,0 0 0,-1 1 1,1-1-1,0 0 0,0 0 0,0 0 0,0 0 0,0 0 0,0-1 0,0 1 1,0-1-1,0 1 0,1-1 0,-1 0 0,0 0 0,0 0 0,0 0 0,2 0 2,7 0-3,-1-1 1,1 0-1,-1-1 0,1 0 0,-1 0 0,0-1 0,0-1 0,0 0 0,-1 0 0,1-1 0,-1 0 0,0 0 1,7-6 2,12-10 24,-1-2 0,-2 0 0,15-18-24,-3 2 34,-1-2 1,-3-2-1,6-10-34,-28 36 4,0-2 1,-1 1-1,-1-1 1,0 0-1,-2-1 0,0 0 1,-1 0-1,-1-1 1,2-17-5,-7 28 3,0 0-1,0 1 1,-1-1 0,0 0 0,-1 1 0,0-1 0,0 1-1,-1 0 1,0-1 0,-1 1 0,0 0 0,0 1-1,-1-1 1,0 1 0,-1 0 0,0 0 0,0 1 0,0 0-1,-1 0 1,0 0 0,-6-4-3,-6-4 1,-1 1-1,0 1 0,-1 1 1,-1 0-1,1 2 1,-2 0-1,0 2 0,-6-2 0,9 5-4,0 0 0,0 1 0,-1 0 0,1 2 0,-1 1 1,0 0-1,1 2 0,-17 2 4,22-1-6,0 1 0,0 0 0,0 2 0,0-1 0,1 2 0,0 0 0,0 1 0,0 0 0,1 1 0,0 0 0,-10 10 6,1 1-13,1 2 0,1 0-1,0 1 1,2 0 0,1 2 0,1 0-1,1 1 1,1 1 0,1 0-1,1 0 1,1 2 0,2-1 0,1 1-1,1 1 1,1-1 0,0 21 13,5-47-1,1-1 0,0 1 0,0-1 0,0 1 0,0-1 0,0 1 0,1-1 0,-1 1 0,0-1 0,1 1 0,-1-1 0,1 0 0,-1 1 0,1 0 1,-1-2 0,1 0 1,-1 0-1,0 1 0,1-1 1,-1 0-1,0 1 0,1-1 1,-1 0-1,0 0 0,1 0 1,-1 1-1,1-1 0,-1 0 1,0 0-1,1 0 0,-1 0 1,1 0-1,-1 0 0,0 0 0,1 0 1,-1 0-1,1 0 0,-1 0 1,1 0-1,-1 0 0,0 0 1,1 0-1,-1 0 0,1-1 0,2 0 6,0-1-1,-1 0 0,1 1 0,0-1 0,-1 0 0,1-1 0,-1 1 1,0 0-1,0-1 0,0 1 0,1-3-5,12-17 8,-1-2 0,-1 1 0,-1-2 0,-2 1 0,0-1 1,-1-1-1,-2 0 0,-1 0 0,-1-1 0,-1 1 0,-1-1 0,-1 0 0,-2 0 0,-1 0 0,-1-1-8,1 21-8,0-1-1,-1 0 1,0 1 0,0 0-1,-1 0 1,0-1-1,0 1 1,-1 1-1,0-1 1,0 1-1,-1-1 1,0 1 0,0 1-1,0-1 1,0 1-1,-2-1 9,4 3-11,-1 0 0,0 0 0,0 1 0,0-1 0,-1 1 0,1 0 0,0 0 0,-1 1 0,1-1 0,-1 1 0,0 0 0,1 0 0,-1 1 0,0-1 0,0 1 0,1 0 0,-1 0 0,0 1 0,0-1 0,1 1 0,-1 0 0,0 1 0,1-1 0,-1 1 0,1 0 0,-3 1 11,-2 3-10,-1 0 0,1 0 0,1 1 0,-1 1 0,1 0 0,1 0 0,-1 0 0,1 1 0,-5 8 10,-9 15-33,2 0 0,-4 12 33,8-14-10,2 0 1,0 1-1,2 1 0,-1 9 10,27-89-37,-5 18 60,-2 0 0,0 0 0,-1-11-23,-6 37 0,1-17 19,0-1-1,-2 0 0,-1-6-18,1 24-3,0 0-1,0 0 1,-1 0-1,1 0 0,-1 0 1,0 0-1,0 0 0,-1 0 1,1 0-1,-1 1 1,0-1-1,0 0 0,0 1 1,0 0-1,-1-1 0,1 1 1,-1 0-1,0 0 1,0 0-1,-1 0 4,1 1-4,0 1 0,0-1 0,0 1 0,-1 0 0,1 0 0,0 0-1,0 0 1,-1 0 0,1 1 0,0 0 0,-1 0 0,1-1 0,-1 2 0,1-1 0,0 0 0,-1 1 0,1 0 0,-1 0 4,-7 3-15,0 0 1,1 0-1,0 2 0,-8 4 15,-27 13-4,44-23 2,1 1 0,-1-1 1,1 0-1,0 0 0,-1 0 0,1 0 1,-1 0-1,1 0 0,-1 0 1,1 0-1,0 0 0,-1 0 0,1 0 1,-1 0-1,1 0 0,0-1 0,-1 1 1,1 0-1,-1 0 0,1 0 1,0 0-1,-1-1 0,1 1 0,0 0 1,-1 0-1,1-1 0,0 1 0,0 0 1,-1-1-1,1 1 0,0 0 1,-1-1 1,-5-17-13,4-24 19,2 38-12,-4-137-45,5 134 50,0 0-1,1-1 1,-1 1 0,2 0-1,-1 0 1,2-2 1,-3 9-1,-1 0-23,0 0-60,0 28 10,-2-20 76,1 0-1,-2-1 0,1 1 0,-1-1 0,0 1 0,-5 6-1,-9 27-1,-13 62-18,20-63 24,-2 1 0,-1-1 0,-2-1 0,-15 24-5,26-60 99,7-16-80,10-23-25,23-28-15,2 1-1,4 2 1,23-26 21,-53 74 4,0 0 1,1 1-1,0 0 0,1 1 0,0 1 1,0 0-1,1 1 0,1 1 1,0 0-1,0 1 0,0 0 0,1 2 1,-1 0-1,2 1 0,15-2-4,122-18 452,82 2-452,-10 1 131,33-1 40,-63 14 9,18-11-180,-133 12 29,30 4-29,-39 2 29,69-11-29,84-15 15,-156 15-12,-32 5 4,0 1-1,0 2 1,10 1-7,-47 3 0,-1 0 37,0 0-36,8 0-21,-8 0 28,-3 2 8,-24 10 12,-1-2 0,0 0 0,-1-2 0,1-1 0,-18 1-28,-17 5 20,-157 35-19,-421 106 21,636-152-15,-4 0 0,0 1 1,0 0-1,0 1 1,0 0-1,-3 2-7,11-5-1,-1 0 0,1-1 0,0 1 0,0 0 0,0 0 1,-1 0-1,1 0 0,0 0 0,0 0 0,0 0 0,0 0 0,0 1 0,1-1 0,-1 0 0,0 0 0,1 1 0,-1-1 0,1 1 0,-1-1 0,1 0 0,-1 1 0,1-1 0,0 1 0,0-1 0,0 1 0,0-1 1,0 1-1,0-1 0,0 1 0,0-1 0,1 1 0,-1-1 0,0 0 0,1 1 0,0-1 0,-1 1 0,1-1 0,0 1 1,0-1-3,0 0 0,0 0 0,0 0 0,0 0 0,0 0 0,1 0 0,-1 0 0,0 0 0,0-1 0,1 1 0,-1 0 0,1-1 0,-1 1 0,1-1 0,-1 1 1,1-1-1,-1 0 0,1 0 3,33 3-29,-27-2 32,32-1-5,0-1-1,-1-3 1,1 0-1,-1-3 0,0-1 1,9-5 2,73-25-175,32-19 175,-92 34-84,-26 11 37,-24 9 26,1-1 0,-1 0 0,1-1 0,-1 0-1,-1-1 1,10-7 21,-19 13-1,3-5-6,-12 2 21,-83 9 5,0 4 0,0 3 1,-39 14-20,-52 8 48,71-18-36,-275 52 106,360-63-115,1 2 0,0 0-1,0 1 1,0 1 0,-14 10-3,38-20 0,0 0-1,0 1 1,0-1-1,0 1 0,0-1 1,0 1-1,0 0 1,0-1-1,0 1 0,0 0 1,0 0-1,1-1 0,-1 1 1,0 0-1,0 0 1,1 0-1,-1 0 0,1 0 1,-1 0-1,1 0 1,-1 0-1,1 0 0,0 0 1,-1 1-1,1 0 1,0-1-1,1 0-1,0 0 0,-1 0 1,1 0-1,0 0 0,0-1 1,0 1-1,-1 0 0,1 0 1,0-1-1,0 1 0,0 0 1,0-1-1,0 1 0,0-1 1,0 1-1,1-1 0,-1 1 1,0-1-1,0 0 2,12 4-15,0-1-1,0-1 1,14 1 15,47 1-6,0-2 0,-1-4 0,26-6 6,220-39-33,-275 36 58,-33 8-28,0 0-1,1 0 1,-1 1 0,10 0 3,-257 12 119,0 10-1,-64 20-118,179-22 15,1 6 0,-35 14-15,111-25-22,2 2 1,-1 2 0,2 1-1,0 2 1,1 2 0,2 2-1,-30 24 22,37-18-26,29-28 21,1-1 0,0 1 0,0 0 0,0 0 0,0 0 0,0 0 0,0 0 0,1 0 0,-1 0 0,1 1 0,-1-1 0,1 0 0,0 0-1,0 0 1,0 1 0,0-1 0,0 2 5,1-3-1,0 0 0,-1 0 0,1 0 1,0 0-1,-1 0 0,1 0 0,0 0 0,0 0 0,0 0 0,0-1 0,0 1 0,0 0 0,0-1 0,0 1 0,0 0 0,0-1 0,0 1 0,0-1 0,0 0 0,1 1 0,-1-1 0,0 0 0,0 0 0,1 1 0,0-1 1,37 3-4,-32-3 2,8 1 4,1-1 0,0 0 0,-1-1 0,1-1 1,-1-1-1,1 0 0,-1-1 0,0 0 0,0-1 1,-1-1-1,1 0 0,-1-1 0,0-1 0,5-5-2,-18 13 0,1-1 0,-1 1 0,0-1 0,0 1 0,0-1 0,0 0 0,0 0 0,-1 1 0,1-1 0,0 0 0,0 0 0,0 0 0,-1 0 0,1 0 0,0 0 0,-1 0 0,1 0 0,-1-1 0,0 1 0,1 0 0,-1 0 0,0 0 0,1 0 0,-1-1 0,0 1 0,0 0 0,0 0 0,0-1 0,0 1 0,-1-1 0,0 1 0,1-1 0,-1 1 0,0 0 0,0 0 0,0 0 0,0 0 0,-1 0 0,1 0 0,0 0 0,0 0 0,0 0 0,-1 1 0,1-1 0,-1 0 0,1 1 0,0-1 0,-1 1 0,1 0 0,-1-1 0,1 1 0,-1 0 0,1 0 0,-1 0 0,0 0 0,-22-1-8,-1 2 1,1 0-1,0 1 0,0 2 0,0 1 0,1 0 0,-1 2 0,1 1 0,1 0 0,-1 2 0,2 0 0,-1 2 1,1 0-1,-11 10 8,-20 20-9,38-29 6,-1-1 0,-1-1 0,-1 1 3,17-14 4,-1 0 0,1 0-1,-1 0 1,1 0-1,0 0 1,0 0 0,0 0-1,0 0 1,0 0 0,0 0-1,0 0-3,2-4-14,-1 0-1,1 0 0,1 0 1,-1 1-1,1-1 0,0 1 1,0 0-1,3-5 15,12-21-56,-18 31 56,-1 0-1,1-1 1,0 1 0,0 0-1,0-1 1,0 1 0,-1 0 0,1 0-1,0-1 1,0 1 0,-1 0-1,1 0 1,0 0 0,0-1-1,-1 1 1,1 0 0,0 0 0,-1 0-1,1 0 1,0-1 0,-1 1-1,1 0 1,0 0 0,-1 0-1,1 0 1,0 0 0,-1 0 0,1 0-1,0 0 1,-1 0 0,1 0-1,0 0 1,-1 0 0,1 0-1,0 1 1,-1-1 0,1 0 0,0 0-1,-1 0 1,-16 2-15,-3 5 7,1 1 0,0 1-1,0 0 1,0 1 0,1 1 0,1 1-1,0 1 1,1 0 0,0 1-1,1 0 1,0 2 0,2 0 0,0 0-1,-1 3 9,11-15-9,1 0 0,0 0 0,0 0 0,0 1 0,0-1-1,1 0 1,-1 1 0,1-1 0,0 1 0,1 0 0,-1 0 9,1-3 0,0-1 1,0 1-1,1-1 1,-1 1-1,0-1 1,1 0-1,-1 1 1,1-1-1,-1 1 0,1-1 1,0 0-1,-1 1 1,1-1-1,0 0 1,0 0-1,0 0 1,0 0-1,0 0 1,0 0-1,0 0 1,1 0-1,-1 0 1,0 0-1,0-1 1,1 1-1,-1 0 0,0-1 1,1 1-1,-1-1 1,1 0-1,-1 1 1,1-1-1,-1 0 1,1 0-1,0 0 0,21 3 2,1-2 1,0 0-1,-1-2 0,1 0 0,0-2 1,12-3-3,40-11 2,26-11-2,-67 18 0,339-109 13,34-9 8,-287 96-24,1 5 0,50-1 3,-136 23-66,0 2 0,0 1 0,0 1 0,4 3 66,-29-1-11,0 0-1,0 1 1,-1 1-1,1 0 1,-1 0-1,1 1 1,-1 0-1,-1 1 1,1 0-1,-1 0 1,1 1 0,-1 0-1,-1 1 1,0 0-1,4 4 12,-2 0-10,0 1 0,-1 1 0,-1-1-1,0 1 1,0 1 0,-2 0 0,1 0 0,0 5 10,10 33-36,8 39 36,-11-35 4,-5-23-2,1 0 0,2 0-1,1-1 1,1-1 0,14 21-2,-20-40 3,0 0 0,1-1-1,0 0 1,0 0 0,2-1 0,-1 0-1,1-1 1,0 0 0,1-1 0,0 0-1,1-1 1,-1 0 0,1-1 0,0 0-1,1-1-2,5 1 3,0-1 1,1-1-1,-1-1 0,1-1 0,4 0-3,-17-1 1,0-1 0,1 0 0,-1 0 0,0 0 0,1-1 0,-1 0 0,0-1 0,0 0 0,0 0 0,0 0 0,0-1 0,-1 0 0,1 0 0,-1-1 0,3-1-1,-7 3 4,1-1 0,0 1-1,-1-1 1,0 1 0,0-1 0,0 0 0,0 0-1,0 0 1,0 0 0,-1 0 0,1-1 0,-1 1-1,0 0 1,0-1 0,0 1 0,0 0-1,-1-1 1,1-3-4,-2 2 4,1-1 0,-1 1 0,0-1 0,0 1 0,0 0 1,-1-1-1,0 1 0,0 0 0,0 0 0,-1 0 0,-1-2-4,-7-8 9,0 0 1,-1 0 0,0 1 0,-1 0-1,-1 1 1,-8-6-10,-75-58 15,-3 5 0,-4 3 0,-56-24-15,155 91-75,5 3 24,9 10 2,19 16 24,53 35 32,2-4 0,3-3 0,2-5 0,2-3 0,2-4-1,64 19-6,-107-46 8,0-2 0,1-3 0,1-1 0,0-3 0,0-2 0,1-3 0,15-2-8,-50 0 15,0-1-1,-1-1 0,0-1 0,1 0 1,-1-1-1,2-1-14,-8 2 9,-1-1 1,1 0-1,-1 0 1,0-1-1,0 0 1,0-1-1,-1 0 1,0 0-1,0-1 1,0-1-10,-5 6 6,-1 0 0,0-1 0,0 1 0,0-1 0,0 1 0,-1-1 1,1 0-1,-1 0 0,1 0 0,-1 0 0,0 0 0,0 0 0,0 0 1,-1 0-1,1 0 0,-1-1 0,0 1 0,1 0 0,-1 0 1,-1-1-1,1 1 0,0 0 0,-1 0 0,0 0 0,0 0 0,0-1 1,0 1-1,0 0 0,-1 1 0,1-1 0,-1 0 0,0 0 0,1 1 1,-4-3-7,-5-7 19,-1 0 0,0 1 0,-1 1 0,0 0 0,-1 1 1,-10-7-20,-106-62 105,-33-9-105,-58-33 17,158 82 20,2-2 0,-25-24-37,83 62-2,-8-6-18,0 0 0,0-1 0,-5-8 20,15 17-3,0 0 0,0 0 0,0 0 0,0 0-1,1 0 1,-1 0 0,0 0 0,0 0 0,0 0 0,0 0-1,0 0 1,0 0 0,1 0 0,-1 0 0,0 0 0,0 0-1,0 0 1,0 0 0,0-1 0,0 1 0,0 0-1,0 0 1,1 0 0,-1 0 0,0 0 0,0 0 0,0 0-1,0 0 1,0-1 0,0 1 0,0 0 0,0 0 0,0 0-1,0 0 1,0 0 0,0 0 0,0-1 0,0 1 0,0 0-1,0 0 1,0 0 0,0 0 0,0 0 0,0 0-1,0-1 1,0 1 0,0 0 0,0 0 0,0 0 0,0 0-1,0 0 1,0 0 0,0-1 0,0 1 3,5 1-57,10 0 44,0 2-1,0 0 0,0 1 0,0 0 1,-1 1-1,1 1 0,-1 0 1,0 1-1,3 3 14,6 1-7,307 156-85,37 18 64,-311-159 57,0-3 0,2-2 1,1-2-1,37 5-29,-96-24 7,0 0 1,0 0-1,0 0 0,0 0 1,0-1-1,0 1 0,0 0 1,0 0-1,0 0 0,0 0 1,0 0-1,0 0 0,0 0 1,0 0-1,0 0 0,0 0 1,0-1-1,0 1 1,0 0-1,0 0 0,0 0 1,0 0-1,0 0 0,0 0 1,0 0-1,0 0 0,0 0 1,0 0-1,1 0 0,-1 0 1,0 0-1,0 0 0,0 0 1,0-1-1,0 1 0,0 0 1,0 0-1,0 0 1,0 0-1,0 0 0,1 0 1,-1 0-1,0 0 0,0 0 1,0 0-1,0 0 0,0 0 1,0 0-1,0 0 0,0 0 1,0 0-1,0 1 0,0-1 1,1 0-1,-1 0 0,0 0 1,0 0-8,-11-9 225,-25-14-75,29 19-127,-89-54 74,-180-119 41,224 139-132,2-2 1,1-2 0,3-2 0,-4-7-7,11 7-33,2-1 0,-6-14 33,33 45-25,1-1 0,0 0-1,1 0 1,1-1 0,1 0-1,0 0 1,1 0 0,1-1-1,-2-16 26,5 31-6,1 1-1,0 0 1,0-1-1,0 1 1,0 0-1,0-1 1,0 1-1,0-1 1,0 1-1,0 0 1,1-1-1,-1 1 1,1 0-1,-1 0 1,1-1-1,-1 1 1,1 0-1,0 0 1,-1 0-1,1 0 1,0-1-1,0 1 1,0 0-1,0 0 1,0 1-1,0-1 1,0 0-1,0 0 1,0 0-1,1 1 1,-1-1-1,0 1 1,0-1-1,1 1 1,-1-1-1,0 1 1,1 0-1,-1 0 1,0 0-1,1-1 1,-1 1-1,1 0 1,-1 1-1,0-1 1,1 0-1,-1 0 1,1 1 6,8 0-17,0 1-1,0 1 1,0 0 0,-1 0 0,1 0 0,2 3 17,19 10-10,-1 1 0,-1 1 0,0 2 0,2 3 10,108 94 62,-110-91-52,101 90-88,92 108 78,-232-227 334,-208-158-52,57 47-255,-21-29-27,125 94-122,2-2 0,3-2 0,2-3-1,-29-44 123,74 94-25,4 5 17,0 0 1,1 0 0,-1 0-1,0 0 1,0 0-1,1 0 1,-1-1-1,0 1 1,1 0 0,-1-1-1,1 1 1,0 0-1,-1-1 1,1 0 7,5 2-179,7 4 157,-1 0 0,-1 0 0,1 1 0,-1 0 0,0 1 0,0 0 0,3 4 22,71 57-103,-46-36 88,107 88 30,158 124 33,-232-185-100,-70-57 125,-26-13 481,-99-70-638,2-4 1,5-6 0,4-5-1,-98-109 84,200 194 0,8 9-2,1 0 1,-1 0-1,1 0 1,-1 0 0,0 1-1,0 0 1,0-1-1,-1 1 2,21 21-331,-8-8 316,148 180-44,26 52 59,-179-237 0,0-1 1,0 1 0,0-1-1,0 1 1,0 0 0,-1 0-1,0 1 1,0-1 0,-1 1-1,0-1 1,0 1 0,0 0-1,-1 0 1,1 4-1,-3-10 2,1 0 0,0 0 0,0 0 0,-1-1 0,1 1 0,-1 0 0,1 0 0,-1 0 0,1 0 0,-1 0 0,1-1-1,-1 1 1,0 0 0,1 0 0,-1-1 0,0 1 0,0-1 0,0 1 0,1 0 0,-1-1 0,0 0 0,0 1 0,0-1 0,0 1 0,0-1 0,0 0 0,0 0 0,0 0 0,0 1-1,0-1 1,0 0 0,0 0-2,-41 1 36,32-1-26,-18-1 24,0-2-1,0 0 1,1-2 0,-19-6-34,-111-37 31,68 19-2,75 24-25,-218-61-16,166 50-32,-1 3 0,-36-2 44,102 15-2,1 0 1,-1 0-1,1-1 1,-1 1-1,0 0 1,1 0-1,-1 0 1,0 0-1,0 0 1,1 0-1,-1 0 1,0 0-1,1 0 1,-1 0-1,0 0 1,1 0-1,-1 0 1,0 0-1,1 1 1,-1-1-1,1 0 1,-1 1-1,0-1 1,1 0-1,-1 1 1,1-1-1,-1 1 1,1-1-1,-1 1 0,1-1 1,-1 1-1,1-1 1,-1 1-1,1-1 1,0 1-1,-1 0 1,1-1-1,0 1 1,0 0-1,0-1 1,-1 1-1,1 0 1,0-1-1,0 1 1,0 0-1,0-1 1,0 1-1,0 0 1,0-1-1,0 1 1,0 0-1,0-1 1,1 1-1,-1 0 1,0-1-1,0 1 1,1 0-1,-1-1 1,0 1-1,1-1 1,-1 1 1,3 5-8,1 0 1,-1 0 0,1 0 0,0 0 0,4 3 7,9 8 10,0 0 1,1-1-1,0-1 0,1-1 1,1-1-1,0 0 0,1-1 1,1-2-1,-1 0 1,2-1-1,-1-2 0,1 0 1,0-1-1,0-1 0,1-1 1,0-2-1,-1 0 1,19-2-11,-4 0 7,-1-2 1,0-1 0,-1-2 0,1-2-1,22-7-7,-45 10 9,0 0-1,-1-1 1,1-1-1,-1 0 1,-1-1-1,1 0 1,-1-1-1,0 0 1,-1-1-1,0 0 1,0-1-1,-1-1 1,-1 1-1,1-1 1,-2-1-1,1 0-8,-4 2 8,0 1-1,-1-1 1,0 0-1,-1-1 0,0 1 1,-1 0-1,0-1 1,0 0-1,-1 1 1,0-1-1,-1 0 0,-1 0 1,0 1-1,0-1 1,-1 0-1,-2-8-7,-3-5 5,0 1-1,-2-1 1,-1 1 0,0 1-1,-2 0 1,-10-13-5,7 13-11,13 23-22,3 4-7,20 38-13,14 6 43,3-1 1,1-2-1,2-2 1,32 25 9,-39-40 11,1-1 0,1-2 1,2-2-1,0-1 0,2-1 0,25 8-11,-59-27-1,0-1 0,1 0 0,-1 0 1,1 0-1,-1-1 0,1 1 0,0-2 0,4 1 1,-14-22 111,-2 13-100,0 0 1,-1 0-1,0 0 0,0 1 1,-1-1-1,1 1 0,-6-3-11,-59-46 9,48 39-16,-384-275-47,365 271 52,104 73-199,-50-42 197,271 209 14,-224-177 5,3-3 0,1-3 0,61 25-15,-111-55 2,-9-4 0,1 0-1,0 1 1,0-2-1,0 1 1,0-1-1,0 0 1,4 1-2,-8-2 41,-2-4 41,-4-6-67,-1 1 1,0-1-1,0 1 1,-1 0-1,0 0 0,0 1 1,-1 0-1,0 1 1,-4-3-16,-21-23-22,-61-68-21,-4 3 1,-98-74 42,182 165-27,22 20-35,26 26-34,-33-38 95,70 74 155,3-3 1,30 19-155,170 124 424,-207-163-387,228 175 475,-267-203-410,0 2 0,15 20-102,28 25 211,108 100 309,-123-100-303,-40-49-105,0-2 0,19 20-112,18 12 10,-9-8 107,2-1 0,1-2 0,3-3 0,8 4-117,116 76 61,-50-33-25,-87-57-10,-1 1 1,26 27-27,-17-13 11,65 52-18,-84-72-25,-1 0-1,-1 1 1,-2 2-1,0 0 1,-1 1 0,14 28 32,-31-47-22,1-1-5,0 2 0,0-1 0,-2 0 0,1 1-1,-1 0 1,0 0 0,0 0 0,-1 4 27,-2-9-8,0-3 8,0 0 0,-1 1 0,0-1 0,1 0-1,-1 1 1,0-1 0,0 0 0,1 0 0,-1 0 0,0 0 0,0 0 0,0 0 0,0 0 0,-1 0 0,1 0 0,0 0-1,0-1 1,0 1 0,-1 0 0,1-1 0,0 1 0,-1-1 0,1 1 0,-1-1 0,1 0 0,-1 0 0,-39 9 1,19-7 1,0-1 1,-1-1-1,1 0 1,-1-2-1,1-1 1,0-1-1,0 0 1,0-2-1,0 0 1,1-2 0,-16-7-3,-98-41 107,-3 7 0,-109-23-107,150 50 12,-1 4 0,-1 5 0,0 4 0,-48 3-12,77 4-2,34 0-28,0 2 0,-35 5 30,71-6-5,0 1 0,-1 0 0,1 0 0,0 0 0,-1 0 0,1 0 0,0 0 0,0 0 0,-1 0 0,1 0 0,0 0 0,0 0 0,-1 0 0,1 0 0,0 0 1,0 0-1,-1 0 0,1 0 0,0 0 0,0 1 0,-1-1 0,1 0 0,0 0 0,0 0 0,-1 0 0,1 0 0,0 1 0,0-1 0,0 0 0,-1 0 0,1 0 0,0 1 0,0-1 1,0 0-1,0 0 0,0 1 0,-1-1 0,1 0 0,0 0 0,0 1 0,0-1 0,0 0 0,0 0 0,0 1 0,0-1 0,0 0 0,0 0 0,0 1 0,0-1 5,15 7-263,22-2 202,-1-1-1,1-2 1,1-1-1,-1-2 1,0-1-1,25-6 62,-35 3-78,0-1 0,0-1 0,0-2 0,-1-1 0,-1 0 0,1-2 0,-2-1 0,0-1 0,5-5 78,-19 13-22,-2-1-1,1-1 1,-1 0-1,0 0 1,0 0-1,-1-1 1,0 0-1,-1 0 1,0-1-1,4-9 23,-8 14-2,0 0 1,0 0-1,0 0 0,-1 0 0,0 0 1,0 0-1,0-1 0,-1 1 0,1 0 1,-1-1-1,0 1 0,-1 0 0,0-1 1,0 1-1,0 0 0,0 0 0,-1 0 1,1 0-1,-1 0 0,-1 0 0,1 0 1,-1 0-1,-3-3 2,-6-8 4,-1 1 1,-1 1-1,0 0 1,-1 1-1,-1 1 1,0 0-1,-10-5-4,-33-18 101,-33-13-101,64 34-8,0 0 1,-1 2-1,-1 2 1,0 0-1,0 2 1,-1 1-1,0 1 0,0 2 1,-23 0 7,50 4-2,0 0 1,0 0-1,0 0 1,0 0 0,0 1-1,0-1 1,0 1-1,0 0 1,1 1-1,-1-1 1,0 0-1,1 1 1,-1 0-1,1 0 1,0 0-1,-1 0 1,1 1-1,0-1 1,0 1-1,1 0 1,-1 0-1,0 0 1,1 0-1,0 0 1,0 0 0,0 1-1,0-1 1,0 1-1,1 0 1,-1-1-1,1 1 1,0 0-1,0 0 1,1 0-1,-1-1 1,1 1-1,0 0 1,0 4 1,-1 0 1,1 0 0,1 1 0,0-1 0,0 1 1,0-1-1,1 0 0,0 0 0,1 0 0,0 0 0,0 0 0,1-1 1,0 1-1,0-1 0,0 0 0,4 3-1,-1-1 8,1 0 1,1-1-1,0 1 1,0-2-1,0 0 1,1 0-1,0 0 0,0-1 1,1-1-1,8 4-8,5-1 9,-1-2 1,1 0-1,1-2 0,-1 0 0,0-2 0,1-1 1,0 0-1,-1-2 0,2-1-9,-19 2 1,1-1-1,0 0 1,-1 0-1,1 0 1,-1-1 0,1 0-1,-1-1 1,0 1-1,0-1 1,0-1 0,0 1-1,0-1 1,-1-1-1,0 1 1,4-4-1,-6 3 0,0 1 1,-1 0 0,1-1-1,-1 0 1,0 0-1,0 0 1,-1 0 0,0 0-1,0 0 1,0-1-1,0 1 1,-1-1 0,0 1-1,0-1 1,0 0-1,-1 1 1,0-1-1,0 0 1,-1 0 0,1 1-1,-2-4 0,0 1 1,-1-1 0,0 0-1,0 0 1,-1 1 0,0 0 0,-1 0-1,0 0 1,0 0 0,-1 1 0,1 0-1,-2 0 1,1 0 0,-1 1 0,-7-5-1,-18-15 27,-1 2 1,-28-14-28,53 33 0,-19-12-8,-1 2 1,0 1-1,-1 1 1,0 1-1,-1 1 1,0 2 0,-1 1-1,0 2 1,0 1-1,0 1 1,-1 2-1,1 1 1,-1 1 0,-17 3 7,38-1 1,0 0 0,1 0 0,0 1 0,0 1 1,-1 0-1,2 0 0,-1 1 0,1 0 0,-1 0 0,1 1 1,1 0-1,-1 1 0,1 0 0,0 0 0,1 1 1,0 0-1,0 0 0,1 1 0,0 0 0,0 0 1,1 0-1,0 1 0,1 0 0,0 0 0,0 0 1,1 0-1,0 1 0,1-1 0,1 1 0,-1-1 0,2 1 1,-1 0-1,1 0 0,1-1 0,0 1 0,1 0 1,0 0-2,0-3 3,1 0 1,0-1-1,1 1 0,-1 0 1,1-1-1,1 0 1,0 0-1,0 0 1,0-1-1,0 1 1,1-1-1,0-1 1,1 1-1,-1-1 1,1 0-1,0 0 1,0-1-1,1 0 1,-1 0-1,1-1 1,0 0-1,5 1-3,13 4 9,0-2 1,0-1-1,1-1 0,-1-1 0,1-1 1,14-2-10,-21-1 5,0 0 1,0-2 0,0 0 0,-1-1 0,1-1 0,-1-1 0,0-1 0,-1 0-1,9-6-5,-15 7 1,0 0 0,0-2 0,-1 1-1,0-1 1,0-1 0,-1 0-1,0 0 1,-1-1 0,0 0-1,0-1 1,-1 0 0,0 0 0,-1-1-1,2-5 0,-6 10 1,0-1 0,0 0-1,-1 0 1,0 0 0,0 0 0,-1-1-1,0 1 1,-1 0 0,1-1-1,-2 1 1,1 0 0,-1-1 0,0 1-1,-1 0 1,0 0 0,0 0-1,-1 0 1,0 0 0,0 0 0,-1 1-1,0-1 1,0 1 0,-1 0-1,-4-4 0,-10-12-8,-1 2 0,-1 0 0,-1 1 1,0 1-1,-2 2 0,-11-7 8,3 2-8,-1 2 1,-1 1-1,-1 2 1,0 1 0,-18-4 7,30 12-4,-1 2 0,0 0 1,0 2-1,-1 0 1,1 2-1,-1 0 0,0 2 1,1 1-1,-6 1 4,15 1-2,-1 0 0,1 1 0,-1 1 0,1 0 1,0 1-1,1 1 0,0 0 0,0 1 0,0 1 0,1 0 0,0 0 0,-7 8 2,10-8-1,1 0-1,0 1 1,0 0 0,1 0-1,0 1 1,1 0 0,0 0 0,1 0-1,0 1 1,1 0 0,0 1-1,1-1 1,0 1 0,1 0 0,-1 6 1,3-6 1,0-1 1,1 1-1,0-1 1,1 1 0,0-1-1,1 1 1,0-1-1,1 0 1,1 1 0,0-2-1,0 1 1,1 0-1,1-1 1,0 2-2,3-1 2,0 1 0,0-1 1,1-1-1,1 1 0,0-2 0,0 1 0,1-2 1,0 0-1,1 0 0,0-1 0,7 3-2,-2-2 3,0-1-1,1-2 0,-1 1 1,1-2-1,1-1 1,-1 0-1,1-1 0,-1-1 1,1-1-1,0-1 1,-1-1-1,1 0 0,0-2 1,-1 0-1,0-1 1,12-4-3,-15 3 5,0 0 0,0-1 0,-1-1 1,0 0-1,-1-1 0,0-1 0,0 0 0,0-1 1,-2 0-1,1-1 0,-1 0 0,-1-1 0,0-1 1,0 0-1,-1 0 0,-1-1 0,0 0 0,-1 0 1,5-14-6,-10 19 4,0 0 1,0-1-1,0 1 1,-2-1-1,1 1 1,-1-1 0,0 1-1,-1-1 1,0 0-1,-1 1 1,0-1-1,0 1 1,-1-1 0,0 1-1,-1 0 1,0-1-1,0 1 1,-1 0 0,0 1-1,-1-1 1,-5-6-5,-21-24-5,-1 2 0,-2 2 0,-1 1 0,-2 1 0,-1 3 1,-2 1-1,-1 1 0,-9-2 5,30 19-10,-1 0 0,-1 1 0,0 1 0,0 1 0,0 1 1,-1 1-1,0 1 0,0 2 0,-1 0 0,-14 0 10,17 3-8,1 1 0,0 0 0,0 2 0,0 0 0,0 2 0,1 0 0,-1 1 0,1 1 0,0 0 0,1 2 0,0 0 0,-11 8 8,-1 4 1,1 2 0,0 1-1,2 1 1,1 2 0,1 0 0,1 2-1,1 0 1,2 2 0,1 0 0,2 2-1,1 0 1,1 1 0,2 0 0,2 1-1,1 0 1,1 1 0,2 1 0,2 1-1,4-25 1,0-1 0,1 2 1,1-1-1,0 0 0,1 0 1,1 0-1,0 0 0,0-1 1,1 2-2,0-8 0,-1-1 0,1 1 0,-1-1 0,2 0 0,-1 0 0,0 0 0,1 0 0,0 0 0,0-1 0,1 0 0,-1 1 0,1-2 0,0 1 0,0-1 0,0 1 0,0-1 0,1-1 0,-1 1 0,1-1 0,1 1 0,11 3 0,1-1 0,-1 0 0,1-2 0,0 0 0,0-1 0,1-1 0,5 0 0,11-2 0,0-2 0,1-1 0,15-6 0,-23 4-1,-1-3 1,0 0 0,-1-1 0,1-2 0,-2-1-1,0-1 1,-1-1 0,0-2 0,1-2 0,6-6 4,-1-2-1,-1-1 1,-1-1-1,-1-1 1,-2-2 0,4-9-4,-22 29 5,-1 0 1,0 0 0,0 0 0,-2-1 0,1 0-1,-2-1 1,0 1 0,0-1-6,-2 5 2,-1 0 0,0 0 0,0 0-1,0-1 1,-2 1 0,1 0 0,-1 0 0,0 0 0,-1 0 0,0 0 0,0 0-1,-1 0 1,-1 0-2,-2-5 1,-2 0-1,0 1 1,0 0-1,-1 1 0,-1 0 1,0 0-1,-6-4 0,-12-11 1,-2 1-1,-18-12 0,5 9-10,-2 1 0,-1 2 0,-2 2-1,0 2 1,-1 3 0,-35-9 10,58 20-9,-1 1 0,-1 2 1,1 1-1,-1 1 0,0 1 0,0 1 0,-16 3 9,23 0-3,0 1-1,0 1 1,1 0 0,-1 2-1,1 1 1,0 0-1,1 1 1,0 2-1,0 0 1,-6 5 3,5-1-7,0 1 0,1 1 0,1 1 0,0 1-1,2 0 1,0 1 0,1 1 0,1 0 0,0 1 0,2 1 0,0 0 0,-1 7 7,-2 7-5,2 0 0,2 1 0,1 0 0,2 1 0,2 0 0,1 0 0,1 22 5,3-47 0,0 1 1,2-1-1,0 1 0,0-1 1,1 1-1,0-1 1,2 0-1,2 9 0,-3-15 0,1-1 0,-1 0 1,1 1-1,0-1 0,0-1 0,1 1 1,0-1-1,0 1 0,0-1 0,1-1 0,0 1 1,0-1-1,0 0 0,0 0 0,0-1 1,6 2-1,3 2-1,0-1 1,0 0 0,1-2 0,0 0 0,0 0 0,0-2 0,0 0-1,0-1 1,1 0 0,11-2 0,-5-1 0,0-2-1,0 0 0,0-1 1,-1-1-1,0-2 0,0 0 1,4-3 0,17-11-1,-1-2 1,-1-1 0,-1-3 0,-2-1-1,-1-1 1,-1-2 0,1-5 0,-19 19 3,-2 0 1,0-1 0,-1 0 0,-1-1 0,-1-1 0,0 0 0,7-20-4,-16 34 4,-1-1 1,0-1 0,-1 1 0,0 0-1,0 0 1,0-1 0,-1 1 0,-1-1-1,1 0 1,-1 1 0,-1-1 0,0 1-1,0-1 1,0 1 0,-1-1-1,-1 1 1,1 0 0,-1 0 0,-1 0-1,1 0 1,-1 0 0,-1 1 0,-3-5-5,-7-6 7,0 0 0,-2 2 1,0 0-1,-1 1 0,0 0 1,-1 2-1,0 0 1,-1 1-1,-1 1 0,0 1 1,-1 1-1,-5-1-7,0 1-1,-1 1-1,1 1 1,-1 2-1,-1 0 0,1 2 1,-1 1-1,1 2 1,-1 0-1,-24 5 2,38-3-2,0 2 0,-1-1-1,2 2 1,-1 0 0,1 1-1,-1 0 1,2 1 0,-1 1-1,1 0 1,-5 5 2,0 1-8,0 1 0,1 1 1,1 1-1,0 0 0,2 1 0,-9 13 8,-3 10-15,3 1-1,1 1 0,2 0 1,3 2-1,1 0 0,-3 18 16,7-24 11,3 0-1,0 1 1,3 0-1,1 0 1,2 0-1,2 1 1,3 18-11,-1-52 5,0-1-1,0 0 1,1 1 0,0-1 0,0 0 0,1 0 0,0 0 0,0 0 0,0 0 0,0-1 0,1 1 0,0-1-1,0 0 1,1 0 0,-1-1 0,1 1 0,0-1 0,1 0 0,-1 0 0,0-1 0,1 0 0,0 1 0,0-2-1,0 1 1,0-1 0,0 0 0,2 0-5,6 2 13,1-1-1,-1 0 0,0-1 0,1-1 1,-1 0-1,1-1 0,0 0 1,-1-1-1,1-1 0,-1 0 1,11-4-13,-7-1 1,0 0 1,-1-1-1,0 0 1,0-2 0,-1 0-1,0-1 1,-1 0-1,6-7-1,19-18 4,-2-1 0,14-21-4,-37 41 7,-1 0 0,-1-1 1,0 0-1,-2-1 0,0-1 0,-1 0 1,-1 0-1,1-6-7,-7 20 3,-1-1-1,0 0 1,-1 0 0,0 0-1,0 0 1,0 0 0,-1-1-1,0 1 1,0 0 0,-1 0-1,0 0 1,0 0 0,0 0 0,-1 0-1,0 0 1,-1 0 0,0 1-1,0-1 1,0 1 0,-1 0-1,0 0 1,0 0 0,0 0-1,-1 0 1,1 1 0,-7-5-3,0 1-2,-1 0 0,0 0 0,-1 1 0,0 0 0,0 2 0,0-1 0,-1 1 0,0 1 0,-1 1 0,1 0 0,-1 1 0,1 0 0,-1 1 0,0 1 0,0 0 0,0 1 0,0 0 0,0 2 0,0 0 0,1 0 0,-1 1 0,1 1 0,-1 1 0,1 0 0,0 0 0,1 2 0,-1 0 0,-2 2 2,0 2-12,1 1 1,0 0 0,1 1-1,0 1 1,1 0 0,1 1 0,0 0-1,1 1 1,1 0 0,0 1-1,2 0 1,-5 11 11,4-5-6,2-1 1,0 1-1,2 0 0,1 1 1,0-1-1,2 1 0,0 0 1,2 0-1,2 22 6,0-33 2,0 0 0,1-1-1,0 1 1,0-1 0,2 0 0,-1 0 0,2 0-1,-1 0 1,2-1 0,0 0 0,0 0 0,0-1 0,2 0-1,-1-1 1,1 1 0,0-1 0,6 3-2,-6-5 0,-1-1 0,1 0 1,1-1-1,-1 0 0,1 0 1,-1-1-1,1 0 0,0-1 1,1 0-1,-1-1 0,0 0 1,1 0-1,0-1 0,-1-1 0,1 0 1,-1 0-1,1-1 0,0 0 1,-1-1-1,0 0 0,6-2 0,-8 1 2,1-1-1,-1 0 1,-1 0-1,1 0 1,0-1 0,-1 0-1,0 0 1,0-1-1,-1 0 1,1 0-1,-1-1 1,-1 1-1,1-1 1,-1-1 0,0 1-1,-1-1 1,0 0-1,0 0 1,-1 0-1,1 0 1,-2-1-2,1 0 3,0 0 0,-1 1 0,-1-1 0,0 0 0,0 0 0,0-1 0,-1 1 0,-1 0 0,1 0 0,-1 0 0,-1 0 0,0 0 0,0 1 0,-1-1 0,0 0 1,0 1-1,-1 0 0,0 0 0,-1 0 0,-2-3-3,-3-2 3,-1 1 0,0 1 1,0 0-1,-1 0 1,-1 1-1,0 1 0,0 0 1,-1 1-1,0 0 0,-13-4-3,19 8-1,-1 1 0,1 1 0,-1-1 0,0 1 0,0 1 0,-1 0 0,1 0 0,0 1 0,-2 0 1,5 0-3,1 1 0,-1 0 0,1 0 0,-1 0 0,1 1 0,0 0 0,0 0 0,0 0 0,0 0 0,0 1 0,0 0 0,0 0 1,1 1-1,0-1 0,-2 2 3,-4 6-11,1 0 0,0 0 0,1 0 0,0 1 0,0 0 0,2 1 0,-1 0 0,2 0 0,0 0 0,0 1 0,1 0 0,1-1 0,0 2 0,1-1 0,1 0 1,0 0-1,1 11 11,0-15 0,1 0 1,0 0 0,0 0 0,1 0 0,0 0 0,1 0-1,0-1 1,0 1 0,1-1 0,1 0 0,-1 0 0,2-1-1,-1 1 1,1-1 0,0 0 0,1 0 0,-1-1-1,2 0 1,-1 0 0,1-1 0,0 0 0,0 0 0,1-1-1,0 0 1,1 1-1,-2-3 1,-1 0-1,0-1 1,1 1-1,0-1 1,-1-1-1,1 1 1,0-2-1,0 1 1,0-1-1,0 0 1,0 0-1,0-1 1,-1 0-1,1-1 1,0 0-1,0 0 1,-1 0-1,0-1 1,1 0-1,-1-1 1,0 0-1,0 0 1,-1 0-1,1-1 0,-1 0 1,0 0-1,0 0 1,-1-1-1,0 0 1,5-6-1,-3 3 4,-1 0 0,0-1 1,-1 0-1,1 0 0,-2-1 0,0 1 0,0-1 0,-1 0 1,0 0-1,0 0 0,-2 0 0,1-1 0,-1 1 1,-1-6-5,0 14-2,-1-1 0,1 1 1,-1-1-1,0 1 0,0 0 0,0 0 1,0-1-1,-1 1 0,1 0 1,-1 0-1,0 0 0,0 0 1,0 1-1,0-1 0,0 0 1,-1 1-1,1 0 0,-1-1 0,0 1 1,1 0-1,-1 0 0,0 0 1,0 1-1,0-1 0,0 1 1,-2-1 1,2 1-3,1 0 1,-1 0 0,0 1-1,1-1 1,-1 1 0,0-1 0,1 1-1,-1 0 1,0 0 0,0 0-1,1 0 1,-1 1 0,0-1-1,1 1 1,-1-1 0,0 1-1,1 0 1,-1 0 0,1 0 0,-1 1-1,1-1 1,0 0 0,-1 1-1,1 0 1,0-1 0,0 1-1,0 0 1,0 0 0,1 0 0,-1 0-1,0 1 1,1-1 0,-1 2 2,-3 5-3,0 1 0,1 0 1,0 0-1,1 0 1,0 1-1,1-1 1,0 1-1,0 0 0,1-1 1,1 1-1,0 0 1,0 0-1,1 0 1,0-1-1,3 8 3,-2-9 2,1 0 0,0-1 0,0 1 0,1-1 0,0 0 0,1 0 0,-1-1 0,2 1 0,-1-1 0,1 0 0,0-1 0,0 1 0,1-1 0,0 0 0,0-1 0,0 0 0,1 0 0,7 4-2,12 3 23,1 0-1,0-2 1,0-1-1,1-1 1,0-2-1,1-1 1,12 0-23,54 2 103,62-5-103,-108-2-2,-24-1 16,1-1 0,-1-2 0,0 0 0,0-2 0,0 0 0,-1-2 0,0-1 0,0-1 0,16-10-14,-37 18-5,-1 0-1,0 0 0,0 0 0,0 0 0,0-1 1,0 1-1,-1-1 0,1 0 0,-1 0 1,1 0 5,-2 1-1,0 1 1,-1 0 0,1-1 0,0 1-1,-1 0 1,1-1 0,-1 1-1,0-1 1,1 1 0,-1-1 0,0 1-1,0-1 1,0 1 0,0-1 0,0 1-1,0-1 1,-1 1 0,1-1-1,0 1 1,-1-1 0,1 1 0,-1-1-1,1 1 1,-1 0 0,0-1 0,0 1-1,0 0 1,0-1 0,-4-4-7,-1-1 0,-1 1-1,1 0 1,-1 1 0,0-1 0,0 2 0,-1-1 0,1 1-1,-1 0 1,-1 0 7,-12-6-36,-1 2 0,0 0 0,-8 0 36,15 4-9,-1 1 0,0 0 0,1 1-1,-1 1 1,0 1 0,0 0 0,1 1 0,-1 1 0,0 0 0,-4 2 9,13-2-3,1-1 1,0 2 0,-1-1 0,1 0 0,0 1-1,0 1 1,1-1 0,-1 1 0,0-1 0,1 2-1,0-1 1,0 0 0,1 1 0,-1 0-1,1 0 1,0 1 0,0-1 0,1 1 0,-1 0-1,1 0 1,0 0 0,1 0 0,0 0-1,0 1 1,0 1 2,0-2-1,1 1 0,0 0 0,0-1 0,1 1 0,0 0 0,0-1-1,0 1 1,1 0 0,0-1 0,0 1 0,1-1 0,0 1 0,0-1 0,0 0 0,1 0-1,0 0 1,0 0 0,1 0 0,1 1 1,0 0-3,1-1 0,0 0-1,0-1 1,0 0 0,0 0 0,1 0 0,0 0-1,0-1 1,0-1 0,1 1 0,-1-1 0,1 0-1,0-1 1,0 1 0,5-1 3,2 1 7,1 0 0,-1-1 0,1-1 0,0-1 0,0 0 0,0-1 0,0 0 0,-1-2 0,12-2-7,-19 2 9,0 1-1,0-1 1,0 0-1,0-1 1,-1 0-1,1 0 1,-1-1-1,0 0 1,0 0-1,-1-1 1,0 0-1,0 0 1,0 0-1,-1-1 1,0 1-1,0-1 0,0-1 1,2-6-9,-3 8 3,-1-1 1,0 0-1,-1 0 0,0 0 0,0 0 1,-1 0-1,1 0 0,-1 0 0,-1-1 1,0 1-1,0 0 0,0-1 0,-1 1 1,0 0-1,0-1 0,-1 1 1,0 0-1,0 0 0,-1 0 0,0 1 1,0-1-1,0 1 0,-1-1 0,0 1 1,0 0-1,-1 0 0,0 1 1,0-1-1,0 1 0,0 0 0,-2 0-3,-9-8-4,1 2 0,-2 0 0,0 1 0,0 1 0,-1 0 0,0 1 0,0 1 0,-1 1 0,1 1 0,-4-1 4,-3 2 2,-1 0-1,1 2 1,-1 0-1,1 2 1,-1 1-1,1 0 1,-17 5-2,26-3 1,1 2 0,-1-1 0,1 2 0,0 0-1,1 1 1,-1 0 0,1 1 0,1 1 0,0 0 0,0 1 0,-9 8-1,15-11-4,0-1 0,0 1 0,0 1 0,1-1 0,0 1 0,1 0 0,-1 0 0,2 1 0,-1-1 0,1 1 0,0 0 0,1 1 0,0-1 0,1 0 0,0 1 0,0 0 1,1-1-1,0 1 0,1 6 4,0-13-2,1-1 1,0 1-1,-1-1 0,1 1 1,0-1-1,0 0 1,0 1-1,1-1 1,-1 0-1,0 0 0,1 0 1,-1 0-1,1 0 1,0 0-1,0 0 1,0-1-1,0 1 1,0-1-1,0 1 0,0-1 1,0 0-1,1 0 1,-1 0-1,0 0 1,1 0-1,-1 0 0,1-1 1,-1 1-1,1-1 1,-1 0-1,1 0 2,12 2 1,1 0-1,-1-2 0,1 0 1,10-2-1,-21 2-1,9-2 1,-1 0 1,1-1-1,-1-1 1,0 0-1,0-1 1,0 0-1,-1-1 1,0-1 0,0 0-1,5-4 0,-4 3 4,-1-1-1,0-1 1,-1 0 0,0 0 0,0-1-1,-1 0 1,-1-1 0,0-1-1,3-5-3,-10 15 1,0 0 0,-1 1-1,1-1 1,-1 0 0,0 0-1,0-1 1,0 1 0,0 0-1,-1 0 1,1 0 0,-1-1-1,0 1 1,0 0 0,0 0-1,0-1 1,0 1 0,-1 0 0,1 0-1,-1 0 1,-1-2-1,0 1 1,0 1 1,0 0 0,0-1-1,-1 1 1,1 0-1,-1 0 1,0 1 0,0-1-1,0 1 1,0-1-1,0 1 1,0 0-1,-1 0 1,-2-1-2,-13-5 5,1 2 0,-1 0 0,0 1 0,0 1 0,0 1 0,-3 0-5,-40-5 10,-19 2-10,58 5-1,0 1 1,0 2-1,1 0 0,-1 1 0,-5 2 1,11 0-3,0 1-1,0 1 1,1 0 0,0 1-1,1 1 1,-1 0-1,2 1 1,-1 1 0,2 0-1,-1 1 1,1 0-1,1 1 1,1 1-1,0 0 1,0 0 0,-7 15 3,15-22-2,0 0 1,0 0 0,0 0 0,1 0-1,0 1 1,1-1 0,0 1 0,0 4 1,0-9-1,1 0 1,0 0 0,0 0-1,1 0 1,-1 0 0,1 0 0,-1 0-1,1 0 1,0 0 0,0 0-1,0 0 1,1 0 0,-1 0 0,0 0-1,1-1 1,0 1 0,0-1-1,0 1 1,0-1 0,0 0 0,1 1 0,15 9 10,0-1 0,0 0 0,1-1 1,0-1-1,1-1 0,0-1 0,0-1 1,17 3-11,34 5 97,65 3-97,-115-14 2,222 13 618,155-13-620,-229-4 183,-155 2-170,0 0 0,0 2 0,0-1 0,13 6-13,36 5 245,-29-8-188,30 9-57,-40-7 23,1-2 1,0-1-1,0-1 1,13 0-24,5-3 8,-1 3 0,17 3-8,-3 0 23,-1-3-1,1-3 1,1-2-23,-4 0 63,0 2-1,-1 3 1,25 5-63,-2 9 33,-42-9-1,0-2 0,1 0-32,32 2 15,-12-1 12,0-2 1,4-2-28,59 11 8,42-4-164,-113 1-43,-46-11 154,1 1 41,-1-1 0,0 0 1,0 1-1,0-1 0,0 0 1,0 1-1,0-1 0,0 0 1,0 1-1,0-1 0,0 0 1,0 1-1,0-1 0,0 0 1,0 1-1,0-1 0,0 0 1,0 1-1,0-1 0,-1 0 1,1 0-1,0 1 0,0-1 1,0 0-1,0 1 0,-1-1 1,1 0-1,0 0 0,0 0 1,-1 1-1,1-1 0,0 0 4,-15 4 13,1 0-1,-1-1 1,1-1-1,-1 0 1,0-1-1,-12-1-12,2 1-3,-55 1 17,1-4-1,0-3 0,-25-7-13,54 6-21,-1 2 0,1 3-1,-16 3 22,54-1-10,1 0 1,-1 1-1,1 0 0,-1 1 0,-2 1 10,14 0-24,-1 0-1,1 0 1,0 0 0,0 0-1,0-1 1,1 1 0,-1 0-1,2 3 25,0-4-1,0 1-1,0 0 1,1-1-1,0 0 1,0 0-1,0 0 1,0 0-1,0 0 1,0 0-1,1-1 1,0 1-1,-1-1 1,1 0-1,0 0 1,4 1 1,8 3 8,1 0 0,0-1 0,4 0-8,50 7 41,0-3 0,1-3 0,0-4 0,15-3-41,-64 1 4,-3-1 5,0-1 0,0-1 1,0-1-1,3-2-9,37-6 20,-4 5-55,0 3 1,25 2 34,138-2-691,-217 7 761,-9-3-35,-15-11-31,1 0 1,1-1-1,0-1 1,0-1-1,2-1 0,-1-1-4,-22-16 11,-162-131 24,58 44 125,-31-37 64,91 77-217,-195-157 356,251 214-341,-2 1-1,-1 1 1,0 2 0,-22-8-22,33 17 5,0 1-1,0 1 1,0 1-1,-1 2 1,0 0 0,0 0-1,0 2 1,-9 1-5,25 1-3,-1 1 0,0-1 0,0 1 0,1 0 0,-1 1 0,1 0 0,-1 0 0,1 0 0,0 1 0,0 0 0,0 0 0,0 1 0,0-1 0,-3 4 3,1 0-9,1 0 1,-1 1-1,1 0 1,0 0-1,1 1 1,0 0-1,0 0 1,1 0-1,0 1 9,-4 11-7,1 0 0,0 0 0,2 1 0,1 0 0,0 0 0,2 1 0,0-1 0,1 15 7,2-26-2,0 0 0,0 0 0,1 0 0,0 0 0,1-1 0,1 1 1,0 0-1,0-1 0,3 5 2,-4-10-3,1 0 1,-1-1 0,1 0 0,0 0 0,1 0 0,-1 0 0,1 0-1,0 0 1,0-1 0,0 0 0,0 0 0,1 0 0,-1 0-1,1-1 1,-1 0 0,1 0 0,0 0 0,0 0 0,0-1-1,0 0 1,1 0 2,7 2-1,1-2 0,-1 0 0,0 0 0,1-1 0,-1-1 0,0 0 0,0-1 0,0 0 0,0-1 0,0 0 0,0-1 0,-1-1 0,1 0 0,-1-1 0,0 0 1,8-6-66,0-1-1,0-1 0,-1 0 0,-1-1 0,0-2 0,-1 1 1,-1-2-1,-1-1 67,-9 13-50,-2-1 1,1 0-1,-1 0 0,0 0 1,0-1-1,0-3 50,-2 8-5,-1 1-1,-1-1 1,1 0-1,0 1 0,-1-1 1,1 0-1,-1 1 1,0-1-1,0 0 1,0 0-1,0 1 0,0-1 1,0 0-1,-1 1 1,0-1-1,1 0 1,-1 1-1,0-1 0,0 1 1,0-1-1,-1 1 1,0-1 5,-2-2-1,-2 0 0,1 1 0,0 0-1,-1 0 1,0 0 0,0 1 0,0-1 0,0 2 0,0-1 0,-1 1 0,0 0 0,1 0 0,-5-1 1,-14-1-1,1 0 0,-1 1 1,-6 1 0,12 1 1,0 1 0,0 1 0,0 0 0,1 2 0,-1 0 0,1 1 1,-1 1-1,1 1 0,-8 4-1,12-4 2,0 2 0,1-1 0,-1 2 0,2 0 0,0 0 0,0 1 0,0 1 0,1 0 0,1 0 0,0 1 0,-7 10-2,8-8 13,1 1-1,0 0 1,1 0 0,0 0 0,1 1 0,1 0-1,1 0 1,0 0 0,1 1 0,1-1 0,0 1-1,1 0 1,1-1 0,1 1 0,0 1-13,0-15 2,-1-1 0,1 0 0,-1 0 0,1 1 0,0-1 0,0 0 0,0 0 1,0 0-1,0 0 0,0 0 0,1 0 0,-1 0 0,1-1 0,-1 1 0,1 0 0,-1-1 0,1 1 1,0-1-1,0 0 0,0 1 0,0-1 0,0 0 0,0 0 0,0 0 0,0-1 0,1 1 0,-1 0 1,2-1-3,0 1 9,1 0 1,-1-1 0,0 1-1,0-1 1,1 0 0,-1 0-1,0-1 1,1 0 0,-1 1-1,0-1 1,0-1 0,0 1-1,0 0 1,0-1 0,3-2-10,0 0 11,0-1 0,0-1 1,-1 1-1,0-1 0,0-1 0,0 1 1,-1-1-1,0 0 0,0 0 0,0 0 1,-1 0-1,2-8-11,-1 4 6,-1 0 1,0 0-1,-1 0 1,-1-1-1,0 1 1,0-1-1,-1 1 1,0-1-1,-1-2-6,-1 8 3,0 0 0,-1 1 1,1-1-1,-1 0 0,0 1 0,0 0 0,-1-1 0,0 1 1,0 0-1,0 0 0,0 0 0,-1 1 0,0-1 0,0 1 0,0 0 1,-1 0-1,1 1 0,-1-1 0,-4-2-3,-15-10-4,-1 2 0,-1 0 1,-13-4 3,28 13 2,-20-9-3,-1 1-1,0 1 1,-1 2 0,0 2-1,0 0 1,-25-1 1,40 8-4,0 0-1,-1 1 1,1 0 0,0 2-1,0 0 1,0 1 0,0 0-1,1 2 1,-1 0 0,1 1-1,0 1 1,1 1 0,-8 4 4,1 2-1,0 1 0,1 1 0,1 1 0,1 1 0,0 1 0,-2 5 1,14-16 4,0 2-1,0 0 0,1-1 0,1 2 1,0-1-1,0 1 0,1 0 0,0 1 1,1-1-1,0 1 0,1-1 0,0 1 1,1 0-1,-1 9-3,3-19-1,0 1-1,0 0 1,0 0 0,0-1 0,0 1 0,1 0 0,-1-1-1,1 1 1,0 0 0,0-1 0,0 1 0,0-1-1,0 1 1,0-1 0,1 0 0,-1 1 0,1-1-1,-1 0 1,1 0 0,0 0 0,0 0 0,0 0-1,0-1 1,0 1 0,1-1 0,-1 1 0,0-1-1,1 0 1,-1 1 0,3-1 1,5 2 2,1-1-1,0 0 1,0-1-1,0 0 1,-1 0-1,1-2 1,2 1-2,-6-1 8,0 0 0,-1 0 0,1 0 0,-1-1 1,1 0-1,-1 0 0,0 0 0,1-1 1,-1 0-1,0 0 0,-1-1 0,3-1-8,-5 3 1,0 0 0,0-1 0,0 1 1,-1-1-1,1 0 0,-1 1 0,1-1 0,-1 0 0,0 0 0,0-1 0,0 1 0,-1 0 0,1-1 0,-1 1 0,0-1 0,0 1 0,0-1 0,0 0 0,-1 1 0,1-1 0,-1 0 0,0 1 0,0-3-1,-1 3 3,0 0-1,-1 0 0,1 0 1,0 0-1,-1 0 0,0 0 1,0 0-1,0 0 0,0 0 1,0 1-1,0-1 0,-1 1 1,1 0-1,-1 0 0,0 0 1,0 0-1,0 0 0,0 0 1,0 1-1,0-1 0,-1 1-2,-17-8 6,1 1 0,-22-5-6,26 8 1,-60-16 3,-2 4 1,0 3 0,-1 3 0,-31 2-5,-321 3 63,428 6-63,-263 16-48,163-8 31,72-6 16,9-1-1,0 1 0,0 0 0,0 2 0,-16 5 2,-13 5-3,0-2 1,0-3-1,-4-2 3,-159 12 9,120-12-1,-16-2 8,-3-5-16,43-1 16,29-1 5,0-2 1,-30-7-22,-32-4 45,-201-1-217,-18 13 172,297 4-3,0-2 0,1 0 0,-1-1 0,0-2 1,1-1-1,-1 0 0,1-2 3,64 23-63,3 2-153,1-2-1,40 8 217,-11-12-156,0-4 1,1-3-1,65-4 156,83 5-517,-205-5 444,-33-1 183,-88-2 35,-1-5-1,-39-10-144,110 12 11,-11-2 5,1 1-1,-2 2 1,1 2 0,-39 4-16,81-2-5,1 1 0,-1-1 1,0 1-1,0 0 1,0 0-1,1 0 0,-1 0 1,0 0-1,1 1 0,-1-1 1,1 1-1,-1 0 1,1-1-1,0 1 0,0 0 1,0 1-1,0-1 1,0 0-1,0 1 0,0 0 5,1-1-3,0 0-1,0 0 1,1 0 0,-1 0-1,1 0 1,-1 0-1,1 0 1,0 0-1,0 0 1,0 0 0,0 0-1,0 0 1,0 0-1,1 0 1,-1 0-1,0-1 1,1 1 0,0 0-1,-1 0 1,1 0-1,0 0 1,0 0-1,0-1 1,0 1 0,0-1-1,1 1 1,-1 0-1,0-1 1,1 0-1,-1 1 1,2 0 3,6 4-1,-1 0 1,1 0-1,0 0 0,1-1 1,-1-1-1,1 0 1,0 0-1,0-1 0,0 0 1,0-1-1,1 0 0,3 0 1,27 2 5,0-1-1,24-3-4,-34-1 3,-2 2 6,-18 0-16,-1-1 1,1 0 0,0 0 0,0-1-1,0 0 1,-1-1 0,1-1 0,7-2 6,-18 5 0,-1 0-1,1 0 1,0 0 0,0 0 0,0 0 0,0 0 0,0 0 0,-1 0 0,1 0 0,0 0 0,0-1 0,0 1 0,0 0 0,0 0-1,0 0 1,0 0 0,0 0 0,0 0 0,-1-1 0,1 1 0,0 0 0,0 0 0,0 0 0,0 0 0,0-1 0,0 1 0,0 0-1,0 0 1,0 0 0,0 0 0,0 0 0,0-1 0,0 1 0,0 0 0,0 0 0,0 0 0,0 0 0,1 0 0,-1-1 0,0 1-1,0 0 1,0 0 0,0 0 0,0 0 0,0 0 0,0 0 0,0-1 0,0 1 0,1 0 0,-1 0 0,0 0 0,0 0 0,0 0 0,0 0-1,0 0 1,1 0 0,-1 0 0,0 0 0,0 0 0,0 0 0,0 0 0,0-1 0,1 1 0,-1 0 0,0 0 0,0 1 0,0-1-1,0 0 1,1 0 0,-14-4 10,12 4-10,-121-20 42,-1 5 1,-35 4-43,-6-1 9,31 3-9,132 9-16,1 0-48,3 1-28,24 6 88,0-1 0,0-1 0,1-1 0,-1-2 0,7-1 4,1-2 1,-1-2-1,0-1 1,1-1 0,-2-3-1,5-1 0,35-14 21,53-24-21,-104 38 9,-1-1 0,-1-1-1,1 0 1,10-10-9,-30 21 3,0-1 0,0 1 0,0-1 0,0 1 0,0-1 0,-1 1 0,1-1 0,0 0 0,0 0 0,-1 1-1,1-1 1,0 0 0,-1 0 0,1 0 0,-1 0 0,1 0 0,-1 0 0,1 0 0,-1 0 0,0 0 0,1 0 0,-1 0 0,0 0 0,0 0 0,0 0 0,0 0 0,0 0 0,0 0 0,0 0 0,0 0 0,0 0 0,-1 0 0,1 0-1,0 0 1,-1 0 0,1 0 0,-1 0 0,1 0 0,-1 0 0,1 0 0,-1 1 0,0-1 0,1 0 0,-1 0 0,0 0 0,0 0-3,-5-3 31,1-1 1,-1 1-1,0 1 1,0-1-1,-1 1 1,-1-1-32,5 3 20,-15-8 45,-2 0-38,0 0 1,0-2 0,1-1-1,0 0 1,1-1-1,-1-3-27,15 13-1,1 0 1,-1 0-1,1-1 0,0 1 0,0-1 0,1 0 0,-1 0 0,1 0 0,0 0 0,0 0 0,0 0 0,1-1 0,-1 1 0,1 0 0,0-1 0,0 0 0,1 1 1,-1-1-1,1 1 0,0-1 0,0 0 0,1 1 0,-1-1 0,1 1 0,0-1 0,0 1 0,1-1 0,-1 1 0,1-1 0,0 1 0,0 0 0,2-2 1,5-9-9,1 0-1,1 1 0,0 1 0,1 0 0,1 0 0,0 1 1,4-2 9,38-29-26,17-7 26,-41 29 5,295-186-22,90-29 17,-271 156-7,-122 67 13,0-1 1,-2 0-1,0-2 1,0-1-1,14-15-6,-34 31 3,0 0 0,0 0 0,0 0-1,0 0 1,0 0 0,0 0 0,0-1 0,0 1 0,-1 0 0,1 0-1,0-1 1,-1 1 0,0 0 0,1-1 0,-1 1 0,0-1 0,1 1-1,-1-1 1,0 1 0,0 0 0,0-1 0,0 0-3,-1 1 2,1 0 0,-1 0 0,0 0 0,1 0 0,-1 0 0,0 0 0,0 0 0,1 0 0,-1 0 0,0 0 0,0 0 0,0 0 0,0 1 0,-1-1-1,1 0 1,0 1 0,0-1 0,0 1 0,-1-1-2,-6-1 5,1-1-1,-1 2 1,0-1-1,0 1 0,0 0 1,-6 1-5,2 0-11,1 0 0,0 1 0,0 0 0,0 1 0,0 0 0,0 0-1,-8 4 12,15-4-7,1-1-1,-1 1 0,1 0 0,0 0 0,0 0 0,0 0 1,0 1-1,0-1 0,0 1 0,1 0 0,0-1 0,-1 1 0,1 1 1,0-1-1,0 0 0,0 0 0,1 1 0,-1-1 0,1 1 1,0-1-1,0 1 0,0-1 0,0 1 0,1 0 0,0 0 8,-1-1-3,1 0-1,0 0 0,0 0 0,0-1 1,0 1-1,0 0 0,1 0 0,-1-1 1,1 1-1,0 0 0,0-1 0,0 1 1,0-1-1,0 1 0,1-1 0,-1 1 1,1-1-1,-1 0 0,3 2 4,-1-1-3,1 0-1,0 0 0,0 0 0,0 0 1,0-1-1,0 0 0,1 0 0,-1 0 1,0 0-1,1-1 0,1 1 4,15 2-4,0-1 0,0-1 0,0 0 0,21-2 4,-32 0 2,18-2 1,-1-1 0,0-1 0,0-1 0,0-1 0,-1-1 0,0-2 0,0 0 0,-1-2 1,0-1-1,1-2-3,14-9 8,0-2 0,-2-1-1,-1-2 1,-1-2 0,17-20-8,-41 38 0,-1 0 0,0-1 0,-1-1 0,0 1-1,-1-2 1,-1 1 0,3-8 0,-9 17-1,0-1 0,0 1 0,0-1 1,-1 1-1,0-1 0,0 0 0,0 0 0,-1 1 0,0-1 0,0-4 1,-1 6-2,0 1 0,1-1-1,-1 1 1,-1-1 0,1 1 0,0-1 0,-1 1-1,0 0 1,0 0 0,0 0 0,0 0-1,0 0 1,0 0 0,-1 0 0,0 1 0,1-1-1,-3 0 3,0-1-5,0 1 0,0-1-1,-1 1 1,0 0 0,0 1-1,0 0 1,0 0 0,0 0-1,0 0 1,0 1 0,0 0 0,-1 1-1,1-1 1,0 1 0,-1 0-1,1 1 1,0-1 0,-1 1-1,1 1 1,0-1 0,0 1-1,0 0 1,0 0 0,0 1-1,0 0 1,1 0 0,-1 0-1,1 1 1,0 0 0,-3 2 5,2-1-7,-1 0-1,1 1 1,0-1 0,1 1 0,-1 1 0,1-1-1,0 1 1,1-1 0,0 1 0,0 1-1,0-1 1,1 1 0,0-1 0,1 1 0,-1 0-1,2 0 1,-1 0 0,1 0 0,0 0 0,1 0-1,-1 1 1,2-1 0,0 7 7,0-13-3,0 0 1,0 0-1,0 1 1,0-1-1,0 0 1,1 0-1,-1 0 1,1 0-1,-1 0 0,1-1 1,0 1-1,0 0 1,0-1-1,0 1 1,0-1-1,0 0 1,0 1-1,0-1 1,1 0-1,-1-1 0,0 1 1,1 0-1,-1 0 1,0-1-1,1 0 1,-1 1-1,1-1 1,1 0 2,12 1 8,0-1-1,1 0 1,15-2-8,-23 1 3,8-2 7,0 0 1,0-1-1,0-1 1,-1 0 0,1-2-1,-1 0 1,-1 0-1,1-1 1,7-7-11,-5 4 3,0-2 0,-1 0 0,-1-1 0,0-1 0,-1-1 0,0 0 0,6-9-3,-16 18 0,0 1 0,-1-1 0,1 0 0,-2 0 0,1 0 0,-1 0 0,0-1 0,0 0 0,-1 1 0,0-1 0,0 0 0,-1 0 0,0 0 0,0 0 0,-1 0 0,0-7 0,-1 13 2,0-1 0,1 1 0,-1-1 0,0 1 0,-1 0 1,1-1-1,0 1 0,0 0 0,-1 0 0,0 0 0,1 0 1,-1 0-1,0 0 0,0 0 0,0 1 0,0-1 0,0 1 1,0-1-1,-1 1-2,-48-21 30,40 18-31,-19-5 1,-1 1 1,-1 1-1,1 2 0,-1 2 0,0 0 0,0 2 0,0 2 0,0 0 1,-14 4-1,31-2-3,1 1 0,-1 0 0,1 1 1,0 0-1,1 1 0,-1 1 0,1 0 1,-1 2 2,4-3-5,1 0 1,0 1 0,0 0-1,0 1 1,1 0 0,0 0-1,1 1 1,-1 0 0,2 0-1,-5 8 5,10-16-3,0 1 0,0-1 0,0 1 0,1-1 0,-1 1 0,0 0 0,1-1 0,-1 1 0,1 0 0,0 0 0,-1-1 0,1 1 0,0 0 0,0 0 0,0-1 0,0 1 0,0 0 0,1 0 0,-1-1 0,1 1 0,-1 0 0,1-1 0,-1 1 0,2 1 3,-1-1-1,1-1-1,0 1 0,0 0 1,0-1-1,0 0 1,0 0-1,0 1 0,0-1 1,0 0-1,0 0 0,0-1 1,0 1-1,1 0 1,-1-1-1,0 0 0,2 1 2,10 0 2,1 0-1,-1-1 0,1-1 0,-1 0 0,9-3-1,3-1 5,0-2 0,0-1-1,-1-1 1,0-1-1,18-10-3,8-7 6,-1-2 1,6-8-8,-51 34 6,0-1 0,-1 1 0,1-1 0,-1 0 0,0 0 0,0-1 0,1-2-6,-4 6 3,0 1 1,-1-1 0,1 0 0,-1 0 0,0 0-1,1 0 1,-1 0 0,0 0 0,1 0 0,-1 1-1,0-1 1,0 0 0,0 0 0,0 0 0,0 0-1,0 0 1,0 0 0,0 0 0,0 0 0,-1 0-1,1 0 1,0 0 0,0 0 0,-1 0 0,1 0-1,-1 1 1,1-1 0,-1 0 0,1 0 0,-1 0-1,1 1 1,-1-1 0,0 0 0,1 1 0,-1-1-1,0 0 1,0 1 0,0-1 0,1 1 0,-1 0-1,0-1 1,0 1 0,0-1 0,0 1 0,0 0-1,0 0 1,0 0 0,0-1-4,-15-4 60,-1 1 0,0 0 0,0 1 0,-1 0-1,1 2 1,-6 0-60,-27 1 254,-29 3-254,54 0 14,0 1-1,0 1 0,0 1 0,0 1 0,1 1 0,0 1 0,1 1 0,0 1 0,0 1 0,2 2 0,-1 0 0,2 1 0,0 1 0,0 0 0,-10 15-13,26-27-206,1 1 0,0 0-1,0 1 1,1-1-1,-1 0 1,1 1 0,0-1-1,1 1 1,0 0-1,0 0 1,0 0 0,0-1-1,1 1 1,0 0-1,0 0 1,1 5 206,-1-1-766,0 22-3890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0:43.45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957 224 7978,'0'0'2522,"0"0"-269,0 0-384,-2 0-684,-23-3-84,1 2 0,-25 2-1101,9 0 567,23 0-502,1 1 1,0 1-1,0 0 1,0 1-1,0 1 1,0 1-1,1 0 1,0 1-1,1 0 0,-1 1 1,1 1-1,1 0 1,0 1-1,-7 6-65,16-12-3,0 1 0,0-1 0,1 0 0,-1 1 0,1 0 0,0-1 1,0 1-1,0 1 0,1-1 0,0 0 0,0 1 0,0-1 0,1 1 0,-1-1 0,1 1 0,1 0 0,-1-1 0,1 1 0,0 0 0,0 0 0,1-1 0,0 1 0,0 0 0,0 0 3,0-4 0,0 0-1,0 0 1,1 1-1,-1-1 1,0 0-1,1 0 1,-1-1-1,1 1 1,0 0-1,0 0 1,-1-1-1,1 1 1,0-1-1,0 0 1,1 0-1,-1 1 1,0-1-1,0 0 1,1-1-1,-1 1 1,0 0-1,1-1 1,1 1 0,-1-1 2,0 1 0,0-1 1,0 0-1,0 0 0,0 0 1,0 0-1,-1 0 0,1-1 0,0 1 1,0-1-1,0 0 0,0 0 1,0 0-1,-1 0 0,1-1 1,0 1-1,-1-1 0,1 1 0,1-3-2,3-3 12,-1 0-1,1-1 0,-2 0 1,1 0-1,-1-1 0,-1 1 1,1-1-1,-1 0 1,-1 0-1,0 0 0,0-1 1,-1 1-1,0-1 0,-1 0 1,0 1-1,0-1 0,-1 0 1,-1-8-12,1 15 2,-1 0 1,0 0 0,0 1 0,-1-1-1,1 0 1,0 1 0,-1-1 0,0 1 0,1 0-1,-1-1 1,0 1 0,0 0 0,0 0 0,-1 0-1,1 1 1,0-1 0,-1 0 0,1 1 0,-1 0-1,1-1 1,-1 1 0,0 0 0,1 0 0,-1 1-1,0-1 1,0 0 0,-1 1-3,-12-3 12,1 0 0,0 2-1,-1-1 1,-8 2-12,13 0-1,0 0 1,-1 1-1,1 0 0,0 1 0,0 0 0,0 1 0,-2 1 1,6-1-1,0 0 0,0 0 0,1 1 1,0 0-1,-1 1 0,2-1 0,-1 1 0,0 0 0,1 0 0,0 1 0,-2 2 1,1 0-1,0 0 0,1 0 0,-1 1 0,2-1 0,-1 1 0,1 1 0,1-1 0,-1 0-1,1 3 2,-1 5 5,2 0-1,0 1 0,0-1 0,2 15-4,0-31 0,0 0 0,-1 0 0,1 0 0,0 0 0,1 0 0,-1 0 0,0 0 0,0 0 0,0 0 0,0 0 0,1 0 0,-1 0 0,0-1 0,1 1 0,-1 0 0,1 0 0,-1 0 0,1 0 0,0-1 0,-1 1 0,1 0 0,0 0 0,-1-1 0,1 1 0,0 0 0,0-1 0,0 1 0,-1-1 0,1 1 0,0-1 0,0 0 0,0 1-1,0-1 1,0 0 0,0 0 0,0 1 0,0-1 0,0 0 0,0 0 0,0 0 0,0 0 0,0 0 0,1-1 4,0 1 0,0 0-1,0-1 1,0 0 0,0 1-1,0-1 1,0 0-1,-1 0 1,1 0 0,0 0-1,0 0 1,-1 0 0,1-1-1,-1 1 1,1 0-1,-1-1 1,0 1 0,1-1-1,-1 0 1,0 0-4,5-9 25,0-1 0,0 0 1,-2-1-1,1 0 0,-2 1 0,0-1 0,0 0 1,-1-1-1,-1 1 0,0 0 0,-1-5-25,0 15 18,0 1 0,-1-1 0,0 0-1,1 0 1,-1 1 0,0-1 0,0 0 0,0 1-1,-1-1 1,1 1 0,-1-1 0,1 1 0,-1 0-1,0 0 1,0 0 0,0 0 0,0 0 0,0 0-1,-2-1-17,-8-5 57,1 0 0,-2 1-1,-7-4-56,-1 0-1,6 3-2,-1 1 1,0 0-1,0 1 0,0 1 0,-1 1 0,0 0 1,0 1-1,0 1 0,0 1 0,-1 0 0,-1 1 3,19 0-6,-1 0-1,1 0 0,-1 1 0,1-1 0,-1 0 0,0 0 0,1 0 0,-1 0 0,1 0 0,-1 0 1,1 0-1,-1 0 0,1 0 0,-1 0 0,1-1 0,-1 1 0,1 0 0,-1 0 0,1 0 0,-1-1 1,1 1-1,-1 0 0,1-1 0,-1 1 0,1 0 0,0-1 0,-1 1 0,1 0 0,0-1 0,-1 1 1,1-1-1,0 1 0,-1-1 0,1 1 0,0-1 0,0 1 0,0-1 0,-1 1 0,1-1 0,0 1 1,0-1-1,0 1 0,0-1 0,0 1 0,0-1 0,0 1 0,0-1 0,0 0 0,0 1 0,0-1 1,0 1-1,1-1 0,-1 1 0,0-1 0,0 0 7,1-12 158,0-8-209,-1 15 150,1 0 0,-1 1 0,0-1 1,0 1-1,-1-1 0,1 0 0,-1 1 0,-1-1 0,1 1 0,-1 0 0,0-1 0,-1-1-99,0 1 21,-1-1 1,1 1-1,1-1 1,-1 1-1,1-1 1,0 0-1,1 0 0,0 0 1,-1-3-22,2 10 24,0 0-7,0 0-18,0 0-44,14 0-18,65 1 566,42 8-503,37 2 1461,129-9-1461,-150-3 44,400 15 595,42-14-405,-527-9-225,-51 8-5,0-2-3,0 2-5,0 1 0,0-1 0,0 1 0,0-1-1,0 1 1,0 0 0,0-1 0,1 1 0,-1 0-1,0 0 1,0 0 0,0 0 0,1 0 0,-1 0-1,0 0 1,0 0 0,0 0 0,1 1 0,-1-1 0,0 1-1,0-1 1,1 1 4,18 9-92,-11-2 86,0 1-1,-1-1 1,1 1 0,-2 1-1,3 3 7,-7-8-2,0 1-1,-1-1 0,1 0 1,-1 1-1,0 0 0,-1-1 1,0 1-1,1 0 0,-2 0 1,1 0-1,-1 0 0,0 2 3,3 47 40,-4-54-37,1 0 0,-1 0 1,0 0-1,1-1 0,-1 1 0,0 0 0,0-1 0,1 1 0,-1 0 1,0-1-1,0 1 0,0-1 0,0 0 0,1 1 0,-1-1 0,0 0 1,0 1-1,0-1 0,0 0 0,0 0 0,0 0-3,-22 5 30,-26 0 5,0-3 0,-1-2 0,-5-2-35,-33 0 98,-83 5 112,50 1 251,-97-11-461,117-1 127,-1 5 0,-73 8-127,118-2 86,0 4-1,0 1 1,-32 11-86,43-9 36,0-2 1,0-2 0,-37-1-37,45-2 8,6-1-13,0 2 0,1 1 1,-30 9 4,-85 25-15,141-36 1,-1-1 0,1 2 0,-1-1 0,1 0-1,0 1 1,1 0 0,-1 0 0,1 1 0,-1-1 0,1 1 0,1 0 0,-3 2 14,-2 3-69,3-2 53,1 0 0,0 0 0,0 1 0,1-1 0,0 1-1,1 0 1,0 0 0,0 0 0,0 2 16,-8 31-3,7-32 4,-2 3-1,1 0 0,1 1 0,0-1 1,1 1-1,0 4 0,-3-1-86,4-12-18,13 0 52,3-2 65,0 0 0,0-2-1,0 0 1,0 0-1,0-2 1,10-1-13,18 1 19,-18-1-17,0-1 1,0-1-1,-1-1 0,2-1-2,-26 6 0,30-9 0,-2-1 0,0-1 0,5-3 0,-11 3 0,2 2 0,-1 0 0,1 2 0,22-5 0,32 1 2,-19 3-46,0-3 0,28-10 44,11-5 5,-84 22 0,1 1 1,-1 0-1,0 1 0,4 1-5,37-7-13,48-11 0,55-1 13,-91 12-2,-24 5 47,33 2-45,-4 0 47,197-25 307,-267 26-353,137-7 25,-98 3 89,-1 1 0,37 4-115,-25 0 355,-51-1-406,-1 0 0,0 0 0,1 1-1,-1-1 1,1 0 0,-1 0 0,0 1 0,1-1 0,-1 0 0,0 1-1,0-1 1,1 0 0,-1 1 0,0-1 0,0 1 0,0-1 0,1 0-1,-1 1 1,0-1 0,0 1 0,0-1 0,0 1 0,0-1 0,0 1-1,0-1 1,0 1 0,0-1 0,0 0 0,0 1 0,0-1 0,0 1-1,0-1 1,0 1 0,-1-1 0,1 0 0,0 1 0,0-1 0,0 1-1,-1-1 1,1 0 0,0 1 0,-1-1 51,-9 22-4281,-13 3-7623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1:39.94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846 1145 5313,'0'-7'902,"0"-1"0,0 1 0,-1 0 0,0 0 1,0 0-1,0 0 0,-1 0 0,0 0 0,-2-2-902,2 5 189,0 1 0,0-1 0,-1 1 0,1 0 1,-1 0-1,0 0 0,0 0 0,0 1 0,0-1 0,-1 1 0,1-1 1,-1 1-1,1 0 0,-1 1 0,0-1 0,-3-1-189,0 0 52,1 1 0,-1-1 0,0 1 0,0 1 0,0-1 1,0 1-1,0 0 0,0 1 0,0 0 0,-1 0 0,1 0 0,0 1 0,0 0 0,0 0 0,0 1 0,0 0 0,0 0 0,1 1 0,-1-1 0,1 2 0,-1-1 0,1 1 0,0 0 0,0 0 1,1 0-1,-1 1 0,1 0 0,0 0 0,0 0 0,1 1 0,0 0 0,-2 2-52,-3 8 7,1 0 1,0 0 0,2 1-1,0 0 1,0 0-1,2 1 1,0-1-1,0 7-7,1 5 108,1-1 0,1 1 0,1 0 0,4 24-108,-5-49 4,2-1 0,-1 0 0,0 0 0,1 0 0,-1 0 0,1 1 0,0-1 1,0 0-1,0 0 0,0 0 0,1-1 0,-1 1 0,1 0 0,0 0 0,0-1 0,0 1 0,0-1 0,0 0 0,0 1 0,1-1 0,-1 0 1,1 0-1,-1-1 0,1 1 0,0 0 0,0-1 0,0 0 0,0 1 0,0-1 0,0-1 0,0 1 0,0 0 0,0-1 0,0 1 0,0-1 1,1 0-1,-1 0 0,0 0 0,3-1-4,-3 0 8,0 1 0,0-1 0,0 0 0,0 0 0,-1 0 0,1-1 0,0 1 0,0-1 0,-1 1 0,1-1 0,-1 0 0,0 0 1,1 0-1,-1 0 0,0-1 0,0 1 0,0-1 0,-1 1 0,1-1 0,0 1 0,-1-1 0,0 0 0,0 0 0,0 0 0,0 0-8,5-13 66,-1 0 0,0 0 0,-2 0 0,0-3-66,3-10 82,-1-1 1,-2-1-1,-2 1 0,-1-31-82,-1 51 32,0 0-1,-1-1 0,0 1 0,-1 0 0,0 0 0,0 0 1,-1 0-1,0 1 0,-1-1 0,0 1 0,-1 1 1,0-1-1,0 1 0,0-1 0,-1 2 0,-3-3-31,-1 0 45,0 1 0,-1 1 1,1 0-1,-2 1 0,1 0 0,-1 1 0,-13-5-45,17 8 2,-1 0-1,1 0 1,-1 1 0,0 0 0,0 1 0,0 0 0,0 0-1,0 1 1,0 1 0,1-1 0,-1 2 0,-1 0-2,6 0-1,-1 0 0,1 1 0,0 0 0,0 0 0,0 1 0,0-1 0,1 1 0,0 0 0,-1 0 0,1 0 0,1 1 0,-1 0 0,1-1 0,-1 1 0,1 1 0,1-1 0,-1 0 0,-1 4 1,-3 9 2,0 0 0,1 0 0,0 1 0,2-1 0,-1 7-2,1 9 21,2 0 0,1 0 1,3 27-22,-2-57 0,0 0 1,1 1-1,-1-1 1,1 0-1,0 0 1,0 0-1,1 0 1,-1 0-1,1 0 1,0-1-1,0 1 1,2 2-1,-3-5 0,1 1 0,-1-1 1,1 1-1,-1-1 0,1 1 1,0-1-1,-1 0 1,1 0-1,0 0 0,0 0 1,0-1-1,0 1 0,0 0 1,0-1-1,0 1 0,0-1 1,0 0-1,0 1 1,0-1-1,1 0 0,-1 0 1,0-1-1,0 1 0,2-1 0,-2 1 5,0-1 1,0 0-1,0 1 0,-1-1 0,1 0 0,0 0 0,0 0 0,0-1 0,-1 1 0,1 0 0,0-1 0,-1 1 0,0-1 0,1 1 0,-1-1 0,0 0 1,0 0-1,1 1 0,-1-1 0,0-1-5,16-44 121,-14 36-100,6-21 13,-1-1 0,-2 0-1,-1 0 1,-2 0-1,-1-1 1,-2-4-34,0 33 10,-1 0 0,1 0 0,-1 0 1,0 0-1,-1 0 0,1 0 0,-1 0 1,0 0-1,0 0 0,-1 1 0,1-1 1,-1 1-1,0-1-10,-4-3 22,0-1 0,0 2 1,0-1-1,-1 1 0,0 0 0,-7-4-22,1 2 12,0 0 0,-1 1 0,0 0 0,0 1 0,-1 1 0,0 1-1,0 0 1,-8-1-12,20 5-1,-1 0-1,1 0 1,0 1-1,-1-1 1,1 1 0,-1 0-1,1 0 1,-1 1-1,1-1 1,0 1-1,-1 0 1,0 0 1,4 0-3,-1 1 0,0-1 0,0 0 0,1 1 1,-1 0-1,1-1 0,0 1 0,-1 0 0,1 0 0,0-1 0,0 1 0,0 0 0,0 0 1,0 0-1,0 0 0,1 1 0,-1-1 0,1 0 0,0 0 0,-1 0 0,1 0 0,0 1 0,0-1 1,0 0 2,0 6-1,-2 4-8,1 0 0,1 0 0,0 1 1,1-1-1,1 8 9,-1-18-6,-1 1 0,1-1 0,-1 0 0,1 0 0,-1 0 0,1 0 0,0 0 0,0 0 0,0 0 1,0 0-1,1 0 0,-1 0 0,0-1 0,1 1 0,-1-1 0,1 1 0,0-1 0,-1 1 0,1-1 0,0 0 0,0 0 1,0 0-1,0 0 0,0 0 0,0 0 0,0 0 0,0-1 0,0 1 0,1-1 0,-1 1 0,0-1 0,0 0 0,2 0 6,-2-1 3,-1 1-1,0-1 0,1 1 1,-1-1-1,1 0 0,-1 0 1,0 0-1,0 0 0,1 0 1,-1 0-1,0 0 0,0 0 1,0 0-1,0 0 0,0 0 1,0-1-1,-1 1 0,1-1 0,0 1 1,0 0-1,-1-1 0,1 1 1,-1-1-1,0 1 0,1-1 1,-1 1-1,0-1 0,0 0 1,0 0-3,5-58 94,-5 52-83,2-22 15,-2 1-1,-1 0 1,-4-18-26,3 37 7,0 0 0,0 0 0,-1 0 0,-1 0 0,1 1 0,-2-1 0,1 1 0,-1 0 0,-1 1 0,1-1 0,-2 1 0,1 0-7,-5-6 27,7 9-4,0 1 0,0-1 0,0 1-1,0 0 1,-1 0 0,1 0 0,-2 0-23,5 3 4,0 0 0,0-1 0,-1 1 0,1 0 1,0-1-1,1 0 0,-1 1 0,0-1 0,0 1 0,1-1 1,-1 0-1,0 0 0,1 1 0,0-1 0,0 0 1,-1 0-1,1 0 0,0 1 0,0-2-4,1-44 13,0 28-16,-1 13 7,2-20-38,-2 25 31,0 0 1,0 1 0,0-1-1,0 0 1,0 1 0,0-1-1,1 1 1,-1-1 0,0 0-1,0 1 1,1-1 0,-1 1-1,0-1 1,1 0 0,-1 1-1,1-1 1,-1 1-1,1-1 1,-1 1 0,1 0-1,-1-1 1,1 1 0,-1 0-1,1-1 1,0 1 0,-1 0-1,1-1 1,-1 1 0,1 0-1,0 0 1,-1 0 0,1 0 2,61-12-56,-45 11 55,-1-1 1,1-1 0,-1 0 0,0-2 0,0 1 0,-1-2 0,11-5 0,37-12 1,-50 20-3,-7 1-2,-1 1-1,0-1 0,0 0 0,0 0 0,-1-1 0,5-2 5,-6 4 1,-3 1 50,0 0-7,0 0-28,-22 0 8,3 0 13,-1 1 1,1 0-1,0 2 0,-1 0 1,1 1-1,0 1 0,1 0 1,-1 2-1,1 0-37,-20 8-15,-15 6 153,50-19-133,0 0 0,0 0 1,1-1-1,-1 2 0,1-1 0,-1 0 0,1 1 0,0-1 0,0 1 0,0-1 1,0 1-1,0 0 0,0 0 0,1 0 0,-1 1-5,-2 9 1,-1 0 0,2 0 0,0 0 0,0 2-1,2-10 1,1 0-1,-1 1 0,1-1 0,0 0 0,1 0 1,-1 0-1,1 1 0,0-1 0,1 0 0,-1 0 1,1 0-1,2 3 0,16 35 4,3-2 0,1-1 0,2-1 0,6 4-4,-28-38 4,1 0 0,-1-1 0,1 1 0,0-1 1,1 0-1,-1 0 0,1-1 0,0 0 0,0 0 0,0 0 1,0 0-1,0-1 0,1 0 0,5 0-4,8 1 20,1-1 0,0 0 1,0-2-1,2-1-20,9 1 14,-13-7 46,-18 7-53,-1 0-1,0-1 1,0 1-1,1 0 1,-1-1-1,0 1 0,0-1 1,1 1-1,-1-1 1,0 1-1,0-1 1,0 1-1,0-1 1,0 1-1,0 0 1,0-1-1,0 1 1,0-1-1,0 1 1,0-1-1,0 1 1,0-1-1,0 1 1,0-1-1,-1 1 1,1-1-1,0 1 1,0 0-1,0-1 1,-1 1-1,1-1 1,0 1-1,-1 0 1,1-1-1,0 1 1,-1 0-1,1-1-6,-11-13 40,-29-23 15,30 29-51,1 0 0,-1-1 1,2 0-1,-1-1 0,1 1 0,1-2 0,0 1 0,-1-4-4,15 13-49,1 0 0,-1 0 0,1 1 0,0 0 0,0 0 49,-7 0-7,10 1 5,0 1 0,1 1-1,-1 0 1,0 0 0,-1 1 0,1 0 0,-1 1-1,1 0 1,-1 1 0,5 4 2,-1-2 5,47 23 154,-33-17 8,-1 1 0,-1 1 0,15 12-167,-28-20 56,1 0-1,-1-1 1,1-1 0,0 0 0,1 0 0,-1-2-1,1 0 1,0 0 0,8-1-56,52 16 43,-42-11 33,1-2 0,1-2 1,-1-1-1,1-1 0,25-3-76,-45 1-2,92 10 256,-23-5-135,108 5 210,62-3-271,13-7-35,-247-2-21,-1 0 0,0-1 0,0-1 0,16-5-2,35-7 3,40 0 10,-2-5 0,0-4 1,13-10-14,-84 23 9,-1-2 0,0-1 1,0-1-1,-2-3 0,24-16-9,-42 24 0,9-7 11,-1-1-1,-1-1 1,17-19-11,16-23 32,-54 59-24,0 0-1,0-1 0,-1 0 0,0 1 0,1-1 1,-2 0-1,1 1 0,0-1 0,-1 0 1,1 0-1,-1 0 0,0 0 0,-1 1 1,1-1-1,0 0-7,-1-5 1,1-2 18,1 8-15,-1 0-1,1 0 1,-1 0-1,0 0 0,-1 0 1,1 0-1,0-1 1,-1 1-1,0 0 1,1 0-1,-1 0 1,-1 1-1,1-1 0,0 0 1,-1 0-1,1 1 1,-1-1-1,0 0 1,0 1-1,0 0 0,0-1 1,0 1-1,-1-1-3,-8-6 4,0 0-1,-1 1 1,0 0 0,0 1-1,-1 0 1,0 1-1,0 0 1,-1 1-1,0 1-3,9 2-6,0-1-1,0 1 0,0-1 0,0 0 0,1 0 0,0 0 0,-1-1 1,1 1-1,0-1 0,1 0 0,-1 0 0,1-1 0,0 1 0,-1-2 7,4 6-1,0-1-1,0 1 0,0 0 1,0 0-1,-1 0 0,1-1 1,0 1-1,0 0 1,0 0-1,0 0 0,0-1 1,-1 1-1,1 0 0,0 0 1,0 0-1,0 0 0,0 0 1,-1-1-1,1 1 0,0 0 1,0 0-1,0 0 0,-1 0 1,1 0-1,0 0 0,0 0 1,-1 0-1,1 0 0,0 0 1,0 0-1,-1 0 1,1 0-1,0 0 0,0 0 1,-1 0-1,1 0 0,0 0 1,0 0-1,0 0 0,-1 0 1,1 0-1,0 0 0,0 1 1,0-1-1,-1 0 0,1 0 1,0 0-1,0 0 0,0 0 1,-1 1-1,1-1 1,0 0-1,0 0 0,0 0 1,0 1 1,-11 19-216,-1 29-102,9-28 331,2 0-1,0 0 1,2 9-13,0 14 16,-1-44 4,0 0 26,0 0-16,4-25 6,3 9-26,0 1 1,1 1 0,1-1 0,0 1 0,1 1 0,1 0-1,0 0 1,1 1 0,0 0 0,0 1 0,1 0 0,1 1-1,0 1 1,0 0 0,1 1 0,0 1 0,10-4-11,298-90 197,-296 93-161,32-6 17,0 4 0,1 1 0,37 1-53,-17 2 169,97-5-15,-78 7 263,37-9-417,-58 6 74,-1 3 1,66 6-75,-26 0 30,264-2 58,-220-9-24,377 3-1899,-537 6 1453,-1 0 115,0 26 143,0-14 5575,-64-17-4214,-134-24-1667,-1 9 0,-108 6 430,278 15-31,-1 2-1,1 0 1,1 2-1,-10 3 32,-113 36-151,80-22-94,-48 8 245,27-11-87,1 4-1,2 5 1,1 3 0,-16 11 87,-282 146-254,370-181 237,0 2 0,0 0 0,1 1 1,0 1-1,1 0 0,0 0 0,-4 6 17,17-16-18,0 0-1,0 0 1,0 0-1,1 0 1,-1 0-1,0 0 0,0 0 1,1 0-1,-1 0 1,0 0-1,1 1 1,-1-1-1,1 0 0,0 0 1,-1 1-1,1-1 1,0 0-1,0 0 1,0 1-1,0-1 0,0 0 1,0 1-1,0-1 1,0 0-1,0 1 1,1-1-1,-1 0 0,1 1 19,0 0-19,0-1-1,1 0 0,-1 1 0,1-1 0,0 0 1,-1 0-1,1 0 0,0 0 0,0 0 1,-1 0-1,1-1 0,0 1 0,0 0 0,0-1 1,0 0-1,2 1 20,6 0-32,0 0 1,0-1-1,0 1 1,0-2-1,0 0 0,0 0 1,2-1 31,3-3-2,0-1 0,0-1 0,-1 0 0,1-1 0,-2 0 0,1-1 0,4-5 2,30-25-176,10-13 176,-28 25-223,-2-1 0,11-16 223,-32 35-41,0 1 0,-1-1 0,0 0 0,-1 0 0,0-1 0,0 0 1,-1 0-1,0 0 0,-1 0 0,0-1 0,1-8 41,-4 18 0,0 0 0,0-1 0,0 1 0,0 0 0,0-1 0,-1 1-1,1 0 1,0 0 0,-1 0 0,1-1 0,-1 1 0,1 0 0,-1 0 0,1 0-1,-1 0 1,0 0 0,0 0 0,0 0 0,1 0 0,-1 0 0,0 0 0,0 0-1,0 1 1,0-1 0,0 0 0,-1 1 0,1-1 0,0 0 0,0 1 0,0 0-1,0-1 1,-1 1 0,1 0 0,0-1 0,0 1 0,-1 0 0,1 0 0,0 0 0,0 0-1,-1 0 1,1 1 0,-9-1-4,0 0 1,-1 1-1,1 0 0,0 1 0,0 0 4,-12 4-11,0 2 0,1 0 0,0 1 0,1 0 0,0 2 0,1 1 0,0 0 0,1 2 0,-2 1 11,-20 19-5,1 1 1,2 2-1,-14 20 5,-34 51-12,6 4 0,-63 117 12,132-207-102,31-46 33,140-186-355,30-67 424,-174 253-116,-7 11 34,0-2 0,-1 1 0,-1-1 0,0 0-1,-1 0 1,-1-1 0,4-12 82,-10 27 0,0 0 0,0 1 0,0-1 0,0 0 0,0 1-1,0-1 1,0 0 0,0 1 0,0-1 0,0 0 0,-1 0 0,1 1-1,0-1 1,0 1 0,-1-1 0,1 0 0,0 1 0,-1-1 0,1 1-1,-1-1 1,1 1 0,-1-1 0,1 1 0,-1-1 0,1 1 0,-1-1-1,1 1 1,-1 0 0,1-1 0,-1 1 0,0 0 0,1-1 0,-1 1-1,0 0 1,1 0 0,-1 0 0,0 0 0,1 0 0,-1 0 0,0-1 0,0 2-1,1-1 1,-1 0 0,0 0 0,1 0 0,-1 0 0,0 0 0,-37 7 2,20-1-2,-1 2 0,2 0 0,-1 1 0,1 0 0,1 2 0,0 0 0,-6 5 0,-22 21-6,-37 38 6,32-25 0,2 2 1,3 2 0,2 2 0,2 2-1,3 1 1,2 2 0,-16 42-1,47-93 0,3-8-2,0 0 0,0 0 0,0 0 0,0 1 0,1-1 1,-1 0-1,1 1 0,-1-1 0,1 1 0,0 1 2,22-20-64,14-27 81,-2-3 0,-1 0 0,-3-2 1,6-16-18,5-6-27,-18 33 23,28-49-25,-46 76 23,0 0 1,-1-1 0,0 0-1,0 0 1,-2 0-1,1 0 1,-1-2 5,-2 12 2,0 0 1,0 0-1,0 0 1,1 1-1,-2-1 1,1 0-1,0 0 1,0 0-1,0 1 1,0-1-1,0 0 1,-1 0-1,1 0 1,0 1-1,-1-1 1,1 0-1,-1 0 1,1 1-1,-1-1 1,1 0-1,-1 1 1,1-1-1,-1 1 1,1-1-1,-1 1 1,0-1-1,1 1 0,-1-1 1,0 1-1,0-1 1,1 1-1,-1 0 1,0-1-1,0 1 1,0 0-1,1 0 1,-1 0-1,0 0 1,-1 0-3,-34 2 24,35-2-22,-11 4-3,0-1 1,0 2 0,1-1 0,-1 2 0,1-1 0,0 2 0,1-1-1,-1 1 1,1 1 0,0 0 0,1 0 0,0 1 0,-1 2 0,-17 19-5,2 2 0,0 1 1,-7 16 4,11-16 5,2 0 0,1 2 0,2 0 1,-2 9-6,12-29 8,1 1 1,1-1 0,0 1 0,2 0-1,-1 1 1,2-1 0,0 0 0,1 1-1,1-1 1,0 0 0,2 4-9,-3-18 0,0-1-1,1 1 1,0-1-1,-1 1 1,1-1-1,0 1 1,0-1 0,0 0-1,0 0 1,0 1-1,0-1 1,0 0-1,0 0 1,0 0 0,1 0-1,-1 0 1,0 0-1,1 0 1,-1-1-1,1 1 1,-1 0 0,1-1-1,-1 1 1,1-1-1,-1 0 1,1 1-1,0-1 1,-1 0 0,1 0-1,0 0 1,4 0-1,0 0 0,0 0 0,1-1 0,-1 0 0,0 0 0,-1 0 0,1-1 0,2-1 1,8-5 0,0-1 1,0 0 0,-1-1-1,0-1 1,-1-1 0,10-10-1,-8 8 1,367-344 6,-167 150-13,-203 196 6,99-94-182,6-16 182,-182 187 21,-18 45-35,5 3-1,-53 108 15,116-197 0,-62 112 53,6 4 0,-1 19-53,66-150 33,4-7-27,0 0 0,0 0 0,0 0 0,1 0 0,-1 0 0,0 0 0,1 0 0,-1 0 1,1 0-1,0 1 0,0-1 0,0 0 0,0 0 0,0 0 0,1 1-6,-1-1 3,6-6-4,17-18 15,-1-1 0,0-1 0,3-7-14,-16 20 6,510-638 67,-480 598-56,52-73-30,-150 212-16,-173 292 34,-5 53-5,219-400 7,9-17 3,0 0-1,1 0 1,1 1 0,1 0 0,-4 15-10,12-30 2,6-7-16,13-15-13,70-86 77,58-92-50,-99 130 6,133-186 25,130-244-31,-295 461 14,-18 37-14,0 0 1,-1 0-1,1 0 1,0 0-1,0 0 0,0 0 1,0 0-1,0 0 1,0 0-1,0 0 1,0 0-1,0 0 0,0 0 1,-1 0-1,1 0 1,0 0-1,0 0 1,0 0-1,0 0 0,0 0 1,0 0-1,0 0 1,0 0-1,0 0 0,0 0 1,-1 0-1,1 0 1,0 0-1,0-1 1,0 1-1,0 0 0,0 0 1,0 0-1,0 0 1,0 0-1,0 0 0,0 0 1,0 0-1,0 0 1,0 0-1,0 0 1,0-1-1,0 1 0,0 0 1,0 0-1,0 0 1,0 0-1,0 0 0,0 0 0,-18 23 6,-56 95-26,5 3 0,-30 81 20,60-123-13,-248 487 5,273-539 26,4-10-5,1-1 0,1 2-1,1-1 1,-5 18-13,12-23-4,5-11-6,17-22-7,57-80 97,50-86-80,-99 142 8,131-201 32,123-256-40,-264 460 21,-1 0 0,-1-2 0,-3-2-21,-48 91-3,-12 33-113,-34 79 116,-28 94-16,79-181 6,-57 136-5,9 3 0,2 30 15,59-189 0,15-50 0,1 0-1,-1 0 1,0 0 0,0 0-1,0 0 1,0 0-1,0 0 1,0 0 0,0 0-1,0 0 1,0 0-1,0 0 1,0 0-1,0 0 1,0 0 0,0 0-1,0 0 1,0 0-1,0 0 1,1 0-1,-1 0 1,0 0 0,0 0-1,0 0 1,0 0-1,0 0 1,0 0-1,0 0 1,0 0 0,0 0-1,0 0 1,0 0-1,0 0 1,0 0 0,0 0-1,0 0 1,0 0-1,0 0 1,0 0-1,0 0 1,0 0 0,0 0-1,0 1 1,0-1-1,0 0 1,0 0-1,0 0 1,0 0 0,0 0 0,8-10-8,61-105 34,-2-12-26,-1 3 33,134-256-13,-37 68-7,-143 276 3,-2 0 0,-2-1 0,-1-1 0,-2-4-16,-13 33 40,-6 13-31,-14 22-24,-20 44-22,3 3 1,-18 51 36,16-34-13,-53 111-38,-148 347 42,232-530 20,2-4 11,1-1 1,0 1-1,0 0 1,2 0-1,0 0 1,0 1-1,0 10-22,20-44-36,155-238 152,58-131-116,-168 281 10,36-73-26,-78 138 10,-1-1 0,-3 0 0,2-12 6,-15 38-1,-3 16 1,0 1-1,0 0 1,0 0 0,0 0 0,0 0 0,0 0 0,0 0 0,0 0 0,0 0 0,0 0 0,0 0 0,0 0 0,0 0 0,-1-1-1,1 1 1,0 0 0,0 0 0,0 0 0,0 0 0,0 0 0,0 0 0,0 0 0,0 0 0,0 0 0,-1 0 0,1 0-1,0 0 1,0 0 0,0 0 0,0 0 0,0 0 0,0 0 0,0 0 0,0 0 0,-1 0 0,1 0 0,0 0 0,0 0 0,0 1-1,0-1 1,0 0 0,0 0 0,0 0 0,0 0 0,0 0 0,0 0 0,0 0 0,0 0 0,-1 0 0,1 0 0,0 0-1,0 0 1,0 1 0,0-1 0,0 0 0,0 0 0,0 0 0,0 0 0,0 0 0,0 0 0,0 0 0,0 0 0,0 0 0,0 1-1,0-1 1,-16 29-21,-99 268-8,55-132 20,-181 428 25,231-569 18,149-291 70,-30 65-94,-88 161-11,169-355-32,-186 385 33,0 1-1,-1-1 0,0 0 0,0 0 0,-1 0 0,0 0 1,-1 0-1,-1-2 1,0 13 0,0-1 0,1 1 0,-1 0 0,0 0 0,0-1 0,0 1 0,0 0 0,0 0 0,0-1 0,0 1 0,0 0 0,0 0 0,0-1 0,0 1 0,0 0 0,0 0 0,0 0 0,0-1 0,-1 1 0,1 0 0,0 0 0,0-1 0,0 1 0,0 0 0,0 0 0,0 0 0,-1-1 0,1 1 0,0 0 0,0 0 0,0 0 0,-1 0 1,1-1-1,0 1 0,0 0 0,0 0 0,-1 0 0,1 0 0,0 0 0,0 0 0,-1 0 0,1 0 0,0 0 0,0 0 0,-1 0 0,1 0 0,0 0 0,0 0 0,-1 0 0,1 0 0,0 0 0,0 0 0,-1 0 0,1 0 0,0 0 0,0 0 0,-9 7-13,0 2 2,1 1-1,0 0 1,1 1 0,0 0 0,0 0-1,-3 10 12,-33 83-4,27-65-12,-70 171-59,-75 195 120,187-462-43,1 1-1,3 1 0,3 2 0,8-8-1,-1 1-36,-3-1 0,-2-2-1,-2-5 37,-22 43-38,-4 11 32,-1 0 0,0 0 0,-1 0 0,-1 0 0,0-1 0,-1 0 0,0 1 0,-1-9 6,-2 25 1,0 0 0,-1 0 0,1 0 0,-1 0 0,0 0 1,1-1-1,-1 1 0,0 0 0,0 0 0,0-1 0,0 1 0,-1 0-1,-4 9-1,-65 146-22,-31 65 44,-134 192 441,205-363-353,18-33-24,12-21-79,1 1 0,0 0 0,-1 0 0,1 0-1,0-1 1,0 1 0,1 0 0,-1 0-1,0 0 1,1-1 0,0 1 0,-1 0-6,17-40 8,1 2 0,9-13-8,6-13 8,3-8-1,16-33-150,36-109 143,-85 207-24,0-1-1,-1 1 1,0-1 0,0 0 0,-1 1-1,0-4 25,-1 13 0,0 0 0,0 0-1,0 0 1,0-1-1,0 1 1,0 0 0,1 0-1,-1 0 1,0-1-1,0 1 1,0 0 0,0 0-1,-1 0 1,1-1-1,0 1 1,0 0-1,0 0 1,0 0 0,0-1-1,0 1 1,0 0-1,0 0 1,0 0 0,0-1-1,-1 1 1,1 0-1,0 0 1,0 0 0,0 0-1,0 0 1,0-1-1,-1 1 1,1 0 0,0 0-1,0 0 1,0 0-1,-1 0 1,1 0-1,0 0 1,0 0 0,0 0-1,-1 0 1,1 0-1,0-1 1,0 1 0,0 0-1,-1 1 1,1-1-1,0 0 1,0 0 0,-1 0-1,1 0 1,-3 0-4,0 0 0,0 1-1,0-1 1,0 1 0,0 0 0,0 0 0,1 0-1,-1 0 1,0 1 0,0-1 0,1 1 0,-1-1-1,0 2 5,-38 34-49,-17 28 14,3 3-1,-7 17 36,-98 153-10,101-148 16,-47 75 17,-88 128 204,137-209 17,54-82-245,9-15-14,127-261 26,-28 64 29,-79 154-35,6-9-7,-4-2 0,15-53 2,-39 109 4,-1 0-1,0 0 1,-1 0 0,0 0 0,-1-1-1,0 1 1,-1-1 0,0 1-1,0-1 1,-2-2-4,2 13 0,-1 0 0,1-1 0,-1 1 0,1 0 0,-1-1 1,1 1-1,-1 0 0,0 0 0,0-1 0,0 1 0,1 0 0,-1 0 0,0 0 0,0 0 0,-1 0 0,1 0 0,0 0 0,0 1 0,0-1 0,-1 0 0,1 1 1,0-1-1,-1 1 0,1-1 0,-1 0 0,-41-1-8,35 3 5,-16 1-4,0 1-1,0 1 1,1 1 0,0 1 0,0 2-1,0 0 1,1 1 0,0 1 0,-6 5 7,-15 10-9,0 2 0,1 1 0,2 3-1,0 2 10,-31 34 5,3 3 0,3 3 0,3 2-1,-31 53-4,61-82 59,2 1-1,-16 34-58,38-64 5,0 1 0,1-1-1,1 1 1,1 0 0,0 1 0,2-1 0,0 1-1,0 0 1,2 5-5,1-23-2,0-1-1,0 1 0,0-1 0,0 1 1,0-1-1,0 1 0,0-1 1,0 1-1,0-1 0,0 1 1,0-1-1,0 1 0,0-1 1,0 1-1,1-1 0,-1 0 1,0 1-1,0-1 0,1 1 1,-1-1-1,0 0 0,1 1 1,-1-1-1,0 1 0,1-1 1,-1 0-1,1 0 0,-1 1 1,0-1-1,1 0 0,-1 0 1,1 1-1,-1-1 0,1 0 0,-1 0 4,19-6-30,18-23 37,-13 1 7,-2-2 1,-1 0 0,-1-1-1,-1-1 1,-2-1 0,1-7-16,5-6 2,-6 12-2,158-332-31,-168 348-18,-1 0 1,0 0-1,-1-1 1,-1 0-1,0-8 49,-3 25-1,-1 0-1,0 0 1,1 0-1,-1 0 1,0 0-1,0 0 1,0 0-1,-1 0 1,1 0-1,-1 0 1,1 0-1,-1 0 1,1 0 0,-1 0-1,0 0 1,0 0-1,0 0 1,0 0-1,0 1 1,0-1-1,-1 0 1,0 0 1,1 1 0,-1 0-1,0 0 1,0 0 0,0 1 0,0-1-1,0 0 1,0 1 0,0-1 0,0 1-1,0 0 1,-1 0 0,1 0 0,0 0-1,0 0 1,0 0 0,0 0 0,0 1-1,0-1 1,-10 3 2,2 1 0,-1-1 0,0 2 0,1-1 0,0 2 0,0-1 0,-6 5-2,-12 11 20,1 0 0,1 2 0,1 1 0,-14 18-20,-83 112 65,106-133-59,-310 460 277,307-440-198,114-216 18,202-423-44,-295 595-60,45-107-78,-42 97 59,-1 0 0,-1-1 0,0 1 0,-1-1 1,0 0-1,-1-11 20,0 24 0,-1-1 0,0 1 1,-1-1-1,1 1 0,0 0 0,0-1 1,0 1-1,-1-1 0,1 1 0,-1 0 0,1-1 1,-1 1-1,0 0 0,1 0 0,-1-1 1,0 1-1,0 0 0,0 0 0,0 0 1,0 0-1,0 0 0,0 0 0,0 0 1,0 1-1,0-1 0,-1 0 0,1 1 0,0-1 1,-1 0-1,1 1 0,0 0 0,-1-1 1,1 1-1,0 0 0,-1 0 0,1-1 1,-1 1-1,1 0 0,-6 1 5,0-1 1,1 1-1,-1-1 0,1 2 1,-1-1-1,1 1 1,0 0-1,-5 2-5,-2 2 2,0 1 0,0 0 0,1 1 0,0 0-1,0 1 1,-3 3-2,-17 17-2,-18 22 2,-18 27 0,2 3 0,5 3 0,-4 14 0,-156 275 234,180-300-125,6-4-21,29-57-56,4-13-35,7-18-21,215-398 186,-145 282-166,7-10-1,52-101-342,-129 238 298,-1-1 1,-1 0-1,1 0 1,-2 0 0,1 0-1,-1-1 1,1-5 48,-3 15 0,0-1 0,0 0 1,0 0-1,0 0 0,0 1 0,0-1 1,0 0-1,0 0 0,0 1 1,0-1-1,0 0 0,0 0 0,-1 1 1,1-1-1,0 0 0,-1 0 0,1 1 1,0-1-1,-1 0 0,1 1 0,-1-1 1,1 0-1,-1 1 0,1-1 0,-1 1 1,1-1-1,-1 1 0,0-1 1,1 1-1,-1 0 0,0-1 0,1 1 1,-1 0-1,0-1 0,0 1 0,1 0 1,-1 0-1,0 0 0,0-1 0,0 1 1,1 0-1,-1 0 0,0 0 1,0 0-1,1 1 0,-1-1 0,0 0 1,0 0-1,1 0 0,-1 1 0,0-1 1,0 0-1,1 1 0,-2-1 0,-7 4 3,0-1 0,0 1 0,1 1 1,-5 2-4,-9 7-8,0 1 1,1 2 0,0 0 0,1 1 0,-15 18 7,-22 30-22,-5 13 22,54-68 2,-74 99 98,5 4 0,5 4 1,-39 90-101,97-180 50,9-21-43,1 0 0,1 1 0,-1 0-1,1 0 1,1 0 0,-1 0 0,1 0 0,1 0 0,-1 1 0,1 1-7,6-13-80,2-3 86,-1-1 0,1 0 1,-1 0-1,0-1 0,0 0 1,-1 0-1,0 0 0,1-5-6,7-9 18,356-631 54,-356 632-80,31-59-109,-40 71 100,-1 0 0,1 0 1,-2 0-1,1-1 0,-1 1 0,0-1 0,-1-6 17,-1 15 0,1 1-1,-1-1 1,0 0 0,0 1 0,0-1-1,0 0 1,0 0 0,0 1-1,0-1 1,0 0 0,-1 1 0,1-1-1,0 0 1,0 0 0,0 1-1,-1-1 1,1 0 0,0 1 0,-1-1-1,1 1 1,-1-1 0,1 0-1,-1 1 1,1-1 0,-1 1 0,1-1-1,-1 1 1,0-1 0,0 1 3,-1 0-1,0 0 1,0 0-1,0 0 1,1 0-1,-1 0 1,0 0-1,0 0 1,0 1 0,1-1-1,-1 1 1,0-1-1,0 1-2,-7 3 0,0 0-1,0 0 0,0 1 1,0 0-1,1 0 1,0 1-1,-6 4 1,-55 57-38,0 9 14,4 4 0,3 2 0,-11 25 24,-159 279 94,98-158 17,102-174-172,70-149 116,15-23-55,-2 5 5,8-19-20,6-12-125,32-110 140,-93 238-47,0 0 0,0 0 0,0-14 47,-4 29 0,0 1 0,0-1 1,0 0-1,0 0 1,0 0-1,0 0 1,0 1-1,0-1 1,0 0-1,0 0 0,0 0 1,-1 0-1,1 1 1,0-1-1,-1 0 1,1 0-1,0 1 1,-1-1-1,1 0 0,-1 1 1,1-1-1,-1 0 1,0 1-1,1-1 1,-1 1-1,0-1 0,0 0 2,-1 1-1,1-1 1,0 1-1,-1 0 1,1-1-1,-1 1 1,1 0-1,-1 0 1,1 0-1,-1 0 1,1 0 0,-1 0-1,1 1 1,0-1-1,-1 0-1,-6 3 1,1-1 0,-1 1 0,1 1 0,-1-1 0,1 1 0,-4 3-1,-11 10-12,0 0 1,1 1-1,-17 20 12,-60 74 4,21-21 54,5 4-1,3 2 1,5 3-1,4 3 1,-19 53-58,45-62 49,28-74-147,90-243 204,31-41-106,-69 161-10,97-215-160,-138 308 132,0-1 0,-1 0-1,-1 0 1,0 0 0,0 0-1,-1 0 1,-1 0 0,1-8 38,-2 18-1,0 1 1,0 0 0,0 0 0,0 0-1,0 0 1,0-1 0,0 1 0,0 0 0,0 0-1,0 0 1,0-1 0,0 1 0,0 0-1,0 0 1,0 0 0,0-1 0,0 1 0,0 0-1,0 0 1,0 0 0,0 0 0,0-1 0,-1 1-1,1 0 1,0 0 0,0 0 0,0 0-1,0 0 1,0-1 0,0 1 0,-1 0 0,1 0-1,0 0 1,0 0 0,0 0 0,0 0-1,-1 0 1,1 0 0,0 0 0,0 0 0,0 0-1,-1 0 1,1 0 0,0 0 0,0 0-1,0 0 1,0 0 0,-1 0 0,1 0 0,0 0-1,0 0 1,0 0 0,-1 0 0,1 0 0,0 0 0,-3 0 0,0 1 0,0 0 0,0 0 0,1 0 0,-1 0 0,0 0 0,0 0 0,1 1 0,-1-1 0,1 1 0,-1 0 0,1 0 0,-13 10-4,0 1 1,1 1 0,1 0-1,1 0 1,0 2 3,-64 89-30,9-3 40,4 2 1,5 2-1,4 3 0,1 14-10,42-95 6,0 0 1,2 0-1,2 1 0,0 0 0,2 0 1,-1 30-7,6-67-2,0 0 0,1 1 0,0-1 0,0 0 0,1 1 0,0 0 1,0-1 1,7-21 5,80-271 31,42-71-36,-103 304-13,-18 46 13,-2-1-1,0 1 0,-1-1 1,-1-2 0,-6 24 0,0 0 1,0 1-1,0-1 1,-1 0-1,1 0 1,0 0-1,0 0 1,0 0-1,0 0 0,0 0 1,0 1-1,0-1 1,0 0-1,-1 0 1,1 0-1,0 0 1,0 0-1,0 0 1,0 0-1,0 0 0,0 0 1,-1 0-1,1 0 1,0 0-1,0 0 1,0 0-1,0 0 1,0 0-1,-1 0 1,1 0-1,0 0 0,0 0 1,0 0-1,0 0 1,0 0-1,0 0 1,-1 0-1,1 0 1,0 0-1,0 0 1,0 0-1,0-1 1,0 1-1,0 0 0,0 0 1,-1 0-1,1 0 1,0 0-1,0 0 1,0 0-1,0-1 1,0 1-1,0 0 1,0 0-1,0 0 0,0 0 1,0 0-1,0 0 1,0-1-1,0 1 1,0 0-1,0 0 1,0 0-1,0 0 1,0 0-1,0-1 0,0 1 1,0 0-1,-15 14 2,-32 46 0,2 2 0,4 3 0,-15 31-2,19-32 2,-47 80 102,7 5 0,-52 142-104,123-277-6,4-20-10,7-28 21,5-13 32,3 0 1,9-22-38,-7 24 6,185-519-35,-186 528 13,1 1 0,12-19 16,-438 844 112,410-789-112,-17 39-10,1 1 0,-5 22 10,25-118-49,20-52 125,4 2 0,19-42-76,-27 89 12,28-87-166,6 3 0,32-54 154,-120 284-231,-83 167 174,-119 286 309,238-583-284,31-114 196,46-133-164,-54 203 1,77-238-153,-120 384-33,-36 88 146,-50 136 274,-44 209-235,141-470 1,8-39 7,0 13-3,7-131 88,6 0-1,18-72-92,4-34-121,-31 164-35,-20 103 47,-25 71 37,4 2-1,-13 66 73,-40 214 55,82-347-58,2-12 28,6-21-24,0 0 0,0 0 0,0 0 0,0 0 0,0 0 0,0 0 0,0 0 0,0 0-1,0 0 1,0-1 0,0 1 0,0 0 0,0 0 0,0 0 0,0 0 0,0 0 0,0 0 0,0 0 0,0 0 0,0-1 0,0 1 0,0 0-1,0 0 1,0 0 0,0 0 0,0 0 0,0 0 0,0 0 0,0 0 0,0-1 0,0 1 0,0 0 0,0 0 0,0 0 0,0 0 0,0 0 0,0 0-1,-1 0 1,1 0 0,0 0 0,0 0 0,0 0 0,0 0 0,0-1 0,0 1 0,0 0 0,0 0 0,-1 0 0,1 0 0,0 0 0,0 0 0,0 0-1,0 0 1,0 0 0,0 0 0,0 0 0,0 0 0,-1 0 0,1 0 0,0 0 0,0 0 0,0 0 0,0 1 0,0-1 0,0 0 0,0 0-1,0 0 1,-1 0 0,1 0-1,-1-40 90,1 36-93,10-487-156,-8 360-256,-11 197 274,-8 23 141,-4 28-54,16-85 54,-15 100 4,6 1 0,5 31-4,8-150 34,0-20 11,-3-26 50,1-132 52,2 62-305,-5-5 158,-1 83-87,0 21 8,0 16-16,-3 19-3,2 1 0,-1 14 98,-10 40-34,13-63 30,3-10 5,0 0 1,-2-1-1,-3 9-1,8-21 2,0-1-1,0 0 0,0 0 0,0 1 0,0-1 1,0 0-1,0 0 0,-1 1 0,1-1 1,0 0-1,0 0 0,0 1 0,0-1 0,0 0 1,0 0-1,-1 0 0,1 1 0,0-1 1,0 0-1,0 0 0,-1 0 0,1 0 0,0 0 1,0 1-1,0-1 0,-1 0 0,1 0 1,0 0-1,0 0 0,-1 0 0,1 0 1,0 0-1,0 0 0,-1 0 0,1 0 0,0 0 1,0 0-1,-1 0 0,1 0 0,0 0 1,0 0-1,-1 0 0,1 0 0,0 0 0,0 0 1,-1 0-1,1-1 0,0 1 0,0 0 1,0 0-1,-1 0 0,1 0 0,0-1 0,0 1 1,0 0-2,-8-14 86,-13-53-60,3-1 1,3-1-1,1-14-26,-14-69 15,-66-269-15,19 130 78,35 143-61,21 64-73,19 142-212,-1-32 277,1-1 1,1 1-1,4 23-9,6 8 41,-2 0 1,0 34-42,-1-13 74,-3-37 17,-1 33-91,1 52 59,-3-76 157,6 31-216,-2-31 250,-2 34-250,1 116 151,0 96 103,1-163-260,-1 44 76,-5-155-80,-16-913-439,16 410-138,0 480 592,0 1 1,-4 0-29,2 2 13,1 1-1,-1-1 1,0 1-1,1-1 1,0 1-1,-1 0 1,1-1-1,0 1 1,0 2 10,-1-1-6,-4 16 6,0 1-1,1 0 1,1 0 0,1 0-1,1 1 1,1 12 0,-2 0 6,-3 113 32,8 49-38,0-43 122,-2-128-119,-1 101 180,6-1 0,14 72-183,-11-133-1,-6-38-1,1 0 1,2 0-1,0-1 0,6 12 2,-9-28 38,1-3 16,-3-18-42,-2-87 48,-4 0 1,-16-71-61,-7-62-281,2-185 281,21 247-245,3 156 191,1 26-4,3 189 103,17 103-45,35 260-48,-43-431 396,-8 124-348,-4-108 70,2-148-64,0-1 4,0 0 3,0 0-4,0 0 6,0 0 18,-4 0-22,3 0 1,1 0-3,0 0-8,0 0 0,-1-1 0,1 1 0,-1 0 0,1-1 0,0 1-1,-1-1 1,1 1 0,0-1 0,-1 1 0,1 0 0,0-1-1,0 1 1,-1-1 0,1 1 0,0-1 0,0 0 0,0 1 0,0-1-1,0 1 1,0-1 0,0 1 0,0-1 0,0 1 0,0-1-1,0 1 1,0-1 0,0 1 0,0-1 0,0 0-1,0 0 4,0 1-10,0 0-8,0 0-21,0 0 11,0 0-21,0 0 19,8-9-76,37-13 113,25-19-11,-29 17 6,1 1-1,16-5-5,235-84-370,-215 87 167,2 3 0,66-9 203,-348 37 72,131-2-86,-72 0-20,121-5 33,-1-1-1,1 0 0,0-2 1,0 0-1,-3-3 2,15 4-2,0 0-1,0 0 1,1-1 0,0-1-1,0 1 1,-4-4 2,11 6-5,0 1 1,0-1 0,0 1 0,0-1-1,0 0 1,1 0 0,-1 0-1,1 0 1,-1 0 0,1 0-1,0 0 1,0 0 0,0-1 0,0 1-1,0 0 1,1-1 0,-1 1-1,1-1 1,-1 1 0,1-1 0,0 1-1,0-1 1,0 1 0,0-1-1,0 1 1,1-1 0,-1 1 0,1-2 4,0 2-6,0-1-1,0 1 1,0 0 0,1-1 0,-1 1 0,0 0 0,1 0 0,0 0 0,-1-1 0,1 2 0,0-1 0,0 0 0,0 0 0,0 1 0,1-1 6,37-20-37,-25 14-1,52-26-144,-18 10 10,-2-2 1,7-7 171,-51 31-14,1 0 1,-1-1-1,0 1 0,0-1 1,0 0-1,0 0 0,0 0 1,0 0-1,-1 0 1,1-1-1,-1 1 0,0-1 1,0 0-1,0-1 14,-2 5 0,0 0 0,-1-1 1,1 1-1,0-1 0,0 1 0,0 0 1,-1-1-1,1 1 0,0 0 0,-1-1 0,1 1 1,0 0-1,-1 0 0,1-1 0,0 1 0,-1 0 1,1 0-1,0-1 0,-1 1 0,1 0 0,-1 0 1,1 0-1,-1 0 0,1 0 0,0 0 1,-1 0-1,1 0 0,-1 0 0,1 0 0,-1 0 1,1 0-1,0 0 0,-1 0 0,1 0 0,-1 0 1,1 0-1,-1 0 0,1 1 0,-23 1 8,9 3-9,1-1 0,0 1 0,1 1 0,-1 0 0,1 1 0,-6 5 1,-69 52-9,76-55 9,0 1 0,1 0-1,0 1 1,1 0-1,0 1 1,1 0 0,0 0-1,1 1 1,0 0-1,1 0 1,0 1 0,1-1-1,1 1 1,0 0-1,1 1 1,1-1-1,0 1 1,1-1 0,0 1-1,1-1 1,1 1-1,0-1 1,1 3 0,-1-15 1,-1 1 0,1-1 1,-1 1-1,1 0 0,0-1 0,0 1 1,0-1-1,0 0 0,1 1 0,-1-1 0,0 0 1,1 0-1,0 0 0,-1 0 0,1 0 0,0 0 1,0 0-1,0-1 0,0 1 0,1-1 1,-1 0-1,0 1 0,1-1 0,-1 0 0,1 0 1,-1 0-1,1-1 0,-1 1 0,1-1 0,-1 1 1,1-1-1,0 0 0,-1 0 0,1 0 1,0 0-1,-1 0 0,1-1 0,-1 1 0,1-1 1,0 0-1,-1 0 0,1 0 0,-1 0 0,0 0 1,1 0-1,-1-1 0,0 1 0,0-1 0,0 1 1,0-1-1,0 0 0,0 0 0,0 0 1,-1 0-1,1-1-1,15-20 26,-1-1 1,-1-1 0,-1-1 0,8-20-27,40-115 42,-41 105-42,-16 41 2,11-26 9,5-28-11,-18 56 3,-1 0 1,0 1 0,0-1 0,-1 0-1,-1 0 1,0 0 0,-2-11-4,1 22 3,1-1 0,-1 1 0,0-1 0,-1 0 0,1 1 0,0 0 0,-1-1 1,1 1-1,-1 0 0,0 0 0,1 0 0,-1 0 0,0 0 0,0 0 0,-1 1 0,1-1 0,0 1 1,0-1-1,-1 1 0,1 0 0,-1 0 0,1 0 0,-1 0 0,0 0 0,1 1 0,-1-1 1,-2 0-4,-12-1 12,0 0 0,1 1 0,-1 0 0,-4 2-12,7-1 17,4 0-10,-1 0-1,1 1 0,-1 0 1,1 1-1,-1 0 1,1 0-1,0 2 0,0-1 1,0 1-1,1 0 1,-6 4-7,8-4-4,0 1 1,1 1 0,-1-1 0,1 1 0,0 0-1,1 1 1,-1-1 0,1 1 0,0 0-1,1 0 1,0 1 0,0-1 0,1 1 0,-2 5 2,-2 7-12,1 0-1,1 1 1,1 0-1,1 0 1,0 17 13,1 33 3,4 5-3,-1-2 16,-2-61-9,1 0 0,0 0 0,1-1 0,0 1 0,1 0 0,1-1 0,0 1 0,1-1-1,0 0 1,0 0 0,2 0 0,2 4-7,-7-14 1,0 0 0,0 0-1,1 0 1,-1 0 0,1-1 0,-1 1 0,1-1-1,-1 1 1,1-1 0,0 0 0,0 1-1,-1-1 1,1 0 0,0 0 0,0 0 0,0-1-1,0 1 1,1 0 0,1 0-1,-3-1 2,1-1 0,0 1 0,0 0 0,0 0 0,-1-1 0,1 1 0,0-1 0,0 0 0,-1 1 0,1-1 0,0 0 0,-1 0 0,1 0 0,-1 0 0,1-1 0,-1 1 0,0 0 0,1-1-2,4-6 12,0 1 0,0-1 0,-1 0 0,0 0 0,-1-1 0,0 1 0,3-9-12,8-34 23,-1 0 1,-2 0-1,-3-1 1,-2-1-1,-3 1 0,-1-1 1,-5-34-24,1 77 6,0-1 0,-1 1 0,-1 0 0,1 0 0,-2-1 0,1 2-1,-1-1 1,-1 0 0,0 1 0,0 0 0,-1 0 0,0 0 0,-1 1 0,0 0 0,0 0 0,-1 0-6,-3-2 0,0 0 1,-1 1-1,0 0 1,-1 1-1,0 0 1,0 1-1,0 0 1,-1 1-1,0 1 0,0 0 1,-1 1-1,10 2-5,1 1 1,-1 0-1,0 1 0,0-1 1,0 1-1,0 0 0,1 0 1,-1 0-1,0 1 0,0 0 1,-4 1 4,6-1-6,1 0-1,-1 0 1,1 0 0,0 1 0,0-1 0,0 1 0,-1-1 0,1 1-1,1 0 1,-1 0 0,0 0 0,0 0 0,1 0 0,-1 1-1,1-1 1,0 0 0,0 1 0,-1-1 0,2 1 0,-1-1-1,0 1 1,0-1 6,-6 34-20,2-1 0,1 1-1,2-1 1,1 1 0,4 33 20,-2-37-5,1 2 1,1 1 1,2 0-1,1-1 1,2 0 0,2 2 3,-3-13-6,1-1 0,1 0 0,1-1 1,1 0-1,0 0 0,2-1 0,13 16 6,-23-33 0,0 1 1,0-1-1,0 0 0,1 0 1,-1 0-1,1 0 0,-1 0 1,1-1-1,0 0 0,0 1 0,0-2 1,0 1-1,0 0 0,1-1 1,1 1-1,-3-2 2,-1 0 0,1 0 0,-1 0 1,1 0-1,-1-1 0,1 1 0,-1-1 0,0 1 1,1-1-1,-1 0 0,1 0 0,-1 0 0,0 0 1,0 0-1,0-1 0,0 1 0,0-1 0,0 1 1,0-1-1,0 0 0,0 0 0,-1 0 0,1 0 1,-1 0-1,0 0 0,1 0 0,-1-1-2,11-19 18,-1 0-1,-1-1 1,-1-1-1,0 1 1,0-10-18,26-128 71,-32 142-70,14-77 9,-4-1 0,-5 0-1,-4-1 1,-5-45-10,-2 114 9,0-1 0,-2 1 1,-1 0-1,-1 0 0,-8-18-9,8 27 2,-1 1 0,-1 1 1,0-1-1,-2 2 0,0-1 0,-1 2 1,0-1-1,-10-8-2,19 22-3,0 0-1,-1 0 1,1 0 0,-1 0-1,0 0 1,0 0 0,0 1-1,0 0 1,0 0 0,0 0 0,-1 1-1,-3-2 4,6 3-3,0 0 0,0 0-1,0 0 1,1 0 0,-1 0-1,0 0 1,0 1 0,0-1-1,1 0 1,-1 1 0,0 0-1,0-1 1,1 1 0,-1 0-1,1 0 1,-1 0 0,1 0-1,-1 0 1,1 0 0,-1 1-1,1-1 1,0 0 0,0 1-1,0-1 1,0 1 0,0-1 0,0 1-1,0 0 1,0-1 0,1 1-1,-1 0 1,0-1 0,1 2 3,-8 21-4,1 0 0,1 0 0,2 1 1,0 0-1,1 14 4,-1 129 7,4-133-6,0 14 5,-1 18-31,8 58 25,-4-100-14,1-1 0,2 0 0,0 0 0,1-1 0,2 0 0,0 0 0,1-1 14,-7-16-6,1 0 0,-1 0 1,1 0-1,0-1 0,0 0 1,2 2 5,-5-6-1,0 0 0,0 0 0,0 0 0,0 0 0,0 0 0,0 0 0,1 0 0,-1 0 0,0-1 0,1 1 0,-1-1 0,0 1 0,1-1 0,-1 1 0,0-1 0,1 0 1,-1 1-1,1-1 0,-1 0 0,1 0 0,-1 0 0,0 0 0,1-1 0,-1 1 0,1 0 0,-1 0 0,1-1 0,-1 1 0,0-1 0,1 0 0,-1 1 0,0-1 0,1 0 1,4-5 3,0 0 0,0-1 0,-1 0 0,0 1 0,-1-2 0,1 1 0,-1 0 0,-1-1 0,1 0 0,-1 0 0,1-5-3,6-12 23,60-163 65,-6-6-88,-58 174 2,9-24-2,-3-2 0,-1 0 0,-2 0 0,-3 0 1,-1-1-1,-2-15 0,-3 36-2,1 7 3,-1 0 0,0 0 1,-2 0-1,0 1 0,-3-10-1,4 25-1,0-1 1,0 1-1,0 0 1,0-1 0,0 1-1,-1 0 1,1 0-1,-1 0 1,0 0-1,0 0 1,0 1-1,0-1 1,-1 0-1,1 1 1,-1 0-1,1-1 1,-1 1-1,0 0 1,0 1-1,0-1 1,0 0-1,0 1 1,0 0-1,0-1 1,-1 1 0,1 0-1,0 1 1,-1-1-1,1 1 1,-1-1-1,-3 1 1,5 0-2,-1 0 0,0 1 0,1-1 0,-1 1 0,0-1-1,1 1 1,-1 0 0,1 0 0,-1 0 0,1 0 0,-1 0 0,1 1 0,0-1 0,-1 1-1,1-1 1,0 1 0,0 0 0,0 0 0,0 0 0,0 1 2,-4 6-6,0 0 1,1 0 0,0 1-1,-4 9 6,9-19 0,-17 44-3,2 0 1,2 1-1,1 0 0,3 1 0,-2 35 3,-1 47 6,6 60-6,5-77-3,9 40 3,-4-104-2,3-1 1,1-1-1,3 0 1,8 23 1,-15-59-1,-1 1 1,1 0-1,1-1 0,-1 0 1,2 0-1,-1-1 1,1 1-1,0-1 0,1 0 1,0-1-1,2 2 1,-3-4 0,-1-1 0,1-1 0,0 1 0,0-1 0,0 0 0,0 0 0,1 0 0,-1-1 0,1 0 0,0-1 0,-1 1 0,1-1 0,0-1 0,0 1 0,0-1 0,5-1 0,-6 1 5,0-1-1,1 0 1,-1 0 0,0-1-1,0 0 1,0 0-1,-1-1 1,1 1 0,0-1-1,-1 0 1,0-1-1,1 1 1,-1-1 0,-1 0-1,3-2-4,9-11 37,0-1 1,0-1-1,6-11-37,-1 2 19,157-226 102,14-19-34,-164 237-86,-2 4 1,-2-1 0,-1-1 0,14-29-2,-37 63 0,0 0 1,1 0-1,-1-1 1,0 1 0,0 0-1,0 0 1,0-1-1,1 1 1,-1 0-1,0 0 1,0-1-1,0 1 1,0 0-1,0 0 1,0-1-1,0 1 1,0 0-1,0 0 1,0-1-1,0 1 1,0 0-1,0-1 1,0 1 0,0 0-1,0 0 1,0-1-1,0 1 1,0 0-1,0 0 1,-1-1-1,1 1 1,0 0-1,0 0 1,0-1-1,0 1 0,-12 0 40,10 1-37,-12 1-1,0 2 0,0 0 0,0 1 0,1 0 0,0 1 0,0 0-1,-6 5-1,-34 21-2,-6 9 2,34-24 1,-46 33-31,3 3-1,-2 6 31,39-31-15,2 2-1,1 1 1,2 0-1,1 2 1,-7 13 15,24-33-4,1 0 0,0 0 1,1 0-1,1 1 0,0 0 1,0 0-1,2 0 1,0 1-1,0-1 0,1 1 1,1 0-1,1 0 1,0-1-1,1 7 4,0-15-2,0 0 0,0 1-1,0-1 1,1 0 0,0-1 0,0 1 0,1 0 0,0 0-1,0-1 1,0 0 0,0 0 0,1 0 0,0 0-1,0 0 1,0 0 0,1-1 0,-1 0 0,1 0 0,0-1-1,0 1 1,1-1 0,-1 0 0,1 0 0,0 0 2,11 3 0,0 0 0,0-1 0,1 0 0,0-2 0,0 0 0,0-1 0,0-1 0,4 0 0,11-2 5,0 0-1,0-3 1,0 0 0,0-2 0,-1-2 0,0-1-1,9-5-4,53-22 19,69-40-19,153-94 153,130-101-153,-424 258 9,-10 6-25,-1 0 0,0-1 0,0-1-1,0 0 1,3-4 16,-14 12 2,-8 3 7,-100 43 40,-67 24-35,-356 85 45,327-99 11,152-40-68,0 2-1,-25 13-1,60-23-2,1 1 0,0 1 0,1 0 0,0 1 0,0 1-1,1 1 1,0 0 0,1 0 0,0 2 2,10-11-4,1 0 1,-1 0-1,1 0 1,0 0-1,0 1 0,0-1 1,0 1-1,1-1 1,-1 1-1,1-1 0,0 1 1,0 0-1,0 0 1,0 2 3,2-4-5,-1 0 1,1 1 0,-1-1 0,1 0-1,0 0 1,-1 0 0,1 0-1,0 0 1,0-1 0,1 1 0,-1 0-1,0 0 1,1-1 0,-1 1-1,1-1 1,-1 1 0,1-1-1,-1 1 1,1-1 0,0 0 0,0 0-1,0 0 1,0 0 0,0 0-1,0-1 1,0 1 0,0 0 0,0-1-1,1 1 5,14 3-4,0 0-1,0 0 1,0-2-1,1 0 1,10-1 4,101-4 6,-26-6 1,-1-5 0,-1-3 0,0-6 0,-2-3 0,8-8-7,6-7 1,-2-5 1,-2-4-1,-2-5 0,27-23-1,-93 53-3,-1-2-1,-1-2 0,-2-1 0,-1-2 1,27-31 3,-57 57-8,-1 0 1,0-1-1,0 0 1,-1 0 0,0-1-1,0 1 1,0-1-1,-1 0 1,0 0 7,-3 7 0,0 0-1,0 0 1,1 1 0,-1-1 0,0 0-1,0 0 1,0 0 0,0 0 0,0 1-1,0-1 1,0 0 0,0 0 0,0 0-1,0 0 1,-1 0 0,1 1-1,0-1 1,-1 0 0,1 0 0,0 1-1,-1-1 1,1 0 0,-1 0 0,1 1-1,-1-1 1,1 0 0,-1 1 0,0-1-1,1 1 1,-1-1 0,0 1 0,0-1-1,1 1 1,-1-1 0,-1 1 0,-34-6 12,30 5-10,-49-1 11,1 3 0,-1 1 0,1 4 0,-13 3-13,-222 50-3,207-41 9,-231 59 1,259-60 4,1 2-1,0 2 1,2 2-1,-32 20-10,64-31 1,0 0-1,1 2 1,1 0-1,0 0 1,-8 11-1,20-21-2,1 0 0,0 1 1,0-1-1,1 1 0,0 0 1,0 0-1,0 0 0,0 1 0,1-1 1,-1 1-1,2-1 0,-1 1 1,0 0-1,1 0 0,0 0 0,1-1 1,-1 1-1,1 0 0,0 0 1,1 0-1,0 6 2,0-10-1,-1 0 0,1 0 0,0-1 1,-1 1-1,1 0 0,0 0 0,0-1 0,0 1 0,0-1 0,1 1 1,-1-1-1,0 1 0,1-1 0,-1 0 0,1 0 0,-1 1 0,1-1 1,-1 0-1,1-1 0,0 1 0,0 0 0,1 0 1,10 4-8,1-1 1,-1 0-1,1-1 0,0-1 0,1 0 0,-1-1 0,8-1 8,32-1-13,33-5 13,-3-5-1,-1-3-1,0-4 0,-1-3 1,-1-4-1,-1-4 0,59-31 2,-39 10 20,-1-4 0,-3-5 0,-3-4 0,83-73-20,-173 133 2,35-28-2,32-36 0,-62 59-16,-1-1 0,0 0-1,0 0 1,0-1-1,-1 0 1,-1 0-1,0 0 1,0-1 0,-1 1-1,2-9 17,-5 17 0,0 0 0,-1 0 0,1-1 1,-1 1-1,1-1 0,-1 1 0,0 0 0,0-1 0,0 1 0,0-1 0,-1 1 0,1 0 0,-1-1 0,1 1 0,-1 0 0,0-1 1,0 1-1,0 0 0,0 0 0,0 0 0,-1 0 0,1 0 0,-1 0 0,1 0 0,-1 0 0,1 1 0,-2-1 0,-2-2 6,-1 1 0,0 1 0,1-1-1,-1 1 1,0 0 0,0 0 0,0 1 0,-1 0-1,1 0 1,-2 0-6,-65-6 48,1 4 0,-1 2 0,-31 6-48,-44 8 10,-25 12-10,-44 15 6,169-28 22,1 2-1,0 2 1,-21 11-28,51-18 3,1 0-1,0 0 1,0 2 0,1 0-1,0 0 1,1 2 0,1-1-1,-5 7-2,10-10-3,-1 1 1,2 0-1,-1 1 0,1 0 0,1 0 0,0 0 0,1 1 0,0 0 0,0 0 0,2 0 1,-1 0-1,1 2 3,3-12-3,0-1 0,-1 1 0,1 0 1,0 0-1,0 0 0,0 0 0,0 0 0,0 0 1,1 0-1,-1 0 0,0 0 0,1 0 1,0 0-1,-1 0 0,1-1 0,0 1 1,0 0-1,0 0 0,0-1 0,0 1 0,0-1 1,1 1-1,-1-1 0,0 1 0,1-1 1,-1 0-1,1 0 0,1 2 3,5 0-5,-1 0 1,1 0-1,0-1 0,0 0 0,0 0 1,0-1-1,2 0 5,47 6-3,-1-4 1,1-1 0,0-4-1,0-1 1,-1-3-1,1-3 1,-2-2-1,33-12 3,-8-1 10,-1-4-1,-1-3 1,-1-4-1,-2-3 1,39-28-10,-63 33 2,-1-2 0,-2-3 0,15-16-2,-43 35-54,-1-1-1,0 0 1,-1-1 0,-2-1 0,0-1-1,-1-1 1,-1 0 0,2-7 54,-14 27-6,0 0 0,-1 0 0,1 0 0,-1-1 0,1 1 0,-1 0 0,-1-1 0,1 1 0,-1-1 0,1 1 0,-1-1 0,0 1 0,-1-1 0,1 1 0,-1-1 0,0 1 0,0-1 0,0 1 0,-2-4 6,0 5 1,1-1 1,-1 1-1,0 0 0,0 0 1,0 0-1,-1 0 1,1 1-1,-1-1 0,1 1 1,-1 0-1,0 0 0,0 0 1,0 1-1,0-1 0,0 1 1,0 0-1,0 0 0,-1 0 1,1 1-1,-3-1-1,-37-4-1,1 2 0,0 2 0,0 2 1,-1 2-1,1 1 0,-38 10 1,51-7 6,0 1 1,0 1-1,1 2 0,0 1 1,1 1-1,0 2 1,1 0-1,1 2 0,0 1 1,-7 9-7,-8 10 25,3 3-1,1 1 1,2 2 0,2 1 0,2 2-1,2 1 1,2 1 0,3 2-1,1 0 1,2 1 0,1 9-25,10-29 35,1 1 1,0 8-36,7-31 7,1-1 0,0 1 0,0 0 0,1 0 0,0 0 0,1-1 0,0 1 0,0 0 0,1 0 0,0 1-7,0-6 3,0 0 0,0 0 1,0-1-1,0 1 0,1-1 0,-1 1 0,1-1 0,0 0 0,0 1 0,0-2 0,0 1 0,0 0 0,1-1 1,0 1-1,-1-1 0,1 0 0,0 0-3,11 5 3,1-1 0,0 0 1,14 2-4,-27-7 0,36 8 4,0-1 0,1-3 0,0-1-1,0-1 1,0-3 0,0-1 0,0-2 0,0-2 0,-1-1 0,0-2-1,12-5-2,6-5 7,-1-2 1,0-2 0,-2-3 0,-1-2-1,-1-2 1,-2-3 0,15-13-9,33-32 19,-3-4 1,-3-5-1,-5-3 1,-3-4-1,-3-5-19,-67 80-20,0 0 1,-1-1-1,6-13 20,-17 27-3,1 0-1,-1 0 1,0 0 0,0 0-1,0 0 1,-1 0 0,1-1 0,-2 1-1,1 0 1,0-1 0,-1 1-1,0-1 1,0 1 0,-1-1 0,1 1-1,-2-4 4,1 7 2,0 0 0,1 0 0,-1 1 0,0-1-1,0 1 1,0-1 0,-1 1 0,1-1 0,0 1-1,0 0 1,-1 0 0,1-1 0,-1 1 0,1 0-1,-1 0 1,1 1 0,-1-1 0,0 0 0,1 0 0,-1 1-1,-1-1-1,-41-5 17,35 5-10,-26-1 15,0 1 1,1 2 0,-1 1 0,1 2 0,-1 2 0,2 1 0,-1 1-1,1 2 1,0 1 0,1 2 0,0 1 0,1 1 0,1 2 0,0 1-1,1 1 1,2 2 0,0 1 0,1 1 0,1 1 0,1 1 0,1 1-1,-2 6-22,-3 11 9,2 0-1,2 2 0,2 0 1,2 2-1,2 0 0,2 1 1,3 1-1,-5 30-8,2 22 19,15-90-11,1-1 0,0 1 1,0 0-1,1 0 1,0 0-1,1-1 0,2 9-8,-2-13 3,1-1-1,-1 0 0,1 0 0,1 0 0,-1 0 0,1 0 1,-1-1-1,1 0 0,1 0 0,-1 0 0,0 0 0,1 0 1,0-1-1,0 0 0,0 0 0,4 1-2,6 4 7,1-2 1,0 0-1,0 0 0,1-2 0,0 0-7,0 0 7,0-1-1,1-1 1,-1-1 0,0 0-1,1-1 1,-1-1 0,0-1-1,1 0 1,-1-2 0,0 0-1,-1 0 1,1-2 0,-1 0-1,0-1 1,0 0 0,-1-1-1,0-1 1,13-10-7,28-21 31,-2-2 0,-2-3 0,12-16-31,16-23 41,36-50-41,-71 78 4,-3-3 0,19-35-4,-53 79-6,0 0 0,0 0 1,-1-1-1,-1 0 1,-1 0-1,0 0 1,-2-1-1,1 0 1,-2 1-1,0-1 1,-1 0-1,-1-1 1,-1-2 4,1 16 2,-1-1-1,1 1 1,-1-1-1,0 1 1,-1 0-1,1-1 1,-1 1-1,0 0 1,0 0-1,0 0 1,0 0-1,-1 0 1,0 1-1,0-1 1,0 1-1,0-1 0,-3-1 3,1 0 0,-1 1 1,0-1-1,0 2 0,-1-1 0,1 0 0,-1 1 0,0 0 0,0 1 0,0 0-3,-2-1 0,0 1 0,1 0 1,-1 0-1,0 1 0,0 0 0,0 1 0,-1 0 0,1 0 1,0 1-1,0 0 0,0 1 0,1 0 0,-1 0 0,0 1 1,1 0-1,-1 1 0,-1 1 0,-4 5-9,1 1 0,1 0 0,0 1 1,1 0-1,0 1 0,1 1 0,0-1 0,1 1 1,1 1-1,-3 6 9,-16 31-5,3 1 0,1 0 0,-7 35 5,-2 24-1,-3 37 1,21-71 7,3 0 1,4 0-1,3 8-7,3-71 7,1 1 2,-1-1 0,2 0 0,0 1 0,3 10-9,-3-22-2,-1-1 1,1 1-1,0-1 0,1 0 1,-1 0-1,1 1 0,-1-1 0,1 0 1,0 0-1,0-1 0,0 1 1,0 0-1,1-1 0,-1 1 1,1-1-1,0 0 0,-1 0 1,1 0-1,0 0 0,0 0 1,0-1-1,1 1 2,4 1-1,0-1 0,0 1 0,0-2 1,0 1-1,1-1 0,-1-1 0,0 1 1,1-1-1,-1-1 0,0 1 0,1-2 0,-1 1 1,0-1-1,0 0 0,0-1 0,0 1 0,-1-2 1,2 1 0,9-7 7,0 0 0,0-2 0,-1 0 0,0 0 0,-1-2 0,13-12-7,56-67 31,-4-3-1,-4-3 1,26-49-31,-74 104 22,-1-1 0,21-46-22,-41 72-16,0 0 1,-1 0 0,-2-1 0,0 1 0,-1-1 0,0 0 0,-2-1 0,0-17 15,-2 33-4,0 1 1,0-1 0,-1 1 0,1 0 0,-1-1 0,0 1 0,0 0 0,0-1 0,-1 1-1,0 0 1,0 0 0,0 0 0,0 1 0,0-1 0,-3-3 3,1 3 1,0 1 0,0 0 0,0-1 0,-1 1 0,1 1 0,-1-1 0,1 1 0,-1-1 0,0 1 0,0 1 0,0-1 0,0 1 0,-4-1-1,0 0 2,0 0 0,0 1-1,0 0 1,0 1 0,0 0 0,0 0-1,-1 1 1,1 0 0,0 1-1,0 0 1,1 0 0,-1 1 0,0 0-1,1 0 1,0 1 0,-3 2-2,-2 2 1,1 1 1,1 0-1,-1 0 0,2 1 1,-1 1-1,1 0 0,1 0 1,0 1-1,1 0 1,-1 2-2,-15 27 4,2 1 0,2 1 1,2 1-1,1 0 0,3 1 1,1 1-1,-2 28-4,2 2 12,4 1 0,4 0 0,2-1 0,5 22-12,-1-83 7,0 0 0,0 0 0,2-1 1,0 1-1,0-1 0,2 1 0,-1-1 0,7 11-7,-8-19-1,1 0 0,0 1 0,0-1 0,0-1 0,1 1 0,0-1 0,0 1 0,1-2 0,-1 1 0,1 0 0,0-1 0,0 0 0,1-1 0,-1 1 0,1-1 0,0-1 0,0 1 0,0-1 1,3 1-2,1 0 1,-1-1-1,1 0 1,-1-1-1,1 0 1,0-1-1,0 0 0,-1 0 1,1-1-1,-1-1 1,1 0-1,-1 0 1,1-1-1,-1-1 1,4-1 1,2-3 2,0 0 0,-1-1 0,-1-1 0,1 0 0,-2-1 0,1-1 1,-1 0-1,-1-1 0,3-4-2,25-31 23,-2-1 0,-2-1-1,-3-2 1,-2-2 0,-2-1 0,-3-1 0,11-33-23,-28 60-22,-2 1 0,0-2 0,-2 1 0,-1 0 0,-2-1 0,0 0 0,-2 0 0,-2-13 22,1 37 1,0 0 0,-1 0-1,1 0 1,-1 0 0,0 0 0,0 1 0,-1-1 0,0 1-1,0 0 1,0-1 0,0 1 0,-1 1 0,0-1 0,0 0 0,-3-2-1,4 5-2,0-1 1,0 1-1,-1-1 1,1 1-1,0 0 1,-1 0 0,1 1-1,-1-1 1,0 1-1,0-1 1,1 1 0,-1 0-1,0 1 1,0-1-1,0 1 1,0 0-1,0 0 1,0 0 0,0 0-1,0 1 1,0-1-1,1 1 1,-1 0 0,-2 1 1,3-1-3,0 0 1,1 1 0,-1-1-1,0 1 1,1 0 0,-1 0-1,1 0 1,0 0 0,0 0-1,0 0 1,0 1 0,0-1 0,0 1-1,-1 2 3,-19 45-29,10-9 23,1 0 0,3 2 0,1-1 0,-1 37 6,1 173-6,7-223 5,0-14 1,0 18 14,0 0 0,2 0-1,2 0 1,3 12-14,-5-37 2,1-1 1,0 1-1,0-1 0,0 0 1,1 0-1,0 0 0,0 0 0,0-1 1,1 0-1,5 6-2,-8-11 1,-1 1-1,1 0 1,0 0-1,0-1 1,0 1 0,0-1-1,0 0 1,0 1-1,0-1 1,0 0-1,1 0 1,-1-1 0,0 1-1,0 0 1,1-1-1,-1 1 1,1-1 0,-1 0-1,1 0 1,-1 0-1,0 0 1,1 0 0,-1 0-1,1-1 1,-1 1-1,0-1 1,1 0-1,-1 1 1,0-1 0,0 0-1,1 0 1,-1-1-1,0 1 1,0 0 0,0-1-1,0 0 0,7-8 18,0-1 1,-1 0-1,0-1 0,-1 0 0,0 0 0,0 0 1,-2-1-1,3-6-18,-7 16 1,16-37-1,-2-1 0,-2 0 1,-2-1-1,-1 0 0,-3-1 0,-1 1 1,-2-2-1,-2 1 0,-2 0 1,-4-30-1,2 59-3,-1-1 0,0 1 1,-1 0-1,-1 1 0,0-1 1,-1 1-1,0 0 0,-1 0 1,0 1-1,-1 0 0,-1 0 1,0 1-1,-10-10 3,18 19-2,-1 1 0,0-1 0,1 1 1,-1-1-1,0 1 0,0-1 0,0 1 0,0 0 1,0 0-1,0 0 0,-1 0 0,1 1 0,0-1 2,1 1-3,0 0-1,0 0 0,0 0 1,0 0-1,0 0 1,0 0-1,0 0 0,0 0 1,0 1-1,0-1 0,1 0 1,-1 1-1,0-1 1,0 0-1,0 1 0,0-1 1,0 1-1,1 0 0,-1-1 1,0 1-1,0 0 4,-2 3-11,1 0 1,0-1-1,-1 1 0,2 1 0,-1-1 0,0 0 1,1 0-1,0 1 0,0-1 0,0 1 0,0-1 1,1 1 10,-8 83-29,4 0 0,5 1 0,3 11 29,0-48 0,1 0 0,5 12 0,-5-40 1,1 0 0,1 0 1,1 0-1,1-1 0,7 13-1,-14-33 3,-1 0-1,1 0 0,0 0 0,0-1 1,0 1-1,0-1 0,0 1 0,1-1 1,-1 0-1,4 2-2,-6-3 1,1-1 1,0 0 0,0 1-1,0-1 1,0 1-1,0-1 1,0 0 0,0 0-1,0 0 1,0 0-1,0 1 1,0-1 0,0-1-1,0 1 1,0 0-1,0 0 1,0 0 0,0 0-1,0-1 1,0 1-1,0 0 1,0-1 0,0 1-1,0-1 1,0 1-1,0-1 1,0 0 0,-1 1-1,1-1 1,0 0-1,-1 1 1,1-1 0,0 0-1,-1 0 1,1 0-1,0 0-1,4-10 18,0 1-1,0-1 0,-1 0 0,0 0 0,-1 0 1,0-1-1,-1-3-17,2-1 8,7-35 0,-3 0 1,-2-1 0,-2-2-9,0-157-5,-4 206 5,-3-37-55,-1 1-1,-3-1 1,-1 1 0,-2 1 0,-1 0-1,-2 0 1,-4-2 55,14 54-260,1 15 217,4 22 27,2 0 0,2 0 0,4 11 16,38 149-14,-22-101 8,-17-68 3,26 95-18,-30-123 29,-2-12 14,0-22 54,-2-74 34,1 14-94,-4 0 0,-3-1 0,-6-16-16,-9-5 8,3 14-320,2-11 312,15 89-124,6 30-59,-1 1 158,25 62 8,9 24 22,19 86-5,-12 57 134,-47-259-25,-1 0 0,2 0 0,-1 0 1,2-8-110,-1-28-4,-13-39 70,-24-83-66,17 83-295,-8-72 295,28 135-193,8 45-8,4 9 209,10 17 25,-2 0-1,-2 2 1,-2 0-1,-2 1 1,-3 1-1,-2-1 1,-2 2-1,0 51-32,-12-216 138,-17-96-138,-3-31-380,24 227 324,1 22-58,3 24 40,9 22 67,2-1 0,12 27 7,-1-2 0,30 139 24,-53-202-15,-1-9 45,0-11 271,-3-58-288,-3 1 0,-2 0 0,-3 0 0,-16-55-37,18 84-41,-3-12 12,8 34-42,3 16-76,4 13 126,1 0 0,0 0-1,7 15 22,10 32 0,1 35 28,-5 0 0,-2 17-28,-15-106 21,-1-11-14,-1 0-1,1 0 0,0 0 1,0 0-1,0 0 1,0-1-1,1 1 1,-1 0-1,0 0 0,1 0 1,-1 0-1,1-1 1,0 1-1,0 0 1,0 0-7,0-22 92,-1-7-66,1-19-31,-2-1-1,-2 1 0,-2 0 1,-10-39 5,-34-86-226,47 163 214,2 7 9,0 0 0,0 0 0,-1 0-1,1-1 1,0 1 0,-1 0 0,1 0 0,0 0 0,-1 0-1,0 0 1,1 0 0,-1 0 0,0 0 0,1 0-1,-1 0 1,0 0 0,0 0 0,0 0 3,-1 12-108,6 40 103,2-1 0,2 0 1,2 0-1,3-1 0,1-1 5,0 0 5,-4-7 8,-2-7 17,2-1-1,11 27-29,-18-88 138,-6-18-116,-2 1 1,-1 0 0,-3 0-1,-2-2-22,-2-10-148,-5-57 148,23 135-38,0-1-1,2-1 1,0 1-1,4 3 39,16 50 73,-10-23-16,-7-24 41,0 1 1,-3 1 0,0-1 0,-1 1 0,-2 0-1,0 27-98,-2-34 15,0 0 0,1 0 0,2 0 0,0-1-1,5 13-14,-4-13 18,0 1-1,-1 0 0,-2 0 0,0 0 0,0 14-17,-3-32 18,1 0-1,-1 1 0,0-1 0,-1 1 1,1-1-1,-1 0 0,0 1 1,1-1-1,-1 0 0,-1 0 0,1 1 1,0-1-1,-2 1-17,1-2 24,0 0 0,0 0 1,0 0-1,-1-1 0,1 1 0,-1 0 1,0-1-1,1 0 0,-1 0 0,0 0 1,0 0-1,0 0 0,1 0 0,-1-1 1,-2 1-25,-36 4 158,0-2 1,0-1 0,0-2-1,-38-6-158,-37-5 147,-5 0-12,-38 4-135,66 6 16,1 5 0,0 4 0,-4 5-16,62-6-42,29-4-3,8-2-9,46 0-156,-24-1 178,12 0-20,-1-1 0,0-1 0,0-2 0,0-2 0,0-1 0,-1-2 0,0-1 0,-1-2 0,0-1 0,2-3 52,-17 7-60,1-1 1,-2-1-1,0-1 1,0 0-1,-1-2 1,0 1-1,-1-2 1,1-2 59,-17 17 3,0-1-1,1 1 1,-1 0 0,1-1 0,-1 1-1,1 0 1,-1-1 0,0 1 0,1-1 0,-1 1-1,0-1 1,1 1 0,-1-1 0,0 1-1,0-1 1,0 1 0,1-1 0,-1 1 0,0-1-1,0 1 1,0-1 0,0 1 0,0-1-1,0 1 1,0-1 0,0 0 0,0 1-1,0-1 1,0 1 0,0-1 0,0 1 0,-1-1-1,1 1 1,0-1 0,0 1 0,-1-1-1,1 1 1,0-1 0,-1 1 0,1-1 0,0 1-1,-1 0 1,1-1 0,-1 1 0,1 0-1,0-1 1,-1 1 0,1 0 0,-1-1 0,1 1-1,-1 0-2,-30-5 186,28 5-184,-131-1 485,-91 12-487,-19 1 129,44-12-281,310-4 53,-1-4 0,86-20 99,-3-9-1198,29-17 1198,-189 49 27,-93 34 196,-1-3 1,-1-3 0,-2-3-1,0-3 1,0-2 0,-2-4-1,-8-1-223,-79 1 214,-69-8-214,236-4-113,0 0 1,0-1-1,0 0 1,7-4 112,21-3-34,185-36-837,-1-10 0,55-29 871,-279 84 2,0 0 0,0 0 0,0 0 0,-1 0 0,1 0 0,0-1 0,0 1 0,-1 0 0,1 0 0,0-1 0,0 1 0,-1 0 0,1-1 0,0 1 0,-1-1 0,1 1 0,0-1 0,-1 1 0,1-1 0,-1 1 0,1-1 0,-1 0 0,1 1 0,-1-1-2,-22-1 223,-80 3 214,22 1-226,1-3-1,-1-4 0,-16-6-210,66 5 5,26 5-40,6 0-14,45 2-129,-21 0 203,46 3-152,-1 4 1,0 3 0,0 2-1,-1 4 1,2 4 126,-62-18 9,-9-3-2,0 0-1,0 0 0,0 0 1,0 0-1,0 0 0,0 1 0,0-1 1,0 0-1,0 1 0,0-1 0,0 0 1,0 1-1,0-1 0,-1 1 1,1 0-1,0-1 0,0 1 0,0 0 1,-1 0-1,1-1 0,0 1 0,-1 0 1,1 0-1,-1 0 0,1 0 1,-1 0-1,1 0 0,-1 0 0,1 0 1,-1 0-1,0 0 0,0 0 0,0 0 1,1 0-1,-1 0-6,0 10 1,1-1 0,0 0 0,1-1 1,0 1-1,3 6-1,-4-12 0,0 0 0,0-1 0,1 1 1,-1-1-1,1 1 0,0-1 0,0 1 1,0-1-1,1 0 0,-1 0 0,1 0 1,-1 0-1,1-1 0,0 1 0,3 1 0,-5-3 2,1 0-1,-1 0 0,1 0 1,-1 0-1,1-1 1,0 1-1,-1-1 0,1 1 1,0-1-1,-1 0 0,1 0 1,0 0-1,0 1 0,-1-2 1,1 1-1,0 0 0,0 0 1,-1 0-1,1-1 0,0 1 1,-1-1-1,1 0 0,-1 1 1,1-1-1,0 0 1,-1 0-1,0 0 0,1 0 1,-1 0-2,3-3 10,0-1-1,-1 0 1,1 0 0,-1 0 0,0 0 0,-1 0 0,2-5-10,17-27 29,-14 29-63,1 1-1,0 0 1,1 0 0,-1 1 0,1 0 0,0 0-1,1 1 1,-1 0 0,1 1 0,7-2 34,6-4-198,-22 9 193,1 1 0,-1 0 0,1-1 0,0 1 0,-1 0 0,1 0 0,-1 0 0,1 0 0,0 0 0,-1 1 0,1-1 0,-1 1 0,1-1 0,0 1 0,-1-1 0,0 1 0,1 0 0,-1-1 0,1 1 0,-1 0 0,0 0 0,1 0 0,-1 0 0,0 0 0,0 0 0,0 1 0,0-1 0,0 0 0,0 1 0,0-1 0,-1 1 5,12 9-11,-12-11 20,0 0-1,0 0 0,0 1 1,1-1-1,-1 0 1,0 0-1,0 0 1,0 0-1,0 0 0,0 0 1,0 1-1,1-1 1,-1 0-1,0 0 0,0 0 1,0 0-1,0 0 1,0 1-1,0-1 0,0 0 1,0 0-1,0 0 1,0 0-1,0 1 0,0-1 1,0 0-1,0 0 1,0 0-1,0 0 1,0 1-1,0-1 0,0 0 1,0 0-1,0 0 1,0 0-1,0 1 0,0-1 1,0 0-1,-1 0 1,1 0-1,0 0 0,0 0 1,0 1-1,0-1 1,0 0-1,0 0 0,-1 0 1,1 0-1,0 0 1,0 0-1,0 0 0,0 0-8,-15 7 131,-14-1-40,-77 13 115,64-11-126,-1-1-1,-5-1-79,-162 0 289,103-5-140,0 5 0,-6 5-149,-148 34 127,81-13 9,-78 1-136,-82-13 103,-50 4-103,304-16 78,-65 15-78,136-16-25,15-6 18,0-1 1,0 1-1,0-1 1,0 0-1,0 1 1,0-1-1,0 0 1,0 1-1,1-1 1,-1 0-1,0 1 1,0-1-1,0 0 1,0 0-1,1 1 1,-1-1-1,0 0 1,0 0-1,1 1 1,-1-1-1,0 0 1,1 0-1,-1 1 1,0-1-1,0 0 1,1 0-1,-1 0 1,0 0-1,1 0 7,33 12-332,50 2 213,-1-4-1,2-3 1,-1-4 119,68-4-196,24-8 196,-99 0-209,-1-3 0,14-7 209,41-7-450,-108 21 531,-53 5 161,24 1-238,-108 9 557,-55 13-561,22-1 155,-369 28 234,490-46-385,-1 0 0,-21 8-4,46-12-1,1 0-1,0 1 1,-1-1-1,1 1 1,0-1-1,-1 1 1,1 0-1,0-1 1,0 1-1,0 0 1,-1 0-1,1 0 1,0 0-1,0 0 1,0 1 1,0-1-3,1-1-1,0 1 1,0-1 0,0 1-1,0-1 1,-1 1-1,1 0 1,0-1 0,0 1-1,0-1 1,0 1 0,0-1-1,0 1 1,1 0 0,-1-1-1,0 1 1,0-1-1,0 1 1,0-1 0,1 1-1,-1-1 1,0 1 0,1-1-1,-1 1 1,1 0 3,0 1-11,1 0 0,1 0 0,-1 0 0,0-1 0,0 1 0,1-1 0,-1 1 0,1-1 0,-1 0 0,1 1 0,0-2 0,-1 1 0,2 0 11,38 7-91,0-2 0,0-2-1,0-2 1,1-1 0,-1-2 0,21-5 91,-45 3-69,-1-1 1,1-1-1,-1 0 0,0-1 1,-1-1-1,6-3 69,-21 10-4,0-1 0,0 1 1,0 0-1,0-1 0,0 1 0,-1-1 1,1 1-1,0-1 0,0 0 0,0 1 0,-1-1 1,1 0-1,0 0 0,-1 1 0,1-1 0,-1 0 1,1 0-1,0-1 4,-1 2 1,0-1 1,0 1-1,0-1 1,-1 1-1,1-1 1,0 1-1,0 0 1,0-1-1,0 1 1,0-1-1,-1 1 1,1-1-1,0 1 1,-1 0-1,1-1 0,0 1 1,0-1-1,-1 1 1,1 0-1,-1-1 1,1 1-1,0 0 1,-1 0-1,1-1 1,-1 1-2,-36-14 112,35 13-113,-16-4 43,-93-26 228,-99-14-270,236 50-157,0-1-1,14 0 158,-13-4-39,0-1 0,0-1-1,13-4 40,-28 4-7,-1-1-1,0-1 0,0 0 0,0 0 0,-1-1 1,1 0-1,-1-1 0,0 0 0,3-3 8,-5 3-3,-1 0 0,1-1-1,-1 0 1,0 0 0,-1 0-1,3-5 4,-7 10 1,0-1-1,-1 1 0,1 0 0,-1-1 0,0 1 0,0-1 1,0 0-1,0 1 0,0-1 0,-1 0 0,1 0 0,-1 1 0,1-1 1,-1 0-1,0 0 0,0 0 0,-1 0 0,1 1 0,0-1 1,-1 0-1,0 0 0,1 1 0,-1-1 0,-1 0 0,1-1 0,-4-3 14,0 0 0,-1 1 0,1-1 0,-1 1 0,-1 0 0,1 0 0,-1 1 1,0 0-1,0 0 0,0 1 0,-3-2-14,-24-11 94,0 2 0,-2 0-94,0 0 53,24 10-35,1 0 0,-1 0-1,0 1 1,0 1 0,-1 0-1,1 0 1,-1 1 0,-11 0-18,31 3-19,-1 0 1,0 1 0,0-1-1,-1 1 1,1 0 0,0 1-1,-1-1 1,3 2 18,24 10-23,4-4 22,1-1 0,0-2-1,0-1 1,0-2 0,1-2-1,9-2 2,15 0 187,-50 0-34,-39 0-30,-24 0 14,0 2 0,-1 2 0,-49 11-137,-117 37 142,2 9 0,-63 34-142,79-26 3,77-28-5,-96 47 2,193-77-3,-1-2-1,0 0 0,0-2 1,0-1-1,-1-1 0,0-1 1,0-2-1,-17-1 4,41 1-198,11 1-42,12 4 15,41 3 157,-1-3 0,1-2 0,0-3 0,44-5 68,-8 2-140,95 1-16,-367-11 672,-226 11-411,352 4-248,48-3 131,0-1-1,-1 1 0,1 0 1,0 0-1,-1 0 0,1 0 1,0 0-1,0 0 0,0 1 1,0-1-1,0 1 1,0 0-1,1-1 0,-1 1 1,0 0-1,1 0 0,0 0 1,-1 0 12,-38 0-330,3 1 351,0-1 0,0-1 0,-6-3-21,-6 0 29,-24 4-29,66-1 7,0 0 0,0 1 0,1 0 0,-1 0 1,0 1-1,1-1 0,-1 1 0,-5 4-7,-30 12 22,-97 25 6,138-43-35,-2-1 16,0 1 0,1-1 0,-1 1 0,1 0 1,-1 0-1,1 1 0,-1-1 0,1 0 0,0 1 0,0-1 0,-1 2-9,3-3-33,0 0-2,224 12-27,-121-11 250,-39 2-79,0-4 0,0-2-1,13-5-108,-33 1 64,14-3 5,0 3 0,46 0-69,197 3 349,-228 1-90,54-10-259,-54 4 131,54 2-131,-26 5 362,101-16-362,-74 3 112,0 6-1,5 6-111,-60-1 115,1-3 0,46-11-115,49-5 37,-32 6-14,-60 7-10,0 2-1,11 4-12,235 4-16,-322-1 20,-5-2 8,-10-2 13,-97-13-205,-1 4 1,-61 3 179,-221 10-372,204 2 158,-207 5-317,-167-3 423,476-9 123,0-3 0,0-4 0,-33-11-15,114 22-32,-18-4 102,20 4-165,14 1-236,143 7-60,18 8 391,64 4 38,53-3-208,138 30 170,-414-44-12,-1 1-1,0 1 1,1 0 0,-1 0-1,2 2 13,-10-4-4,0 0-1,0 0 1,-1 0-1,1 0 1,0 0 0,-1 0-1,1 0 1,-1 1-1,0-1 1,1 1-1,-1-1 1,0 1 0,0-1-1,1 2 5,-2-2-1,1 1 0,-1-1 1,0 0-1,0 0 0,0 0 0,1 1 0,-1-1 0,-1 0 1,1 0-1,0 1 0,0-1 0,0 0 0,-1 0 0,1 0 0,0 1 1,-1-1-1,1 0 0,-1 0 0,0 0 0,1 0 0,-1 0 1,0 0-1,0 0 0,1 0 0,-1 0 1,-3 3 0,0 0-1,-1-1 1,1 1 0,0-1-1,-1 0 1,0 0-1,0 0 1,0-1 0,0 0-1,0 0 1,-1 0 0,-67 18-3,64-18 3,-153 26-48,0-7-1,-28-5 49,-24 4-24,103-8 24,-1-5 0,-76-6 0,159-4-17,1-1 0,0-2 0,0-1 0,1 0 0,0-2 0,0-2 0,-3-2 17,10 2-9,19 10-4,1 1-30,0 0-14,20 0-21,59 5 62,0 3-1,-1 4 0,58 16 17,-33-6 138,19 2 184,2-5-1,66-1-321,349-11 767,-441-7-719,-68-2-30,0-2 1,0 0-1,0-2 1,0-2-1,17-6-18,-15 6 50,0 1 0,-1 2 0,33-1-50,-21 2 45,37-1 49,-47 3 54,1 0 0,28-7-148,200-32 211,-68 14-86,-149 22-37,-1 2-1,1 2 0,26 4-87,13-1 116,219 7-21,-289-9-92,352-9 75,-184 2-38,-120-3-57,-32 8-134,-27 2 121,-19 1 53,-394-10-8,328 7-36,0 4 1,0 3 0,-61 12 20,-42 6 12,-18-7-12,58-6 9,-222 2-56,352-10 38,14-2 1,1 0-7,0 0-27,1 1 26,0 1 0,0-1 0,0 0 0,0 0 0,0-1 0,1 1 0,-1 0 0,0 0 0,0 0 0,1-1 1,-1 1-1,1-1 0,-1 1 0,0-1 0,1 1 0,-1-1 0,1 0 0,-1 0 0,1 0 0,-1 0 0,1 0 0,0 0 17,1 0-18,72 10 13,0-4 0,2-3 4,301-3 30,-337-2-18,0-2-1,0-2 1,5-3-12,7 0 32,22 0-32,251-18 124,-271 19 19,-2-1 0,15-7-143,37-7 284,-35 10-224,1 3 1,1 3-1,1 3-60,645 0 219,-480-8-177,-35 8-18,-159 2 24,39-7-48,-81 8 5,-1 1-1,0 0 0,0-1 1,0 1-1,0-1 0,0 0 1,-1 1-1,1-1 0,0 0 1,0 1-1,0-1 0,0 0 1,-1 0-1,1 0 0,0 0 1,-1 0-1,1 0 0,-1 0 1,1 0-1,-1 0 0,1 0 1,-1 0-1,0 0 0,0 0 1,1 0-1,-1-1 0,0 1 1,0 0-1,0 0 1,0 0-1,0 0 0,-1 0 1,1 0-1,0-1 0,0 1 1,-1 0-1,1 0-4,-13-51 90,10 45-102,-11-41-39,2-2 0,1 1 0,3-1 0,3-1-1,1 1 1,3-12 51,2-69-1055,7-18 1055,-20 163-123,0 1-1,1 0 1,-8 13 123,-66 92-12,0 2 108,-3 15-96,73-113 6,16-42-66,6-6 57,1 0 0,1 0 0,1 1 0,8-13 3,5-14-38,-13 29-15,12-29-722,3-17 775,-20 51-90,0-1 0,-1 1 0,-1-1 0,-1 0 1,0 0-1,-1-4 90,-2 20 0,1 0 0,0 1 1,0-1-1,0 1 0,-1-1 0,1 0 1,0 1-1,-1-1 0,1 1 0,0-1 1,-1 1-1,1-1 0,-1 1 0,1-1 1,-1 1-1,1-1 0,-1 1 0,1 0 1,-1-1-1,1 1 0,-1 0 0,1 0 1,-1-1-1,0 1 0,1 0 0,-1 0 1,0 0-1,1 0 0,-1-1 1,0 1-1,1 0 0,-1 0 0,1 0 1,-1 1-1,0-1 0,1 0 0,-1 0 1,0 0-1,1 0 0,-1 1 0,0-1 0,-2 1 2,0-1-1,0 1 0,0 0 0,0 0 0,0 0 1,0 1-1,1-1 0,-1 1 0,0-1 0,1 1-1,-9 9 2,2 0-1,-1 1 0,2 0 1,-1 0-1,2 1 0,-5 10-1,-5 8-1,-40 74-6,3 8 7,-29 55 56,57-121-40,23-61-8,5-1 3,1-1 0,0 1 0,1 0-1,1 0 1,6-12-11,4-16 2,9-32 0,28-95-5,-44 139 7,-2 0 0,-2 0 0,0-1 0,-2-18-4,-2 49 2,0 0 0,0 0-1,0 0 1,0 0 0,0 1 0,0-1 0,0 0-1,0 0 1,0 0 0,-1 0 0,1 1-1,0-1 1,0 0 0,-1 0 0,1 0 0,-1 1-1,1-1 1,-1 0 0,1 1 0,-1-1-1,1 0 1,-1 1 0,1-1 0,-1 1-1,0-1 1,0 1 0,1-1 0,-1 1 0,0-1-2,0 1 0,-1 0 1,1 0 0,-1 0-1,0 0 1,1 0 0,-1 0-1,1 0 1,-1 0 0,1 1-1,-1-1 1,1 0 0,-1 1-1,1-1 1,-1 1 0,1 0-1,-6 2-3,2 0 0,-1 1 1,0 0-1,1 0 0,-1 0 0,1 1 1,-2 2 2,-14 19-10,3 0 1,0 2 0,1 0-1,-6 18 10,-50 121-27,65-148 26,-2 6 5,-39 103 56,48-127-85,1-8 18,3-14 9,13-27 25,15-32-27,13-37-59,-18 18-161,-150 427 216,122-322 20,-9 25 93,6-27-9,3-18 41,3-6-133,0 0-1,2 0 0,0 1 1,1-1-1,4-10-7,11-26 3,7-11-3,6-17-14,-26 63 14,-1 0 1,2-16-1,4-19-9,18-36 4,16-29 5,9-29 12,-14 34 12,34-113 38,-73 221-62,-3 32-86,0-1 0,-2 0 0,-1 0 0,-6 18 86,-3 14-32,-13 56 17,12-59 15,3 1-1,2 0 1,-1 34 0,10-74-3,1-10-6,4-14 18,27-65 88,-9 23-60,8-31-37,-9 9-11,-2-2 1,-4 0 0,-4-1-1,2-73 11,-10 77-9,-3 72-12,-2 5-106,-9 16-9,1-1 0,1 1 1,0 1-1,2 0 0,-2 8 136,-26 109 14,29-114-38,-5 26 17,-6 19 80,3-1 1,3 2-1,3 0 0,2 20-73,6-92 18,0 0 0,0 0 0,1 0-1,0 0 1,0 0 0,0 0-1,0 0 1,0 0 0,0 0 0,1 0-1,0-1-17,7-14 71,28-79 26,-4-2 0,0-21-97,-19 54 9,-2 1 1,-3-2-1,0-66-9,-8-36-141,-2 296 112,3 223-97,21 89 126,-23-436 2,0-1-1,0 0 1,1 1 0,-1-1-1,1 0 1,-1 0-1,1 1 1,0-1-1,0 0 1,0 0-1,0 0 1,1 1-2,-2-3 1,0 0 0,0 0-1,0 0 1,0 0 0,1 0-1,-1 0 1,0 0 0,0 1 0,1-1-1,-1 0 1,0 0 0,0 0 0,0 0-1,1 0 1,-1 0 0,0 0-1,0 0 1,1 0 0,-1 0 0,0 0-1,0 0 1,1 0 0,-1-1 0,0 1-1,0 0 1,0 0 0,1 0 0,-1 0-1,0 0 1,0 0 0,0 0-1,0-1 1,1 1 0,-1 0 0,0 0-1,0 0 1,0-1 0,0 1 0,1 0-1,9-21 46,30-105 40,-5-2 0,14-112-86,-35 133-23,-1-51 23,-7 60-115,-4 238-221,-12 336 333,0 4 887,13-522-799,1 1 0,3 0 0,1 0 1,2-3-86,5-20 21,9-60-41,-5 0-1,2-122 21,-11-65-273,-25 834 88,-28 58 240,33-500 111,13-125-121,2 0 0,2 0 0,2 1 1,12-32-46,-3 6 7,47-231 71,-7-36-78,-54 298-11,-2 20-1,1-1 0,0 2 1,4-13 11,-7 30-1,0 0 1,1 0-1,-1 0 1,0 0 0,0 0-1,0 0 1,0 0-1,0 0 1,0 0 0,0 0-1,0-1 1,1 1-1,-1 0 1,0 0 0,0 0-1,0 0 1,0 0-1,0 0 1,0 0-1,0 0 1,1 0 0,-1 0-1,0 0 1,0 0-1,0 0 1,0 1 0,0-1-1,0 0 1,0 0-1,1 0 1,-1 0 0,0 0-1,0 0 1,0 0-1,0 0 1,0 0 0,0 0-1,0 0 1,0 0-1,0 1 1,0-1 0,1 0-1,-1 0 1,0 0-1,0 0 1,0 0 0,0 0-1,0 0 1,0 0-1,0 1 1,0-1-1,0 0 1,0 0 0,0 0-1,0 0 1,0 0-1,0 0 1,0 1 0,0-1-1,0 0 1,0 0-1,0 0 1,0 0 0,0 0-1,0 0 1,-1 0-1,1 0 1,0 1 0,0-1 0,3 15-52,5 129 44,-6 1 1,-8 23 7,1-109 8,-3-1 1,-2 1-1,-9 26-8,16-129 168,9-11-176,2 0 0,3 1 0,6-15 8,12-66-116,-16 53 100,5-32-108,-13 215-416,-9-41 536,-2 0 0,-4-1 0,-2-1 0,-14 43 4,15-58 9,22-109 111,26-46-168,31-103-614,-65 262 547,-7 38 124,-3-27 41,8-66-43,1-1 0,1 1 0,0 0 0,0 0 0,1 0 1,0 1-1,0-1 0,0 1 0,1 0 0,4-4-7,-2 2 0,-1 0 0,0 0 0,-1 0 0,0-1 1,-1 0-1,0 0 0,1-3 0,26-136 14,-28 130-6,0-1-1,-1 0 1,-1 0 0,-1 0-1,-3-19-7,1-18 66,2 48-60,-1 1 0,0-1 0,-1 0 0,0 0 0,0 1-1,-1-1 1,0 1 0,-1 0 0,0 0 0,0 0 0,-3-3-6,-12-18 94,-1 1 0,-11-9-94,-19-28 207,49 64-205,-10-17 19,-2 0-1,0 2 1,-1-1-1,-5-3-20,14 16 2,0-1 0,0 1 0,-1 0 0,0 1 0,1-1 0,-1 1 0,0 0 0,-1 1 0,1-1 0,0 1 0,-1 1 0,1-1 0,-1 1 0,0 0 0,-4 0-2,5 1 1,1 0 0,-1 0 0,1 1 1,-1 0-1,1 0 0,-1 0 0,1 1 0,0 0 1,0 0-1,0 0 0,0 0 0,0 1 0,0 0 1,-3 2-2,1 1 0,0 1 0,0-1 1,0 1-1,1 0 0,0 1 0,0 0 1,1 0-1,-2 3 0,-4 12 35,0 0 0,2 0 0,0 1 0,2 0 0,1 0 0,-1 9-35,1 8 133,3 1 0,1-1-1,2 13-132,0-53 1,0 2 0,0 0 0,0 0 0,0 0 0,1 1 0,-1-1 0,1 0 0,0 0 0,0 0 0,0-1 0,1 1 0,-1 0 0,0 0 0,1-1 0,0 1 0,0-1 0,1 2-1,-2-3 1,0 0 0,1 0 0,-1 0-1,0 0 1,1 0 0,-1 0 0,1-1-1,-1 1 1,1-1 0,0 1 0,-1-1-1,1 1 1,-1-1 0,1 0 0,0 0 0,-1 0-1,1 0 1,0 0 0,-1 0 0,1 0-1,0 0 1,-1-1 0,1 1 0,0-1-1,-1 1 1,1-1 0,-1 0 0,1 0-1,-1 1 1,0-1 0,2-1-1,2-2 9,0 0 0,0 0 0,-1 0 0,1-1 0,-1 0-1,0 0 1,0 0 0,0 0 0,0-2-9,30-56 30,-25 45-36,2-4-61,0-1 0,-1-1 0,-2 1 0,0-2 0,-2 1 0,0-1 0,-2 0 1,-1 0-1,-1 0 0,-1 0 0,-2-23 67,0 42-2,0 1 0,0-1 1,-1 1-1,0-1 0,0 1 0,0 0 1,-1 0-1,0 0 0,0 0 0,0 1 0,0-1 1,-1 1-1,0-1 0,1 1 0,-2 1 1,1-1-1,0 0 0,-1 1 0,0 0 1,0 0-1,0 1 0,-3-2 2,5 2-3,-1 0 0,0 1 0,0-1 0,0 1 1,0 0-1,0 0 0,0 1 0,-1-1 0,1 1 0,0 0 0,0 0 0,0 0 0,-1 1 0,1-1 0,0 1 0,0 0 0,0 0 0,0 1 0,0-1 0,0 1 1,1 0-1,-1 0 0,0 0 0,1 0 0,-1 1 0,1 0 0,0-1 0,0 1 0,0 0 0,0 1 3,-10 13-4,2 1-1,0 0 0,1 0 1,0 1-1,2 0 1,-2 8 4,-12 41 171,-1 15-171,8-23 149,3 2 0,3 0 0,2 0 0,2 52-149,4-113 1,1 0-1,0-1 0,0 1 0,0 0 1,0-1-1,0 1 0,0 0 0,0-1 1,0 1-1,0 0 0,0 0 0,1-1 1,-1 1-1,0 0 0,0-1 0,1 1 1,-1 0-1,0-1 0,1 1 0,-1-1 1,1 1-1,-1-1 0,0 1 0,1-1 1,0 1-1,-1-1 0,1 1 0,-1-1 1,1 1-1,-1-1 0,1 0 0,0 1 1,-1-1-1,1 0 0,0 0 0,-1 1 0,2-2 1,-1 1 0,1 0 0,-1-1 0,1 1 0,-1-1-1,1 1 1,-1-1 0,0 0 0,0 0 0,1 1-1,-1-1 1,0 0 0,0 0 0,0 0 0,0 0 0,0-1-1,0 1 1,1-1-1,8-12 24,0-1-1,0-1 1,-2 0-1,0 0 0,-1-1 1,1-4-24,9-26 14,5-34-14,-12 41-36,-3 0 1,-1 0 0,-2-1-1,-2 1 1,-3-27 35,0 54 0,0 0 1,-2 0 0,0 0 0,0 0 0,-1 1-1,0-1 1,-2 1 0,1 0 0,-5-6-1,7 12-3,0 0 0,-1 1 0,1-1 0,-1 1 0,-1 0 0,1 0 0,-1 1 0,1-1 1,-1 1-1,-1 0 0,1 0 0,0 1 0,-1 0 0,0 0 0,0 0 0,0 0 0,0 1 0,0 0 1,-6-1 2,8 3-6,1 0 1,0 0-1,0 0 1,-1 1 0,1-1-1,0 1 1,0 0 0,-1 0-1,1 0 1,0 0-1,0 0 1,0 1 0,1-1-1,-1 1 1,0 0-1,0 0 1,1 0 0,-1 0-1,1 1 1,0-1 0,0 1-1,0-1 1,0 1-1,-1 0 6,-5 10-9,0 0-1,1 1 0,1-1 1,-4 12 9,-8 24 36,2 1 0,3 0 1,2 1-1,2 0 0,2 1 1,3 0-1,1 31-36,3-81 1,0 0-1,0 1 0,0-1 1,0 0-1,0 1 1,1-1-1,-1 0 0,1 0 1,0 0-1,-1 1 1,1-1-1,0 0 0,0 0 1,1 0-1,-1 0 1,0 0-1,1 0 0,-1-1 1,1 1-1,-1 0 0,2 0 0,-2-1 1,1-1 0,0 0-1,-1 1 1,1-1 0,0 0-1,-1 0 1,1 1 0,0-1-1,-1-1 1,1 1 0,0 0-1,-1 0 1,1-1-1,0 1 1,-1 0 0,1-1-1,-1 0 1,1 1 0,-1-1-1,1 0 1,-1 0 0,1 0-1,-1 0 1,0 0-1,1 0 1,-1 0 0,0-1-1,0 1 1,0 0 0,0-1-1,0 0 0,9-10 15,-1 0 0,0-1-1,-1 0 1,-1 0 0,0-1-1,-1 0 1,2-6-15,10-31 5,3-23-5,-13 43-5,-3 0 1,0-1-1,-2 0 0,-2 0 0,0-1 0,-3-8 5,1 33 1,0 0 0,-1 0 0,0 0 0,0 1 0,-1-1 0,0 0 0,0 1 0,-1 0 0,0-1 0,0 2 0,-1-1 0,-4-4-1,7 7-3,0 1 0,-1 1-1,1-1 1,-1 0 0,0 0 0,0 1-1,0 0 1,0 0 0,0 0-1,-1 0 1,1 0 0,0 0 0,-1 1-1,0 0 1,1-1 0,-1 2 0,0-1-1,1 0 1,-1 1 0,0-1 0,0 1-1,0 0 1,1 0 0,-1 1-1,0-1 1,0 1 0,-3 1 3,5-1-9,-1 0 0,0 1 0,1-1 0,-1 1 0,1 0 0,0 0 1,0 0-1,0 0 0,0 0 0,0 0 0,0 0 0,0 1 0,1-1 0,-1 1 0,1-1 0,-1 1 0,1 0 10,-17 53-53,15-44 42,-6 20-1,2 0 1,1 0 0,1 1 0,2-1 0,1 1 0,2 0 0,2 14 10,-2-46-1,0 0 0,0 0 0,0-1 0,0 1 0,0 0 1,0-1-1,0 1 0,1 0 0,-1-1 0,0 1 0,0 0 0,1-1 0,-1 1 1,0 0-1,1-1 0,-1 1 0,0 0 0,1-1 0,-1 1 0,1-1 0,-1 1 1,1-1-1,-1 1 0,1-1 0,0 0 0,-1 1 0,1-1 0,0 1 0,-1-1 1,1 0-1,0 0 0,-1 1 0,1-1 0,0 0 0,0 0 1,0 0 2,0-1 0,0 1 0,0-1 0,0 1-1,0-1 1,0 1 0,0-1 0,-1 0 0,1 1 0,0-1-1,0 0 1,0 0 0,-1 0 0,1 1 0,0-1 0,-1 0-1,1 0 1,-1 0 0,1 0 0,-1 0 0,1 0 0,-1 0-1,0 0 1,0-1-2,8-22 20,-1 0-1,-1 0 1,-1-1-1,-1 1 1,-1-1 0,-2 0-1,0 0 1,-2 0-1,-2-14-19,2 34 4,0 1-1,0 0 0,-1-1 1,1 1-1,-1 0 0,0 0 1,0 0-1,-1 0 1,1 0-1,-1 0 0,0 1 1,0-1-1,0 1 0,0 0 1,0 0-1,-1 0 1,0 0-4,-1 2-8,4 1 4,-1 0 1,0 0-1,1 0 1,-1 0 0,1 0-1,-1 0 1,0 0-1,1 0 1,-1-1 0,1 1-1,-1-1 1,1 0-1,-1 1 1,1-1 0,-1 0-1,1 0 1,-1 0-1,1 1 1,0-2 0,0 1-1,-1 0 1,1 0-1,0 0 1,0 0 0,0-1-1,0 1 1,1-1-1,-1 1 1,0 0 0,0-1-1,1 0 1,-1 1-1,1-1 1,0 1 0,-1-1-1,1 1 1,0-2 3,-3-5-10,2 3 11,-1 1 0,-1 0 0,1 0 1,0 0-1,-1 1 0,0-1 0,0 1 1,-1-2-2,-15-22 12,13 18 8,1 1 0,-1-1 0,-1 1-1,1 0 1,-2 1 0,1 0 0,-1 0-1,0 0 1,0 1 0,-1 0 0,-7-3-20,-1 4 65,-1 0 0,1 2 1,-7-1-66,-42-9 130,25 3-52,-1 1 0,0 2 0,-12 1-78,-81-10 344,-15 4 191,-86 8-535,226 5-1,1 0 1,-1 1-1,0 0 0,1 1 1,-1 0-1,1 1 1,-8 3 0,-36 12 74,49-19-59,3 0-13,0 0 0,1-1 0,-1 1 1,1 0-1,-1 0 0,1 0 0,-1 1 1,0-1-1,1 0 0,-1 0 0,1 0 0,-1 0 1,1 0-1,-1 1 0,1-1 0,-1 0 1,1 0-1,-1 1 0,1-1 0,-1 1 1,1-1-1,-1 0 0,1 1 0,-1-1-2,0 1 12,1-1-24,0 0-30,0 0-18,0 0-16,19 0 24,16-2 63,1-2 0,-1-1 0,19-6-11,54-8 5,20 6-101,85 4 96,-185 9 0,30 1-3,0-2 1,-1-3 0,0-2 0,45-12 2,-50 8 3,0 2 1,49-1-4,-39 4 8,51-11-8,-48 2 4,-6 1-2,1 3 0,3 1-2,28 6-17,-51 3 19,38-6-2,-27-3 5,-24 4-132,0 1-1,0 1 0,1 1 128,-27 2-48,-1 0 27,-8 0-19,-13 2 36,1 0-1,-1 1 0,1 2 1,-9 2 4,4-1-28,-1 0-1,-23 1 29,-83-6-52,78-1 16,46 0 32,0 0 0,1 0 0,-1-1 0,0 0 0,1 0 0,-1-1 0,1 0 0,0 0 0,-1-1 0,1 1 0,0-2 0,-2 0 4,9 3-5,-1 1 0,1 0 0,-1 0-1,1-1 1,-1 1 0,1 0 0,0-1-1,-1 1 1,1-1 0,-1 1 0,1 0-1,0-1 1,-1 1 0,1-1 0,0 1-1,0-1 1,-1 1 0,1-1 0,0 1-1,0-1 1,0 1 0,0-1 0,-1 0-1,1 1 1,0-1 0,0 1 0,0-1-1,0 1 1,0-1 0,0 0 0,1 1 5,13-10-66,25 3-6,8 7 63,1 2 1,-1 3-1,28 6 9,145 26 129,-220-38-128,0 1-1,1 0 1,-1 0 0,0 0 0,1 0-1,-1 0 1,0 0 0,1 0-1,-1 0 1,0 0 0,1 0-1,-1 0 1,0 0 0,0 0-1,1 0 1,-1 0 0,0 0 0,1 0-1,-1 0 1,0 1 0,1-1-1,-1 0 1,0 0 0,0 0-1,1 0 1,-1 1 0,0-1-1,0 0 1,0 0 0,1 1 0,-1-1-1,0 0 1,0 0 0,0 1-1,1-1 1,-1 0 0,0 0-1,0 1 1,0-1 0,0 0-1,0 1 1,0-1 0,0 0 0,0 1-1,0-1 1,0 0 0,0 1-1,0-1 1,0 0 0,0 1-1,0-1 1,0 0 0,0 1-1,-9 6 24,9-7-21,-18 11-1,-1-1-1,0 0 0,0-2 1,-1 0-1,-16 4-1,-14 6-32,30-11 28,1 2 0,0 0 1,1 1-1,0 1 1,0 1-1,1 0 0,1 1 1,-5 5 3,14-10-2,0-1 0,0 1-1,0 1 1,1-1 0,1 1 0,-1 0 0,2 0 0,-1 0 0,1 1-1,0 0 1,1 0 0,0 0 0,1 0 0,0 0 0,1 1-1,0-1 1,0 7 2,1-7-6,0 9-2,0-19 8,0 1 0,0-1 0,0 1 0,1-1 0,-1 0 0,0 1 0,0-1 1,1 1-1,-1-1 0,0 1 0,1-1 0,-1 0 0,0 1 0,1-1 0,-1 0 0,1 0 0,-1 1 0,0-1 0,1 0 0,-1 0 1,1 1-1,-1-1 0,1 0 0,-1 0 0,1 0 0,-1 0 0,1 0 0,-1 0 0,1 0 0,-1 0 0,1 0 0,-1 0 0,6 0 6,0-1 0,-1 0 0,1 0 0,-1-1 0,0 1 0,1-1 0,-1-1 0,0 1 0,0 0 0,0-1 0,-1 0 0,1-1 0,-1 1-1,1-1 1,-1 1-6,15-15 63,-1-1-1,12-16-62,-7 9 16,33-47-324,-19 24 97,-37 49 209,0 0 0,0 0 0,0 0 0,0 0 0,0 0 0,0 0 0,0 0 0,0 0 0,0 0 0,0 0 0,0 0 0,0 0 0,0 1 0,0-1 0,0 0 0,0 0 0,0 0 0,0 0 0,0 0 0,0 0 0,0 0 1,0 0-1,0 0 0,0 0 0,0 0 0,0 0 0,0 0 0,0 0 0,0 0 0,0 0 0,1 0 0,-1 0 0,0 0 0,0 0 0,0 0 0,0 0 0,0 0 0,0 0 0,0 0 0,0 0 0,0 0 0,0 0 0,0 0 0,0 0 0,0 0 0,0 0 0,1 0 0,-1 0 0,0 0 0,0 0 0,0 0 0,0 0 0,0 0 2,-2 12-33,-5 13 27,0-10 2,1-1 0,1 1 0,1 0 1,0 0-1,1 0 0,0 0 0,1 1 0,1-1 0,1 3 4,0-17-2,0 0 0,0 0 0,1 0 0,-1 0 0,1 0 0,-1 0 0,1 0 0,-1 0 0,1 0 0,0 0 0,-1-1 0,1 1 0,0 0 0,0 0 0,-1-1 0,1 1 0,0-1 0,0 1 0,0-1 0,0 1 0,0-1 0,0 1 0,0-1 0,0 0 1,0 1-1,0-1 0,0 0 0,0 0 0,0 0 0,0 0 0,0 0 0,0 0 0,0 0 0,0 0 0,1 0 2,3 0-1,-1-1 0,1 1 0,0-1 0,-1 1 0,1-2 0,-1 1 0,1 0 0,2-2 1,3-3 0,-1 0 0,0 0 0,-1-1 0,8-7 0,-7 6 1,0 0 0,0 0 1,1 1-1,3-1-1,-9 7 8,-3 1 20,-4-1-24,0 0 0,0 0 0,0 0 0,-1 0 0,1 1-1,0-1 1,-1 1 0,1 0 0,0 0 0,0 0 0,-1 0 0,-1 1-4,-2-1 5,-99-4 6,-26-7-11,26 1-9,-27 4 9,42 6-4,1 5 1,-18 5 3,-45 4 269,0-7 1,-79-10-270,57 1 170,16 9 192,-40-2 307,198-5-594,1 0-14,0 0-33,0 0 36,0 0 35,0 0-44,0 0-27,0 0 26,0 0 16,0 0-53,0 0-28,12-3-38,73-43 53,-39 20 15,26-9-19,-6 9-23,0 2-1,2 4 1,0 2 0,40-3 23,-5 7-26,0 4 1,84 4 25,35 6-23,-221 0 160,9 0 2718,-10 0-2829,1 1-1,-1-1 0,1 0 0,-1 0 1,1 0-1,-1 0 0,0 0 0,1 0 1,-1 0-1,1 0 0,-1 0 0,1 0 1,-1 0-1,1-1 0,-1 1 0,1 0 1,-1 0-1,0 0 0,1 0 1,-1-1-1,1 1 0,-1 0 0,0-1 1,1 1-1,-1 0 0,0 0 0,1-1 1,-1 1-26,0-1 11,0 1-1,0 0-2,0 0-3,427-2-3651,-391 0 3655,0-2-1,0-1 0,0-2 1,0-1-9,39-8 5,-27 5 0,-33 7-10,0 0 0,0 1 0,1 1 0,12 0 5,70-9-19,-63 9-15,0-2-1,13-3 35,-12 2 0,1 1 0,14 1 0,717-2 160,-746 7-158,0 1 0,-1 1 0,0 1 0,0 0 0,0 2 0,0 1 0,-1 0 0,2 2-2,-8-4 21,0-2 0,1 1-1,6-1-20,38 13 59,28 9 21,-11-4-16,-55-16-30,2-1-1,-1-1 0,0-1 0,1-1 0,16-1-33,31 4 80,8-3-42,-56-3-5,0 1 0,0 1 0,1 2-33,-1-1 15,0-1 0,0-1 0,1-1-15,0 0 14,0 1 1,19 3-15,-8 0 40,1-1 0,12-3-40,51 4 48,-31 3-9,56 6 104,37-5-143,-54 0 19,50 9 50,-132-16-67,1 1 0,-1 2-1,0 0 1,0 1-1,11 5-1,-23-7 2,1 1 1,0-1-1,0-1 0,3-1-2,47 8 7,0 6-3,-22-5-84,1 1 0,-2 3 0,27 11 80,-49-19-134,-17-5 100,0 0-1,1 0 1,-1 0 0,0 0-1,0 0 1,1 0 0,-1 0 0,0 1-1,1-1 1,-1 1 0,0-1 0,0 1-1,0-1 1,0 1 0,0 0-1,1-1 1,-1 1 0,0 0 0,-1 0-1,1 0 1,0 0 0,0 0 0,0 0-1,0 0 1,-1 0 0,2 1 34,-3-1 0,0-1 0,1 1 0,-1-1 1,1 1-1,-1-1 0,0 1 0,1-1 1,-1 1-1,0-1 0,0 0 0,1 0 1,-1 1-1,0-1 0,0 0 0,1 0 1,-1 0-1,0 0 0,0 0 0,0 0 1,1 0-1,-1 0 0,-1 0 0,-26 0 14,23 0-13,-243-12 35,143 5 2,32 0 13,0-4 0,-39-12-51,19 3 40,-10 4-40,14 4 74,-60-7 70,-132 2-144,224 14 34,1-2-1,-20-6-33,-29-3-59,18 3 54,-29-4 35,21 6-2,53 3 54,-42 1-82,-27-4 73,76 6-32,-3-3 67,-35-9-108,-31-5 228,-162-21 4,112 26-179,-1 8 1,-42 7-54,99 1 21,-17 4-55,-93 17 34,170-16-8,0 2 0,1 2 0,0 1 0,1 2 0,0 1 0,2 2 0,-1 2 0,2 0 0,0 3 0,0 1 8,29-18-11,-1 0-1,1 0 1,0 0-1,0 1 1,0 0-1,1-1 0,0 1 1,0 0-1,0 1 1,0-1-1,1 0 1,0 1-1,0 0 1,0-1-1,1 1 1,0 0-1,-1 4 12,-1 17-19,1 0 1,2 0-1,1 11 19,-1-3-21,1-14 11,1-1 0,1 1 0,3 6 10,-2-7-1,-1 1 1,-1-1-1,0 8 1,3 169 9,-6-112 25,-1-24-37,3 0-1,2 0 0,6 19 4,0-6 3,0 48-3,-5-42 13,-1-41-8,-3-12-16,2 0-1,1 0 1,1-1-1,1 1 0,2-1 1,4 11 11,11 28-5,-15-44-11,0 1 0,1-1 1,2 0-1,9 17 16,-16-33-5,0-1 0,0 0 0,1 1 0,-1-1 0,1 0 0,0 0-1,0-1 1,0 1 0,0-1 0,1 0 0,-1 0 0,1 0 0,0-1 0,0 0 0,1 1 5,14 6-61,0-2 0,1 0 0,0-1-1,0-1 1,0-1 0,12 1 61,-26-5-137,-8 1 110,-15-4 38,-4-9-72,0-1 1,1-1-1,0-1 1,2-1 0,-16-15 60,10 8-144,-54-48-202,79 70 295,0 0 1,0 1 0,-1-1-1,1 1 1,0-1 0,0 1-1,0 0 1,0-1 0,-1 1-1,1 0 1,0 0-1,0 1 1,0-1 0,0 0-1,-1 1 1,2-1 50,15 7-3,-1 0 1,0 2-1,0-1 1,-1 2-1,0 0 0,4 5 3,-12-10-1,28 21-1,-17-13 38,-1 0 0,2-1 0,-1-1 0,15 5-36,-9-6 53,0-1-1,1-1 0,0-1 0,0-2 1,0 0-1,3-2-52,1 0 12,1 1-13,0-2 1,6-2 0,-28 0 10,0-1 1,-1 0 0,1 0-1,0-1 1,0 0 0,-1-1-1,1 1 1,-1-2 0,6-2-11,-11 4 2,11-5 28,0-1 0,-1-1 0,8-6-30,-16 10 13,0 1 0,-1-1 0,0 0 0,0 0 0,0 0 0,0-1 0,-1 1 0,0-1 0,0 0 0,1-3-13,17-39 21,-15 37-10,0-1 1,-1 0 0,0 0 0,-1-1-1,-1 1 1,0-1 0,1-12-12,-3-21 15,-2 36-14,1 0 0,0 0 0,0 0 1,1 0-1,1 0 0,-1 1 0,3-5-1,-1 4 0,1-1-26,0 1 0,0-1 1,1 1-1,4-5 26,-10 11-402,-7 4 326,-7 3 82,-1 4-13,14-5-2,-1-1 0,1 0 0,0 0 0,0 0 0,-1 0 0,1-1 0,-1 1 0,1-1 0,-1 1-1,0-1 10,33-21-57,-25 19 55,0-1 0,0 1 0,0-1 0,1 2 0,-1-1 0,1 0 0,0 1 0,-1 0 0,1 1 0,2-1 2,62 2-26,-29 1 19,110-2 21,-143-1-9,-1 1 0,1-2 0,-1 1 0,0-1 0,1 0 0,-1 0 0,0-1 0,0 0 0,-1 0 0,1-1 0,0 0 0,-1 0 0,0-1 1,0 1-1,0-1 0,-1 0 0,0-1 0,0 0 0,0 0 0,0 0 0,-1 0 0,0 0 0,-1-1 0,2-2-6,11-21 11,-13 26-1,0 0 1,-1 0-1,1 0 1,-1 0 0,0-1-1,-1 1 1,1-1-1,-1 1 1,0-1-1,0 0 1,0 0-1,0 1 1,-1-1-1,0-1-9,0 5-21,0 1-34,21 0-146,-16 0 200,1 1 1,-1-1-1,1 1 1,-1 0-1,1 1 0,-1-1 1,0 1-1,1 0 1,-1 1-1,0-1 1,0 1-1,-1 0 1,1 0-1,-1 1 0,1-1 1,-1 1-1,0 0 1,0 0-1,-1 0 1,2 2 0,0 1 3,-1 0-1,0 0 1,0 0 0,0 0 0,-1 1 0,0-1 0,0 1 0,-1 0 0,0 0 0,-1 0 0,0 0 0,0 0-1,0 5-2,-1 79 131,0-86-125,-1-5-9,1 0 0,0-1 1,0 1-1,0 0 0,0 0 0,0-1 0,0 1 1,0 0-1,0 0 0,0 0 0,0-1 0,0 1 1,1 0-1,-1 0 0,0-1 0,1 1 0,-1 0 1,0 0-1,1-1 0,-1 1 0,1 0 1,-1-1-1,1 1 0,-1-1 0,1 1 0,-1 0 1,1-1-1,0 1 0,-1-1 0,1 0 0,0 1 1,-1-1-1,1 0 0,0 1 0,0-1 3,1 1 1,-1 0 0,0 0-1,0 0 1,0 0 0,0 0-1,0 0 1,0 1 0,0-1-1,0 0 1,-1 0 0,1 1-1,0-1 1,-1 1 0,1-1-1,-1 0 1,1 1 0,-1-1 0,0 1-1,1-1 1,-1 1 0,0-1-1,0 1 0,0 42 23,-1-28-9,1-9 2,-2 0-1,1 0 1,-1-1-1,0 1 1,0-1-1,0 1 1,-1-1 0,0 0-1,-1 0 1,1 0-1,-1 0 1,0-1-1,-1 0 1,1 1-1,-3 0-15,-11 13 93,-2-1 0,0-1 0,-10 6-93,-28 15 152,-1-2-1,-58 24-151,-40 24 20,152-81-23,0 0 0,0 1 0,1-1 0,0 1 0,0 0 0,0 0 0,-1 2 3,3-5-5,1 1-1,0-1 1,1 0 0,-1 1 0,0-1-1,0 1 1,0-1 0,1 1 0,-1-1-1,1 1 1,-1 0 0,1-1 0,0 1-1,-1-1 1,1 1 0,0 0 0,0-1 0,0 1-1,1 0 1,-1-1 0,0 1 0,0 0-1,1-1 1,-1 1 0,1-1 0,0 2 5,0-2-6,0 0 0,1-1 1,-1 1-1,0 0 1,1-1-1,-1 1 0,0 0 1,1-1-1,-1 0 0,0 1 1,1-1-1,-1 0 1,1 0-1,-1 0 0,1 0 1,-1 0-1,1 0 0,-1 0 1,1 0-1,0-1 6,5 1-10,9 0 10,-1-1 0,0-1 0,1 0 0,-1-1 0,0 0 0,-1-2 0,1 0 0,-1 0 0,1-1 0,-2-1 0,9-5 0,30-17-264,18-15 264,-56 35-48,0-1 0,-1-1 0,-1 0 0,0-1 0,0 0 0,-1 0 0,3-7 48,4-19-127,-17 36 129,0 0 0,-1 1 0,0-1 0,1 1 0,-1-1 0,0 0 1,0 1-1,0-1 0,0 0 0,0 1 0,0-1 0,0 0 0,-1 1 0,1-1 0,-1 0 0,1 1 0,-1-1 0,1 1 0,-1-1 0,0 1 0,0-1 0,0 1 0,-1-2-2,-2 0 6,-1-1 1,0 1-1,0 0 1,0 0-1,0 1 1,-1-1-1,1 1 1,-1 1-1,1-1 1,-1 1-1,0 0 1,-5-1-7,-74-2 40,82 4-40,-32 0 16,-1 1-1,1 2 0,-1 1 1,-16 5-16,38-5-1,0 0 1,0 1-1,1 0 1,-1 1 0,1 0-1,1 2 1,-1-1-1,1 1 1,0 1-1,1 0 1,0 1-1,-4 4 2,1 3-10,-1 0 0,2 0 0,0 1 1,2 1-1,0 0 0,1 1 1,-1 4 8,5-12-1,2 0 0,0 0 1,0 1-1,1-1 0,1 1 0,0 0 1,1-1-1,0 1 0,1 0 1,0 0-1,1 0 0,2 12 1,-2-22 0,0 0-1,1 1 1,-1-1-1,0 0 1,1-1-1,0 1 0,0 0 1,0 0-1,0-1 1,0 1-1,1-1 1,-1 0-1,1 1 1,-1-1-1,1 0 1,0-1-1,0 1 1,0 0-1,0-1 1,0 0-1,0 0 1,0 0-1,0 0 1,0 0-1,1 0 1,2-1-1,6 2 0,0-1-1,0 0 0,0-1 1,-1 0-1,1-1 0,0-1 1,3 0 1,2-3 3,-1 0 1,0 0-1,0-1 1,0-2-1,-1 1 1,0-2-1,0 0 1,12-9-4,20-20 34,36-36-34,-81 72 1,47-45 4,-1-2 0,2-8-5,-31 34-24,-2-1 0,-1 0 0,0-1 1,-2-1-1,-1 0 0,1-6 24,-10 21-13,0 1 0,-1-1-1,-1 0 1,0 0 0,0 0-1,-1 0 1,0 0-1,-1 0 1,-1-8 13,1 14-4,-1 1-1,1 0 1,-1-1 0,0 1-1,-1 0 1,1 0 0,-1 0 0,0 0-1,0 0 1,0 0 0,0 1-1,-1-1 1,1 1 0,-1-1-1,0 1 1,0 0 0,0 0 0,0 0-1,-1 1 1,1-1 0,-1 1-1,0 0 1,0 0 0,1 0-1,-4-1 5,-3-1-6,-1 1 1,0-1-1,-1 2 0,1 0 0,0 0 0,-1 1 0,1 0 0,-1 1 0,1 0 0,-1 1 0,1 1 0,-1-1 0,1 2 1,0 0-1,0 0 0,0 1 0,0 0 0,1 1 0,-1 0 0,1 1 0,0 0 0,1 0 0,0 1 0,0 0 0,-7 8 6,-3 5 3,0 2 0,2 0-1,0 1 1,2 0 0,0 1-1,2 1 1,1 0 0,0 1-1,2 0 1,2 1 0,0 0-1,1 1 1,2-1 0,1 1-1,1 0 1,1 0 0,3 28-3,-1-52 0,0-1 1,0 1-1,1-1 1,-1 1-1,1-1 1,0 1-1,0-1 0,1 1 1,-1-1-1,1 0 1,-1 0-1,1 0 1,0 0-1,0 0 1,0 0-1,1 0 1,-1-1-1,1 1 1,-1-1-1,1 1 0,0-1 1,0 0-1,0 0 1,0-1-1,0 1 1,1 0-1,-1-1 1,0 0-1,1 0 1,-1 0-1,1 0 1,-1-1-1,2 1 0,5 0 4,1 0 0,-1-1 0,1-1 0,-1 1 0,1-2 0,-1 1 0,0-2 0,0 1 0,0-1-1,0-1 1,3-1-4,10-6 20,-1-1 0,-1-1-1,0-1 1,0-1 0,-2-1 0,7-7-20,20-21 37,37-48-37,-46 49-8,14-27 8,-40 55-13,-2-1 1,0 0-1,0 0 1,-2-1-1,0 0 0,3-12 13,-9 26 0,0 1 0,-1-1 0,1 0 0,0 0 0,-1 0 0,0 0 0,0 0-1,0 1 1,0-1 0,0 0 0,0 0 0,-1 0 0,1 0 0,-1 0 0,0 1 0,0-1-1,0 0 1,0 1 0,-1-1 0,1 1 0,0-1 0,-1 1 0,-1-2 0,-1 1 0,0 0 1,0 0 0,-1 1-1,1-1 1,0 1-1,-1 0 1,0 0 0,0 1-1,1-1 1,-1 1 0,0 0-1,0 0 1,-3 1-1,-23-4 2,0 1 1,0 1 0,-1 2 0,1 2-1,0 0 1,-1 2 0,2 2 0,-1 1-1,1 1 1,0 1 0,0 2-1,1 1 1,1 1 0,0 2 0,1 0-1,0 2 1,1 1 0,1 1-1,1 1 1,1 2 0,1 0 0,1 1-1,0 1 1,-10 17-3,-16 28-2,3 2 1,1 4 1,22-35 15,2 1 1,2 1-1,1 1 1,-4 24-16,14-43 47,1 1 0,0 17-47,4-33 5,1 0-1,0 0 1,0 0-1,1-1 1,0 1-1,1 0 1,0 0-1,0 0-4,0-6 0,-1 0-1,1-1 1,-1 1-1,1 0 1,0-1-1,0 0 0,0 1 1,1-1-1,-1 0 1,0 0-1,1 0 1,-1 0-1,1-1 0,0 1 1,0-1-1,0 1 1,-1-1-1,1 0 1,0 0-1,0-1 0,1 1 1,-1 0-1,0-1 1,0 0-1,0 0 0,0 0 1,0 0-1,0 0 1,1-1-1,-1 1 1,7-1 0,-1 0 0,1-1 1,0 0-1,-1-1 0,1 0 0,-1 0 0,0-1 0,0 0 0,2-2 0,8-8 8,0 0-1,0-1 0,-1-1 1,-1-1-1,-1 0 0,0-1 1,1-5-8,7-10 2,-1-1 1,-2-2-1,14-30-2,-27 50-6,-1-2-1,-1 1 1,0 0-1,-1-3 7,-4 16-1,0-1 0,0 1 0,0-1-1,-1 0 1,1 1 0,-1-1-1,0 0 1,-1 1 0,1-1-1,-1 0 1,0 1 0,0-1-1,0 1 1,-1-1 0,1 1-1,-1 0 1,0 0 0,-3-4 1,1 3 0,-1 0 0,-1 0 1,1 1-1,-1 0 0,1 0 1,-1 1-1,0 0 0,0 0 1,-1 0-1,1 0 0,-4 0 0,-79-19 6,48 14-1,1 3 0,-1 1 0,0 1 0,0 3 0,-1 1-1,-28 6-4,55-5-3,0 2 0,0 0 0,0 1 0,1 0 0,-1 1 0,1 1 0,1 0 0,0 1 0,0 0 0,0 1-1,1 1 1,0 0 0,1 0 0,0 1 0,-4 7 3,3-3-10,0 0 0,2 1-1,0 0 1,1 1 0,1 0 0,0 1-1,1-1 1,1 1 0,1 0 0,0 1-1,2 0 1,-1 6 10,2-5 5,0-1-1,1 0 0,1 1 1,1-1-1,3 16-4,-3-29 1,0 1 0,1-1 0,0 0 0,0 0 0,0 0 0,1-1 0,0 1 0,0-1 0,0 1 0,1-1 0,0 0 0,0 0-1,0 0 1,1-1 0,-1 0 0,1 0 0,0 0 0,0 0 0,3 1-1,1-1 0,0 0 0,0-1 0,0 0 0,0-1 0,0 0-1,1 0 1,-1-1 0,1 0 0,-1-1 0,1 0 0,0 0 0,-1-1 0,1 0 0,-1-1-1,0 0 1,0-1 0,1 1 0,-1-2 0,-1 1 0,1-2 0,0 1 0,-1-1-1,7-5 1,-1-2 10,0 0-1,0-1 0,-1 0 0,-1-1 0,-1 0 0,0-1 0,0-1 1,-2 0-1,0 0 0,-1 0 0,0-1 0,-2-1 0,0 1 0,0-1 0,-2 0 1,0 0-1,-2 0 0,0-1 0,0 1 0,-2-4-9,0 15 6,-1 1 0,1 0 0,-1 0 1,-1 0-1,1 0 0,-1 0 0,0 0 0,0 0 0,-1 0 0,0 1 0,0-1 0,-3-3-6,0 0 11,-1 1-1,0 0 1,-1 0-1,1 0 0,-2 1 1,1 1-1,-4-3-10,-8-3 9,0 0 0,0 2 0,-1 0-1,0 2 1,0 0 0,-22-4-9,24 8-1,0 0 0,1 1 0,-1 1 0,0 1 1,-5 1 0,16 0-4,1 0 1,-1 1 0,1 0 0,-1 1 0,1-1 0,-1 1 0,1 1 0,0-1-1,0 1 1,0 1 0,1-1 0,-1 1 0,1 0 0,-3 3 3,-3 4-10,1 0 0,1 1-1,0 0 1,1 1 0,0 0 0,1 1 0,0 0 0,1 0-1,1 0 1,0 1 0,1 0 0,1 0 0,0 1 10,-3 18-14,1 0 1,2 1 0,2 0-1,1 0 1,2 13 13,-1-38 1,1 1-1,0-1 1,1 0-1,0 1 1,1-1 0,0 0-1,1 0 1,0 0-1,0-1 1,6 9-1,-8-15 0,0 1 1,1-1-1,-1 0 0,1 1 1,0-1-1,0 0 0,0-1 1,1 1-1,-1 0 1,1-1-1,-1 0 0,1 0 1,0 0-1,0 0 0,0-1 1,0 1-1,0-1 1,0 0-1,0 0 0,0 0 1,0-1-1,1 0 0,-1 0 1,0 0-1,0 0 0,0 0 1,1-1-1,1 0 0,0-1 6,0 0 0,-1 0-1,1-1 1,0 0 0,-1 0 0,1 0-1,-1-1 1,0 0 0,0 0 0,0 0-1,-1 0 1,0-1 0,1 0 0,-2 0-1,1 0 1,1-2-6,9-15 29,-1-1-1,-1-1 1,1-5-29,-9 21 6,8-19 13,-2 0 0,0-1 1,-1-5-20,-5 19 6,-1 0 1,-1 0 0,-1-1 0,0 1 0,0 0 0,-1 0 0,-2-8-7,1 17 2,0-1 1,0 1-1,-1 0 0,0 0 1,0-1-1,0 1 1,0 1-1,-1-1 1,0 0-1,0 1 1,0-1-1,-1 1 1,1 0-1,-2-1-2,-2-2 7,-1 1 0,1 0 1,-1 1-1,-1-1 0,1 1 0,-1 1 0,-8-4-7,-3 1 11,-1 0 0,-1 1 0,1 1-1,-1 2 1,0 0 0,-18 0-11,29 2-4,0 1-1,1 0 1,-1 1 0,0 1 0,1-1-1,-1 2 1,1-1 0,-1 1 0,-2 2 4,6-1-6,0-1 0,1 1 1,0 0-1,-1 0 1,1 1-1,1 0 1,-1 0-1,1 1 1,0-1-1,0 1 0,0 0 1,1 0-1,-3 5 6,-1 4-8,0 1 1,1 0-1,1 0 0,1 1 0,0 0 0,1 0 1,-1 9 7,1 5-6,1-1 0,2 1 0,1 26 6,1-45 4,0 0 0,1-1 0,0 1 0,0-1 0,1 0 0,1 0 0,0 0 0,1 0 0,0-1 0,0 0 0,1 0 0,7 9-4,-8-12 3,0-1 0,1 0 0,0 0 0,1-1 1,-1 1-1,1-1 0,0-1 0,0 1 0,1-1 0,-1-1 0,1 1 0,0-1 1,0-1-1,0 1 0,0-1 0,1-1 0,-1 0 0,2 0-3,1 1 5,0-1-1,0-1 0,0 1 1,0-2-1,0 0 0,0 0 1,0-1-1,0 0 0,-1-1 1,1-1-1,-1 1 1,1-1-1,-1-1 0,-1 0 1,10-6-5,1-4 14,-1-1 0,-1-1 0,0-1 1,-1 0-1,-1-1 0,-1-1 0,0 0 0,-2-2-14,-3 7-9,-2-1-1,0 0 0,0-1 0,-2 0 1,0 0-1,-1 0 0,-1-1 0,0 0 1,-1 1-1,-1-1 0,-1-7 10,-1 21 0,0 1 0,0-1 0,-1 0 0,1 1 0,-1-1 0,0 1 0,0-1 0,0 1 0,-1 0 0,1-1 0,-1 1 0,0 0-1,0 0 1,0 0 0,0 0 0,0 1 0,-3-3 0,1 1 1,-1 0 0,-1 0 1,1 0-1,0 1 0,-1 0 0,0 0 0,1 1 0,-1-1 0,-6 0-1,-4-1-1,0 0-1,0 2 0,0 0 1,0 1-1,0 0 0,-1 1 1,-12 2 1,23-1-8,0 0 0,0 1 1,0 0-1,0-1 1,0 2-1,0-1 0,1 1 1,-1 0-1,1 0 1,0 0-1,0 1 1,0 0-1,-1 1 8,-2 3-13,1-1 0,0 2 0,0-1 0,1 1 0,0 0 0,1 0 0,-4 7 13,0 4-13,1 1 1,1 0-1,1 0 1,1 0-1,0 1 1,2 0-1,0 8 13,1-12-6,1-1 0,1 1 1,1 0-1,1 0 0,0-1 0,4 16 6,-4-27 0,0 1-1,0-1 1,1 0 0,0 0-1,0 0 1,0 0 0,1 0-1,0-1 1,0 0 0,0 0-1,1 0 1,0 0 0,0 0-1,0-1 1,0 0 0,1 0-1,-1-1 1,1 1 0,5 1 0,0 0 4,0-1-1,1 0 1,-1 0 0,1-1 0,0-1-1,0 0 1,0 0 0,0-1-1,0-1 1,1 0 0,-1-1 0,0 0-1,0-1 1,0 0 0,0-1 0,-1 0-1,1-1 1,-1 0 0,0-1 0,5-2-4,-4 0 1,4-3 6,0-1 0,14-12-7,-26 21-3,-1-1 0,0 0 0,0 0 0,0 0 0,-1 0 0,1 0 0,-1-1 0,0 1 0,0-1 0,0 1-1,0-1 1,-1 0 0,1 0 0,-1 0 0,0 0 0,0-1 3,-1 4 1,0 0-1,0 0 1,0 0 0,0 0-1,0 0 1,-1 0 0,1 0-1,0-1 1,-1 1-1,1 0 1,-1 1 0,1-1-1,-1 0 1,1 0 0,-1 0-1,1 0 1,-1 0 0,0 0-1,0 1 1,1-1-1,-1 0 1,0 1 0,0-1-1,0 0 1,0 1 0,0-1-1,0 1 1,0 0-1,0-1 1,0 1 0,0 0-1,0-1 1,0 1-1,-44-6 19,31 6-9,-99-10-40,0 6 1,-73 7 29,147 3-21,1 2-1,0 1 1,1 1-1,0 3 1,-30 14 21,17-8-161,-429 170-173,472-187 333,1-1 1,0 0-1,-1 0 0,1 0 0,-1-1 0,1 0 0,-1-1 0,1 1 0,-1-1 0,1 0 0,-1-1 0,1 0 0,0 0 0,0 0 0,-1-1 1,-2 0 3,0 0 0,-1 1-1,1 0 1,-1 0-1,0 1 1,-1 0-3,-11 1 2,-66 0 38,-26 6-40,279 20-25,-159-26 35,143 18 635,123-3-645,450-17 903,-446-14-663,-8 5-96,-108 8-51,16-2 57,31-3-102,-5-2 30,61 10-78,-103 1 42,-159-1-25,-1 0 43,-2 0 8,-1119 5-631,851 2 547,-79 4-40,184-9 46,-125-2-27,-187-5 6,329 6 54,-174 5 45,-119-21-10,266 8-113,175 7-17,0 0-21,0 0-39,10 1 39,0 1 0,0-2 1,0 1-1,0-1 1,6-1 92,39 1 23,653 103-109,-588-89 82,1-5 0,27-5 4,-7-4 62,126-18-62,-106-1 8,162-22 32,-202 20-15,79-25-25,-44 5 2,-30 9 5,-2-5-1,12-11-6,-120 42 7,0-2 0,0 0 0,-1-1 0,-1 0 0,1-2 0,-1 1 1,5-7-8,4-6 29,-1-1 0,-1-2 0,9-13-29,206-320-623,-216 326 276,-13 18 159,-14 17 149,-17 20 50,-213 256 93,229-270-82,8-8-20,-1 1-1,0 0 0,0 0 1,0-1-1,0 1 1,1 0-1,-1 0 0,0 0 1,1 0-1,-1 0 1,1 0-1,-1 0 0,1 0 1,-1 0-1,1 0 0,0 1 1,0 0-2,19-3-114,-9-2 115,-1 0 1,0-1-1,0 0 0,0 0 0,-1-1 0,0-1 0,6-3-1,56-49 39,-48 39-40,26-22-126,-2-2 0,4-9 127,-48 50-4,-1 1 0,1-1-1,-1 1 1,0-1 0,0 0-1,1 1 1,-1-1 0,0 0 0,0 0-1,-1 0 1,1 0 0,0 0-1,-1 0 1,1 0 0,-1 0-1,1 0 1,-1 0 0,0 0-1,0 0 1,0 0 0,0-1 4,-1 2 1,1 1 1,-1-1-1,0 0 1,1 1 0,-1-1-1,0 1 1,0-1-1,1 1 1,-1 0-1,0-1 1,0 1-1,0 0 1,1 0 0,-1-1-1,0 1 1,0 0-1,0 0 1,0 0-1,0 0 1,1 0 0,-1 0-1,0 0 1,0 0-1,0 1 1,0-1-1,0 0-1,-4 0 8,-8 1-9,-1 1 0,1 0 1,-1 0-1,1 1 0,0 1 1,0 0-1,0 1 0,0 0 1,1 1-1,0 1 0,-2 1 1,-12 9-4,1 0 0,0 2 0,1 2 0,-6 7 4,21-20-1,1 1-1,0 0 1,0 0 0,-2 6 1,8-11-4,0-1 0,0 0-1,0 1 1,0 0 0,1-1-1,0 1 1,0 0 0,0 0-1,0-1 1,1 1 0,-1 0-1,1 0 1,0 0 0,0 0-1,0 1 5,1-3-3,0-1 0,0 1 0,0 0 0,0 0 0,0-1 0,0 1-1,0 0 1,0-1 0,1 1 0,-1-1 0,0 0 0,1 1-1,0-1 1,-1 0 0,1 0 0,0 0 0,-1 0 0,1 0 0,0 0-1,0-1 1,0 1 0,0-1 0,0 1 0,0-1 0,0 0 0,0 1-1,1-1 4,12 2 1,1-1 0,-1 0-1,6-2 0,-12 1-7,10-1 10,1-1 1,-2-1 0,1 0 0,0-2 0,-1 0 0,1-1-1,-1-1 1,-1 0 0,0-2 0,0 0 0,0-1-1,11-9-3,17-15 17,-3-1 0,0-2 0,27-33-17,-64 64-7,-1 3-13,0-1 0,-1 0 1,1 0-1,-1 0 0,0 0 1,0 0-1,-1-1 0,1 1 0,-1-1 1,2-4 19,-5 9-1,1 0 1,0-1 0,0 1-1,-1 0 1,1-1 0,0 1-1,-1 0 1,1-1 0,0 1 0,-1 0-1,1 0 1,0-1 0,-1 1-1,1 0 1,0 0 0,-1 0-1,1 0 1,-1-1 0,1 1-1,-1 0 1,1 0 0,0 0-1,-1 0 1,1 0 0,-1 0 0,1 0-1,-1 0 1,1 0 0,0 0-1,-1 1 1,1-1 0,-1 0-1,1 0 1,0 0 0,-1 0-1,1 1 1,0-1 0,-1 0-1,1 0 1,0 1 0,-1-1 0,1 0 0,-24 9-11,4 4 0,0 0 0,1 1 0,0 0 0,1 2 0,1 0 0,-6 8 11,-3 5 3,2 1 0,1 1-1,-12 22-2,28-42 9,2 0-1,-1 0 0,1 0 1,1 0-1,0 1 0,0 0 1,2-1-1,-1 1 0,1 1 1,1-1-1,0 0 0,1 12-8,1-23 0,-1 1 0,1 0 0,0 0 1,0 0-1,0-1 0,0 1 0,0 0 0,0-1 0,0 1 0,0-1 0,1 1 0,-1-1 0,0 0 0,1 1 0,-1-1 0,1 0 0,0 0 0,-1 0 0,1 0 0,0-1 0,0 1 0,0 0 0,-1-1 0,1 1 0,0-1 0,0 1 0,0-1 1,0 0-1,0 0 0,0 0 0,1 0 0,6 0 0,0 0 0,0 0 0,0-1 1,0 0-1,0 0 0,8-3 0,4-5 9,-1 0 0,0-2 0,-1 0 0,0-1-1,-1-1 1,0 0 0,12-13-9,-8 8 1,123-101-197,73-83 196,-215 198-91,-6 3 76,-6 4 26,-27 23-10,0 1-1,2 2 1,-9 11-1,5-5-1,-99 93-20,-7 19 21,136-139 0,5-5 0,0 0 0,0 0 0,0 0 0,1 0 1,-1 0-1,1 0 0,0 1 0,-1 0 0,2-1 1,-1 1-1,0 0 0,1 0 0,-1 0 0,1-1 1,0 4-1,2-6-4,0 0 1,0-1 0,0 1 0,0 0 0,0-1 0,0 1 0,0-1 0,0 1-1,0-1 1,0 1 0,0-1 0,0 0 0,0 0 0,0 0 0,1 1 0,-1-1-1,0 0 1,0 0 0,0-1 0,0 1 0,0 0 0,1 0 0,-1-1 3,32-2 4,-11-2-4,0-1 0,-1-1 0,1-1 1,-2-1-1,1-1 0,5-4 0,27-18 15,35-29-15,40-36 24,84-58-376,-371 271-519,-33-1 904,-70 25-33,-85 48 21,186-93 326,185-108-287,14-7 21,-1-2-1,1-3-80,44-40 123,-3-3 0,-4-4 0,58-70-123,-123 131 3,-5 6-13,0 0-1,0-1 1,0 1 0,-1-1 0,0 0-1,0-1 1,0 1 0,1-4 10,-6 9 0,1 1 0,0-1 0,0 1 0,-1 0 1,1-1-1,0 1 0,0-1 0,-1 1 0,1 0 0,0-1 1,-1 1-1,1 0 0,-1 0 0,1-1 0,0 1 0,-1 0 1,1 0-1,-1 0 0,1-1 0,-1 1 0,1 0 0,-1 0 0,1 0 1,0 0-1,-1 0 0,1 0 0,-1 0 0,1 0 0,-1 0 1,1 0-1,-1 0 0,1 0 0,-1 0 0,1 0 0,-1 1 0,1-1 1,-1 0-1,-22 3-1,6 4-3,0 1 1,0 0-1,1 1 0,0 1 0,-10 8 4,-73 61-5,88-69 4,-2 0 1,1 0 0,0 1 0,1 0 0,1 1 1,-1 0-1,2 1 0,0 0 0,-2 4 0,11-16-1,-1-1 1,1 1-1,0-1 0,-1 1 0,1 0 0,0-1 1,0 1-1,-1 0 0,1-1 0,0 1 0,0-1 0,0 1 1,0 0-1,0-1 0,0 1 0,0 0 0,0-1 1,0 1-1,0 0 0,0-1 0,1 1 0,-1 0 1,0-1-1,0 1 0,1-1 0,-1 1 0,0 0 0,1-1 1,-1 1-1,0-1 0,1 1 0,-1-1 0,1 1 1,-1-1-1,1 1 0,-1-1 0,1 0 0,-1 1 1,1-1-1,0 0 0,-1 1 0,1-1 0,-1 0 0,1 0 1,0 0-1,-1 1 0,1-1 0,0 0 0,-1 0 1,1 0-1,0 0 1,39-3 0,-35 2 3,13-3 3,-1 0 1,0-1 0,0-1 0,0-1 0,-1-1-1,1 0-6,97-60 24,-66 39-18,288-171-421,-352 221 334,-86 89 91,-159 178 5,245-268 17,16-19-31,0-1-1,-1 0 0,1 0 0,0 0 0,-1 1 0,1-1 0,0 0 0,0 0 1,-1 1-1,1-1 0,0 0 0,0 0 0,0 1 0,-1-1 0,1 0 0,0 1 0,0-1 1,0 0-1,0 1 0,0-1 0,0 0 0,0 1 0,0-1 0,0 1 0,0-1 0,0 0 1,0 1-1,0-1 0,0 0 0,0 1 0,0-1 0,0 0 0,0 1 0,0-1 1,0 0-1,1 1 0,-1-1 0,0 0 0,0 1 0,0-1 0,1 0 0,7-1-4,-7 1 3,9-3 0,-1-1 0,0 1 0,0-1-1,0-1 1,0 0 0,0 0-1,3-3 2,61-50 7,-44 34 3,208-176-102,-260 201 152,12 2-60,1 0-1,-1 1 1,1 0-1,0 0 0,0 1 1,0 0-1,-6 6 1,-66 49-7,58-41 4,6-4 3,0 0 0,1 2 0,0 0 0,2 1 0,0 0 0,1 1 0,0 1 0,2 0 0,1 0 0,-9 22 0,19-40-1,0 0 0,0-1 0,1 1 0,-1 0 0,1 0 1,-1 1-1,1-1 0,0 0 0,-1 0 0,1 0 0,0 0 1,0 0-1,1 2 1,-1-2-4,0-1 9,1 0 0,0 0 0,-1 0 1,1-1-1,0 1 0,-1 0 0,1-1 0,0 1 0,0-1 0,0 1 0,0-1 0,0 1 1,0-1-1,0 0 0,-1 1 0,1-1 0,0 0 0,0 0 0,0 1 0,0-1 0,0 0 1,0 0-1,0 0 0,0-1 0,1 1-5,33 1 117,-31-1-97,5-1 13,1-1-1,-1 0 0,0 0 1,0-1-1,0 0 0,0-1 1,-1 0-1,1 0 0,-1-1 1,0 0-1,-1 0 0,1-1 0,3-4-32,40-24 47,-14 15-33,-20 11 45,0-1 1,-1 0 0,0-1 0,0-1-1,-1-1 1,0 0 0,-1 0-1,-1-2 1,7-7-60,-5 1 19,0 0 0,2 1 0,0 1 1,2 1-1,0 1 0,8-6-19,-8 8 1,0 2 1,1 0 0,0 1-1,0 0 1,16-3-2,104-38 206,-109 44-200,-1 1-1,1 1 0,1 2 1,-1 1-1,0 2 0,1 1 0,6 2-4,8-2 1,76 4 46,-120-4-45,0 0 0,1-1 0,-1 1 0,0-1 0,0 0 0,0 1 0,0-1 0,0 0-1,0 0 1,0 0 0,0-1 0,0 1 0,0 0 0,-1-1 0,1 1 0,0-1 0,-1 0-1,0 0 1,1 1 0,-1-1 0,0 0 0,0 0 0,0 0 0,0 0 0,0 0-1,0 0 1,-1-1 0,1 1 0,0-2-3,1-7 16,1-1-1,-2 1 1,0 0-1,0-1 1,-1-3-16,0-369-624,0 383 618,0-1 1,0 0 0,0 0 0,0 1-1,0-1 1,0 0 0,-1 1-1,1-1 1,-1 0 0,1 1 0,-1-1-1,0 1 1,1-1 0,-1 1 0,0-1-1,0 1 1,0-1 0,0 1-1,0 0 1,-1 0 0,1-1 0,0 1-1,0 0 1,-1 0 5,-1 0-5,0 0-1,0 0 1,1 0-1,-1 0 1,0 1-1,0-1 1,0 1-1,0 0 1,0 0-1,1 0 1,-1 0-1,0 0 1,-2 1 5,-8 1-11,1 2 0,0-1 0,0 1 1,0 1-1,0 0 0,-3 3 11,-38 24 88,1 1 0,1 3 1,3 3-1,1 1 0,1 2 0,3 2 0,-15 22-88,49-52 7,18-19-24,43-44-101,-2-1-1,-2-2 1,25-38 118,-57 70-52,-1 0 0,-1 0 0,-2-2 0,0 1 0,6-16 52,-18 37 0,0-1 0,1 0-1,-1 1 1,0-1 0,0 0 0,0 1 0,1-1 0,-1 0-1,0 1 1,0-1 0,0 0 0,0 0 0,0 1 0,-1-1-1,1 0 1,0 1 0,0-1 0,0 0 0,-1 0 0,1 1-1,0-1 1,-1 0 0,1 1 0,0-1 0,-1 1 0,1-1-1,-1 1 1,1-1 0,-1 1 0,0-1 0,-1 0 0,1 0 1,-1 0-1,0 0 1,0 0-1,0 1 1,0-1-1,-1 1 1,1-1-1,0 1 1,0 0 0,-1 0-2,-10 0 4,1 1-1,-1 0 0,-9 2-2,-1 3 16,0 0 1,0 2 0,0 0 0,1 2 0,1 0-1,-1 1-16,-48 30 128,-5 6-128,11-3 38,-11 12-38,53-38 35,1 0 1,0 2-1,2 0 1,-17 23-36,35-41 4,-1 0 0,1 0 0,-1 0 0,1 1 0,0-1 0,0 0 0,0 1 0,1-1 0,-1 0 0,0 1 0,1-1 0,0 1 0,-1-1 0,1 2-4,0-4 0,1 1 0,-1-1 0,1 1 1,-1-1-1,0 0 0,1 1 0,-1-1 1,1 0-1,-1 1 0,1-1 0,-1 0 1,1 1-1,-1-1 0,1 0 0,-1 0 1,1 0-1,0 0 0,-1 0 0,1 1 1,-1-1-1,1 0 0,-1 0 0,1 0 1,0 0-1,-1-1 0,1 1 0,-1 0 1,1 0-1,-1 0 0,1 0 0,4-1 1,4 0 5,0 0-1,0 0 1,0-1 0,0-1 0,0 0-1,0 0 1,-1-1 0,1 0 0,-1 0-1,0-1 1,0 0 0,-1 0 0,1-1-1,-1 0 1,0 0 0,1-3-6,19-19 22,-2-1-1,-1-1 1,6-11-22,-11 15 12,-2-1 0,0-1 0,3-10-12,-15 27-10,-1 1 1,0-1-1,0 0 1,-1 0 0,-1 0-1,1-1 1,-2 1-1,0 0 1,0-1 0,-1 1-1,-1-3 10,0 11 1,1 1-1,-1-1 1,0 1-1,0-1 1,0 1-1,-1-1 1,1 1 0,0 0-1,-1-1 1,0 1-1,0 0 1,1 0-1,-1 0 1,0 0-1,-1 0 1,1 1 0,0-1-1,0 1 1,-1-1-1,1 1 1,-1 0-1,1 0 1,-1 0-1,1 0 1,-1 1 0,0-1-1,1 1 1,-4-1-1,-11-2 3,0 1 1,-1 1 0,1 0 0,-3 1-4,12 0 0,-4 1-3,0 1 1,0 0 0,0 0-1,1 2 1,-1-1 0,0 1-1,1 1 1,0 0-1,0 0 1,1 1 0,-1 1-1,1 0 1,1 0 0,-1 1-1,-5 7 3,-2 0-6,2 2-1,0 0 1,1 1-1,0 0 0,2 1 1,0 1-1,1 0 1,1 0 6,6-10-1,0 0 0,1 0 0,0 0 0,0 0 0,1 1 0,1-1-1,-1 1 1,2 0 0,0 7 1,0-17 0,0 0-1,0 1 0,0-1 1,0 0-1,0 0 0,1 0 1,-1 0-1,0 0 0,1 0 1,-1 0-1,1 0 0,-1 0 1,1 0-1,-1 0 1,1 0-1,0 0 0,0 0 1,-1-1-1,1 1 0,0 0 1,0 0-1,0-1 0,0 1 1,0 0 0,1 0 1,1 0 1,-1 0-1,1 0 1,0 0-1,-1-1 1,1 1-1,0-1 1,-1 0-1,1 1 1,2-1-2,1-1 6,0 1 0,0-1 0,0 1 0,0-2-1,0 1 1,-1-1 0,1 0 0,0 0 0,-1 0 0,4-2-6,2-5 9,1 0 0,-1 0 0,-1-1 0,1-1 0,-2 0 0,1 0 0,-2 0 1,0-1-1,0-1 0,-1 0 0,0 0 0,-1 0-9,2-6-19,-1 1 1,-1-1-1,0 0 0,-2-1 1,0 1-1,-1-1 1,-1 0-1,0-11 19,-2 25-3,0 0 0,-1 1 1,1-1-1,-1 0 0,0 0 0,0 1 0,-1-1 0,0 1 0,0-1 0,0 1 1,-1 0-1,0-2 3,1 4-4,-1 0 1,1 1 0,-1-1-1,0 0 1,1 1 0,-1-1 0,0 1-1,0 0 1,-1 0 0,1 0-1,0 1 1,-1-1 0,1 1-1,-1-1 1,1 1 0,-1 0-1,0 1 1,1-1 0,-4 0 3,2 0-9,0 1 0,0-1 0,0 0 1,0 1-1,0 0 0,0 1 0,1-1 1,-1 1-1,0 0 0,0 0 0,0 0 1,0 0-1,1 1 0,-1 0 0,0 0 1,1 1-1,0-1 0,0 1 0,0 0 0,0 0 1,-2 2 8,-4 7-13,1 1 0,0 0 1,1 1-1,0 0 0,1 0 0,1 1 1,0-1-1,1 2 0,0-1 1,1 0-1,1 1 0,1 0 0,0 0 1,1-1-1,1 1 0,0 0 1,2 7 12,-2-22 0,0 0-1,1-1 1,-1 1 0,0 0 0,0-1 0,1 1 0,-1-1-1,0 1 1,1-1 0,-1 1 0,1-1 0,-1 1 0,1-1 0,-1 1-1,1-1 1,-1 0 0,1 1 0,-1-1 0,1 1 0,-1-1 0,1 0-1,0 0 1,-1 1 0,1-1 0,-1 0 0,1 0 0,0 0 0,-1 0-1,1 0 1,0 0 0,-1 0 0,1 0 0,0 0 0,-1 0 0,1 0-1,-1 0 1,1 0 0,0-1 0,-1 1 0,1 0 0,-1 0 0,1-1-1,0 1 1,0-1 0,1 0 1,1 0 0,0 0 0,0 0 0,0-1 0,-1 0-1,1 1 1,-1-1 0,1 0 0,1-2-1,9-16 9,0 1-1,-2-2 1,0 0-1,-1 0 1,-2-1 0,0 0-1,-1-1 1,-1 1-1,-1-5-8,-2 12-18,-1 0-1,-1 1 0,0-1 1,-1 0-1,-1-12 19,0 26-4,1-1 0,-1 0-1,1 0 1,-1 0 0,0 1 0,0-1 0,0 0-1,0 1 1,0-1 0,0 1 0,0-1 0,0 1-1,-1 0 1,1-1 0,-1 1 0,1 0 0,-1 0-1,1 0 1,-1 0 0,1 0 0,-1 0 0,0 1-1,0-1 1,0 0 0,1 1 0,-1-1-1,0 1 1,0 0 0,0 0 0,0 0 0,0 0-1,1 0 1,-1 0 0,0 0 0,0 0 0,0 1-1,0-1 1,0 1 0,1 0 0,-1-1 0,0 1-1,0 0 1,1 0 0,-1 0 0,1 0 0,-1 0-1,1 0 1,-1 1 0,1-1 0,0 0 0,0 1-1,-1-1 1,0 2 4,-10 20-24,1 1-1,0 0 1,2 1-1,1 0 1,1 0 0,0 5 24,15-56 0,0 1 0,2 0 0,1 0 0,17-42 8,-25 58-7,1-1 10,-1-1 0,1 1 0,-2-1 0,0 0-1,0 1 1,-1-1 0,0 0 0,0-3-11,-1 11-5,0 0 1,1 0 0,-1 0 0,1 0-1,0 0 1,0 0 0,0 0 0,1 1-1,-1-1 1,1 0 0,-1 0 0,1 1-1,0-1 1,0 1 0,0 0-1,1-1 6,6-9-13,-8 10 6,-1-1 10,0 1-1,1-1 0,-1 1 1,1-1-1,-1 1 1,1-1-1,0 1 0,0-1 1,0 1-1,0-1-3,7-14 12,-6 13-20,0 1 1,1 0 0,-1 0 0,1 0 0,0 0-1,0 0 1,0 1 0,0-1 7,3-2-13,-5 5 11,0-1-1,0 1 1,0 0 0,0-1 0,0 1 0,-1 0-1,1-1 1,0 1 0,0 0 0,0 0-1,0 0 1,0 0 0,0 0 0,0 0 0,0 0-1,0 0 1,0 0 0,0 0 0,0 1-1,0-1 1,0 0 0,0 1 0,-1-1 0,1 0-1,0 1 1,0-1 0,0 1 0,-1 0-1,1-1 1,0 1 0,0 0 0,-1-1-1,1 1 1,-1 0 0,1 0 0,0-1 0,-1 1-1,1 1 3,21 33-84,-21-34 84,17 36 40,-11-20 2,2 1 0,0-2-1,2 1 1,-1-1 0,3 1-42,-9-13 4,1 0 1,-1-1-1,1 0 1,-1 0-1,1 0 1,0 0-1,0-1 0,1 0 1,-1 0-1,0 0 1,1-1-1,-1 1 1,1-1-1,-1-1 0,5 1-4,15 0 40,0 0-1,24-4-39,-34 2 15,9-2-7,-1-1 0,1-2 0,-1 0 1,0-2-1,7-3-8,46-14 27,-51 13 53,-23 7-18,-15 2-57,-45 3-65,-1 2 1,1 2-1,0 3 1,0 3-1,-15 6 60,38-4-43,28-7-36,23-2 51,77 0 43,-50 0 79,-1-2 1,39-4-95,-76 1 11,1 1 1,-1-1 0,1 0 0,-1 0 0,0-1 0,0 1-1,0-1 1,0 0 0,0-1 0,-1 1 0,1-1-1,-1 0-11,53-54 30,-48 48-29,10-14 14,-2 0 1,-1-1 0,-1-1 0,-2-1 0,7-17-16,-7 17 6,-8 15 1,-1-1 1,-1 1-1,1-1 0,-2 0 1,0 0-1,0-4-7,-1 2 0,1 1 0,1-1-1,1 1 1,0 0 0,1-2 0,-1 4 4,-1 1 0,-1-1-1,0 1 1,0-1 0,-1-9-4,0 12-15,-1 0 0,2-1 0,-1 1 0,1 0 0,0 0 0,1 0 0,4-9 15,-9 28-395,-6 11 413,-45 78-36,44-76 20,-2-1-1,-1 0 0,-1-1 1,-1-1-1,0 0 1,-1 0-1,-14 11-1,27-29 4,1-1 0,-1 0-1,0 1 1,-1-1 0,1 0 0,0 0 0,0 0 0,0-1-1,0 1 1,-1 0 0,1-1 0,0 0 0,-1 1 0,1-1-1,0 0 1,-1 0 0,1 0 0,0-1 0,-1 1 0,1-1-1,0 1 1,-2-1-4,2 0-2,1 1-1,-1-1 1,0 0 0,1 0-1,-1 1 1,0-1 0,1 0-1,-1 0 1,1-1-1,0 1 1,-1 0 0,1 0-1,0-1 1,0 1-1,0-1 1,0 1 0,0-1-1,0 1 1,0-1-1,0 0 1,1 0 0,-1 1-1,0-1 1,1 0-1,0 0 1,-1 1 0,1-1-1,0-2 3,0 0-6,1-1 0,0 1-1,0-1 1,0 1-1,0 0 1,0-1 0,1 1-1,0 0 1,0 0 0,0 0-1,1 0 1,1-2 6,14-31-144,-12 21 128,-3 9 8,-1 0 0,0 0 1,0 0-1,0 0 1,0-7 7,-2 13-8,0 1-11,0 0-32,0 0 24,0 0-14,0 0 20,0 32-5,0-29 27,0 2 9,0-1 0,0 1 1,-1-1-1,1 1 1,-1-1-1,0 1 0,-1 2-10,2-6 3,-1 0 0,1 0 0,-1 0 0,0 0 0,0 0-1,1 0 1,-1 0 0,0 0 0,0 0 0,0 0 0,0-1 0,0 1 0,0 0 0,0-1-1,0 1 1,-1 0 0,1-1 0,0 1 0,0-1 0,0 0 0,-1 1 0,1-1-1,0 0 1,0 0 0,-1 0 0,1 0 0,0 0 0,-1 0-3,-32-4 35,33 4-33,0 0 1,0 0-1,0-1 0,0 1 1,0 0-1,0-1 1,0 1-1,0-1 0,0 1 1,0-1-1,0 1 0,1-1 1,-1 1-1,0-1 1,0 0-1,1 1 0,-1-1 1,0 0-1,1 0 0,-1 0 1,0 0-1,1 0 1,-1 1-1,1-1 0,0 0 1,-1 0-1,1 0 0,0 0 1,-1-1-3,1 1 25,0 1-23,0-1 0,0 1 0,0 0 0,0 0 0,0-1 0,0 1 0,-1 0 0,1 0 0,0-1 0,0 1 0,0 0 0,0-1 0,0 1 0,0 0 0,0 0 0,0-1 0,0 1 0,0 0-1,0-1 1,1 1 0,-1 0 0,0 0 0,0-1 0,0 1 0,0 0 0,0 0 0,0-1 0,1 1 0,-1 0 0,0 0 0,0 0 0,0-1 0,1 1 0,-1 0 0,0 0 0,0 0 0,1 0 0,-1-1-2,8-9-7,-2 7 5,-1 1 0,0-1 0,1 1-1,0 1 1,-1-1 0,1 1 0,0 0 0,0 0-1,0 0 1,1 1 2,67 1-14,-32 1 12,-30-2 4,0 0 1,0-1 0,0-1 0,0 0 0,0 0-1,-1-1 1,1-1 0,5-2-3,-10 3 4,0-1 1,0 0-1,0 0 0,-1-1 1,0 0-1,1 0 0,-2 0 1,1-1-1,-1 0 0,1 0 1,-2 0-1,1-1 0,1-2-4,-1 0 7,-1-1-1,0 1 0,-1-1 1,0 0-1,0 0 1,-1 0-1,0-1 1,-1 1-1,0 0 0,0-1 1,-1 1-1,-2-9-6,2 5 13,-1 12-12,0 0 1,0 0 0,0 0 0,-1 0 0,1 0 0,-1 0 0,0 1-1,1-1 1,-1 0 0,0 1 0,0-1 0,0 1 0,0 0-1,0 0 1,0 0 0,0 0 0,-1 0-2,-11-8 7,-54-31 4,63 38-12,-1 0 1,-1 0 0,1 0-1,0 1 1,0 0-1,0 0 1,-1 1-1,1-1 1,-6 2 0,11-1-5,0-1-1,-1 1 1,1 0 0,0 0-1,-1 1 1,1-1-1,0 0 1,-1 0 0,1 1-1,0-1 1,0 1 0,-1-1-1,1 1 1,0-1 0,0 1-1,0 0 6,-13 3 73,14-4-57,-1 0 24,1-1-40,-1 1 0,1-1 1,-1 0-1,1 1 0,-1-1 1,1 1-1,0-1 0,-1 0 1,1 1-1,0-1 0,-1 0 1,1 0-1,0 1 0,0-1 1,0 0-1,0 0 0,0 1 1,0-1-1,0 0 1,0 0-1,0 1 0,0-2 0,0-24-9,1 21 9,-1-26-30,29 37-129,16 12 159,-12-5 2,0-1 0,0-2-1,9 1-1,-29-8 4,-1-1 0,1 0-1,0 0 1,-1-1 0,1-1-1,0 0 1,0-1 0,-1 0-1,1-1 1,-1 0 0,1-1 0,-1-1-1,2 0-3,58-25 48,-71 29-48,-1 0 0,0 0 0,0 0 0,1 0 0,-1 0 0,0 0 0,1 0 0,-1 1 0,0-1 0,0 0 0,1 0 0,-1 0 0,0 0 0,0 0 0,1 0 0,-1 0 0,0 1 0,0-1 0,0 0 0,1 0 0,-1 0 0,0 1 0,0-1 0,0 0 0,0 0 0,1 1 0,-1-1 0,0 0 0,0 0 0,0 1 0,0-1 0,0 0 0,0 0 0,0 1 0,0-1 0,0 0 0,0 0 0,0 1 0,0-1 0,0 0 0,0 0 0,0 1-1,0-1 1,0 0 0,0 1 0,0-1 0,0 0 0,0 0 0,0 1 0,-1-1 0,1 1 3,0 5 3,-1 0 0,-1 0 0,1 0 1,-1 0-1,0 0 0,0 0 1,-1 0-1,1-1 0,-1 1 1,-3 3-7,-10 21 45,-10 28-25,3 0 0,2 2 0,3 0 0,2 1 0,-2 36-20,19-90-7,8-11-1,15-19 21,-1 0-1,0-1 1,-2-2-1,-1 0-12,-6 9-5,1-2 4,90-117-12,-88 111 11,-2 0 0,0 0 0,-1-2 0,6-18 2,-20 43-1,1 0 1,0 1-1,-1-1 1,1 0 0,-1 0-1,0 1 1,0-1-1,0 0 1,0 0 0,0 1-1,0-1 1,0 0 0,0 0 0,-1 2-2,1-1 0,0 1 1,-1 0-1,1-1 0,0 1 1,-1 0-1,1-1 0,-1 1 1,1 0-1,0-1 1,-1 1-1,1 0 0,-1 0 1,1 0-1,-1-1 0,1 1 1,-1 0-1,1 0 0,-1 0 1,1 0-1,-1 0 1,1 0-1,-1 0 0,1 0 1,-1 0-1,1 0 0,-1 0 1,1 1-1,-1-1 0,1 0 1,-1 0-1,1 0 1,-1 1-1,1-1 0,0 0 1,-1 0-1,1 1 0,-1-1 1,1 0-1,0 1 1,-1-1-1,1 0 0,0 1 1,-1-1-1,1 1 2,-8 7-24,-1 0 0,2 0 0,-1 1 0,1 0 0,1 1-1,0-1 1,0 1 0,0 0 0,-2 9 24,-6 9-2,-18 31-14,3 3-1,-5 19 17,24-55-6,1 0-1,2 1 1,1 0 0,1 1-1,1-1 1,2 1 0,0 1 6,3-29-2,-1 1 0,1-1 0,-1 0 0,1 0 1,-1 0-1,1 1 0,-1-1 0,1 0 0,-1 0 0,1 0 1,-1 0-1,1 0 0,-1 0 0,1 0 0,-1 0 0,1-1 0,-1 1 1,1 0-1,-1 0 0,1 0 0,-1 0 0,1-1 0,-1 1 1,1 0-1,-1 0 0,1-1 2,5-4 0,0-1 1,0 0-1,-1 0 0,0-1 1,0 0-1,-1 1 0,1-2 1,-2 1-1,1 0 0,2-9 0,3-2 4,8-16-2,-2-1 0,0-3-2,-10 24-2,-1-1 0,0 0-1,-1 1 1,-1-1 0,0 0-1,-1-9 3,-1 22 0,0 0 0,0 0 0,-1 0 0,1 0 0,0 0-1,-1 0 1,0 0 0,1 0 0,-1 0 0,0 0 0,0 1 0,0-1 0,0 0-1,0 0 1,-1 1 0,1-1 0,0 1 0,-1-1 0,1 1 0,-1 0 0,0-1-1,1 1 1,-1 0 0,0 0 0,0 0 0,0 0 0,0 0 0,0 1 0,0-1-1,0 1 1,0-1 0,0 1 0,0 0 0,0-1 0,0 1 0,-2 0 0,-5 0 0,0 0 0,0 1 0,1-1 0,-1 2 0,0-1 0,0 1 0,0 1 0,-3 1 0,-1 2 1,-1 0-1,1 2 1,0-1-1,1 2 1,0 0-1,0 0 1,1 1-1,-9 10 0,-12 15 14,1 2 0,-3 7-14,-5 13 152,2 2 0,3 1 0,2 1-1,4 2 1,-11 36-152,34-86 41,1 0-1,0 0 1,1 0-1,0 0 1,0 12-41,3-24 0,0 0 0,0 0 1,0 0-1,0 0 1,0-1-1,0 1 0,0 0 1,0 0-1,0 0 0,1-1 1,-1 1-1,0 0 0,0 0 1,1-1-1,-1 1 1,0 0-1,1 0 0,-1-1 1,1 1-1,-1-1 0,1 1 1,-1 0-1,1-1 1,0 1-1,-1-1 0,1 1 1,0-1-1,-1 1 0,1-1 1,0 1-1,1-1 0,0 0 0,0 1 1,0-1-1,0 0 0,0 0 1,0 0-1,0 0 0,0-1 1,0 1-1,0 0 0,0-1 1,2 0-1,5-3 2,0 1 0,-1-1 1,1-1-1,-1 0 0,4-2-2,29-24 1,-2-2-1,-1-2 0,-2-1 0,-1-3 0,18-24-40,-2-2 1,2-11 39,-21 27-3,-2-2 0,11-26 3,-31 56 17,-1-1-1,-1 0 1,-1 0-1,-1 0 1,-1-1 0,-1 0-1,1-12-16,-5 34 1,0 1-1,0 0 0,0-1 0,0 1 1,0-1-1,0 1 0,0 0 0,0-1 1,0 1-1,0 0 0,0-1 0,0 1 1,0-1-1,0 1 0,-1 0 1,1-1-1,0 1 0,0 0 0,0-1 1,-1 1-1,1 0 0,0-1 0,0 1 1,-1 0-1,1-1 0,0 1 0,0 0 1,-1 0-1,1 0 0,0-1 0,-1 1 1,1 0-1,0 0 0,-1 0 0,-13 3 1,-15 17-9,2 7-9,2 1 1,1 1-1,1 2 0,1 0 1,-13 27 16,28-46-5,-47 75 31,5 2-1,3 3 1,4 1 0,4 2 0,-4 30-26,38-110 25,0 1-1,1-1 1,1 1 0,1 0-1,0-1 1,1 1 0,0 0-1,2 4-24,-2-19 0,0 0 0,0-1 0,0 1 0,0 0 0,0 0 0,1-1 0,-1 1-1,0 0 1,0 0 0,1-1 0,-1 1 0,0 0 0,1 0 0,-1-1-1,1 1 1,-1-1 0,1 1 0,-1 0 0,1-1 0,-1 1 0,1-1-1,-1 1 1,1-1 0,0 1 0,-1-1 0,1 0 0,0 1 0,0-1 0,-1 0-1,1 0 1,0 1 0,0-1 0,25-5-2,-14-1 11,-1 0 1,0-1-1,0-1 1,0 0-1,-1-1 1,0 1-1,-1-2 1,5-6-10,-10 12 4,54-58 5,-2-3 0,-3-2 0,-3-2 0,36-69-9,-53 77 11,-2-2 0,-3-1 0,-3-2 0,-3 0 0,-3-1 1,1-18-12,-15 56-4,-1-1 1,-2 1 0,-1-23 3,-1 50-8,-1-8-35,1 10 40,-1 0 0,1 0 0,0 0 0,0 0-1,-1 0 1,1 0 0,0 0 0,0 0 0,0 0 0,-1 0-1,1 0 1,0 0 0,0 0 0,0 0 0,-1 0 0,1 1-1,0-1 1,0 0 0,-1 0 0,1 0 0,0 0 0,0 0-1,0 0 1,0 0 0,-1 1 0,1-1 0,0 0 0,0 0-1,0 0 1,0 1 0,0-1 0,0 0 0,-1 0 0,1 0-1,0 1 1,0-1 0,0 0 0,0 0 0,0 0 0,0 1-1,0-1 1,0 0 0,0 0 0,0 1 0,0-1 3,-12 22-99,1 0 0,1 1 0,1 0 0,-1 6 99,-28 106-43,33-115 38,-35 136 48,6 1 0,-4 86-43,36-227 4,1-10-3,0-1 0,1 1 0,0 0 0,0 0 0,0 0 0,1 0-1,-1-6 0,0 0 0,0 0 0,0 0 0,0 0 1,0 1-1,0-1 0,0 0 0,0 0 0,0 0 0,0 0 1,0 0-1,0 0 0,0 0 0,0 1 0,1-1 0,-1 0 1,0 0-1,0 0 0,0 0 0,0 0 0,0 0 0,0 0 1,0 0-1,1 0 0,-1 0 0,0 0 0,0 0 0,0 0 1,0 0-1,0 0 0,0 0 0,1 0 0,-1 0 0,0 0 1,0 0-1,0 0 0,0 0 0,0 0 0,0 0 0,1 0 1,-1 0-1,0 0 0,0 0 0,0 0 0,0 0 0,0 0 1,0 0-1,0 0 0,1 0 0,-1 0 0,0 0 0,0-1 1,0 1-1,0 0 0,0 0 0,0 0 0,7-4 10,-1 0-1,0 0 1,0-1-1,-1 0 1,1 0-1,-1-1 1,0 1-1,0-1 1,-1 0-1,0 0 1,0-1-1,0 1 1,0-4-10,14-18 13,42-63-27,-4-2-1,-1-11 15,-31 56-12,-2-2 0,-3 0 0,-2-2 0,-2 0 0,0-12 12,-8 17 15,-3 0 1,-1-1-1,-3-20-15,0 48 19,-2 19-6,-3 8-12,-4 14-12,-29 94-27,6 0-1,0 22 39,17-54 35,3 1 0,4 0 0,3 43-35,5-96 7,0-30-7,0-1 0,0 1 1,0-1-1,0 1 1,0 0-1,0-1 0,0 1 1,0-1-1,1 1 0,-1-1 1,0 1-1,0-1 0,1 1 1,-1-1-1,0 1 0,0-1 1,1 0-1,-1 1 1,1-1-1,-1 1 0,0-1 1,1 0-1,-1 1 0,1-1 1,-1 0-1,1 1 0,-1-1 1,1 0-1,-1 0 0,1 0 1,-1 1-1,1-1 0,-1 0 1,1 0-1,-1 0 1,1 0-1,-1 0 0,1 0 1,-1 0-1,1 0 0,0 0 1,-1 0-1,1 0 0,-1-1 1,1 1-1,-1 0 0,1 0 0,1-1 5,1 0-1,-1 0 1,0 0-1,1 0 1,-1-1-1,0 1 1,0-1-1,0 1 1,0-1-1,1-1-4,9-11 13,-1-1 0,-1 0 0,-1 0 0,0-1 0,-1 0 0,-1-1 0,0-1-13,18-51-45,-2-8 45,-15 49-46,6-20-20,-3-2 0,-2 1-1,1-27 67,-3-31-50,-5-30 50,-17 716 108,15-551-100,2-14 1,2-12-5,3-8 4,-7 6-7,6-8 6,0 0 0,-1 0-1,-1-1 1,1 1-1,-1-1 1,-1 0-1,1 0-6,20-72-53,-17 58 8,3-24-68,-1 0-1,-3 0 0,-2 0 0,-1-1 0,-3 1 1,-3-12 113,3 53-6,0 4 4,1-1-1,-1 0 1,0 0 0,-1 0 0,1 0 0,0 0 0,-1 0 0,0 0-1,1 1 1,-1-1 0,0 0 0,-1 0 0,1 1 0,0-1 0,-1 1 0,1-1 2,0 4-5,1 0 0,-1 0 0,1 0 0,-1 0 0,1 0 0,0 0 0,0 0 0,-1 0 0,1 0 0,0 0 1,0 0-1,0 0 0,0 0 0,0 0 0,0 0 0,1 1 5,-1-2-3,-1 84-5,3 106 308,0-156-245,2-1 1,1 0-1,1 0 1,8 20-56,-14-53 2,0 1 0,0-1 1,0 1-1,0-1 0,0 0 1,0 1-1,0-1 0,0 1 0,1-1 1,-1 0-1,0 1 0,0-1 1,0 1-1,0-1 0,1 0 1,-1 1-1,0-1 0,0 0 1,0 1-1,1-1 0,-1 0 1,0 0-1,1 1 0,-1-1 0,0 0 1,1 0-1,-1 1 0,0-1 1,1 0-1,-1 0 0,1 0 1,-1 0-1,0 1 0,1-1-2,4-13 102,0-22-17,-2 0-126,-2 1 1,-1-1-1,-1 0 0,-2 1 1,-2-1-1,-1 1 0,-1 0 1,-4-8 40,-3 6-290,17 67 286,2 0 0,0 0 0,2 0 0,2-1 0,3 7 4,2 11 2,-9-29 1,5 15 17,-10-34-20,1 0 1,-1 0-1,0 0 0,0 0 0,0 0 0,0 0 0,0 0 1,0 0-1,0 0 0,0 0 0,0 0 0,0 0 0,0-1 1,0 1-1,0 0 0,0 0 0,0 0 0,0 0 1,0 0-1,0 0 0,1 0 0,-1 0 0,0 0 0,0 0 1,0 0-1,0 0 0,0 0 0,0 0 0,0 0 0,0 0 1,0 0-1,0 0 0,1 0 0,-1 0 0,0 0 0,0 0 1,0 0-1,0 0 0,0 0 0,0 0 0,0 0 0,0 0 1,0 0-1,0 0 0,0 0 0,0 0 0,1 0 1,-1 1-1,0-1 0,0 0 0,0 0 0,0 0 0,0 0 1,0 0-1,0 0 0,0 0 0,0 0 0,0 0 0,0 0 0,1-22 7,0-25-72,-3 0 1,-1 0 0,-3 1-1,-2-2 65,2 20-112,1 10 28,1 1 0,1 0 0,1-1 0,0-5 84,2 21-16,0 9-45,0 22 88,2-1 0,0 0 1,2 0-1,6 25-27,-1-21 92,-2 1-1,-1-1 1,-2 1-1,-1 0 1,-2 2-92,1 7 17,0 29 10,-2-67-21,-1 1 0,1-1 0,-1 0 0,0 1 0,0-1 0,-1 0 0,1 0 0,-1 0 0,0 0 0,0 0 0,-1-1 0,1 1 0,-1 0 0,0-1-6,-44 52 120,36-42-88,1 0 1,0 1-1,-7 13-32,12-19 36,1-1 0,-1 1 0,0-1-1,-1 0 1,0-1 0,0 0 0,0 0 0,-1 0 0,0 0 0,-2 0-36,-6 8 55,13-12-44,0 0 0,0 0 0,0 0 0,0 0 0,0 0-1,-1-1 1,1 1 0,0-1 0,-1 0 0,1 1 0,-1-1-1,1 0 1,-1-1 0,0 1 0,0 0 0,1-1 0,-1 1-1,-1-1-10,-8 1 46,0 1 0,0 1-1,1 0 1,-1 0 0,1 1-1,0 1 1,0 0 0,0 0-1,1 1 1,-6 4-46,-1 0 72,-1-1 1,-1 0-1,-2-1-72,6-1 19,0 0 1,0 1-1,1 1 1,0 1-1,1 0 1,0 0-1,-2 3-19,-41 31 27,29-26-20,2-1 10,0 0 0,-24 10-17,23-13 4,0 1 0,1 1-1,1 2 1,0 0 0,1 2 0,1 0 0,-12 16-4,13-16 97,-1-1 0,-25 16-97,-8 6 116,35-25-63,2 0-1,0 1 0,-4 6-52,15-14 0,0 0 0,0 1 1,1-1-1,1 1 0,-1 1 0,2-1 0,-1 1 0,0 4 0,-23 54 12,18-47 22,1 0 0,-4 14-34,13-32 32,0-4-31,0 0-10,0 0-5,21-25 14,-17 21 2,0 0-1,0-1 0,0 0 0,0 0 0,0 0 0,-1 0 0,0 0 1,0-1-1,-1 0 0,0 1 0,0-1 0,0 0 0,0 0 0,-1-1-1,-1 6-286,0 1-346,-1 2-490,-9 8-1161,-9 1-2885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1:46.22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498 16 5265,'0'0'2362,"0"-4"3470,-4-8-1833,-4 12-3940,1 1 0,-1 0-1,0 0 1,0 1-1,1 0 1,-1 0 0,1 1-1,-1 0 1,1 0-1,0 0 1,0 1 0,0 1-1,1-1 1,0 1-1,-1 0 1,2 0 0,-6 6-59,-30 31 71,28-28 72,0-1-1,-1 0 0,-7 5-142,-15 7 374,24-19-307,2 1 0,-1 1 0,1 0-1,0 0 1,1 1 0,0 0 0,0 0 0,-4 7-67,-5 11 329,-2-2 0,-15 15-329,0 0 511,32-35-491,0 1-1,0-1 1,1 0 0,0 1-1,0-1 1,0 1-1,0 0 1,1 0 0,0-1-1,0 1 1,1 0-1,0 0 1,0 4-20,0-9 13,0-1 33,0 0 22,0 0 6,5-14 74,6-2-112,1 0-1,1 1 0,0 1 1,1 0-1,0 1 1,4-2-36,15-14 86,-12 8-15,1 1 0,1 1 0,1 1-1,1 1 1,0 1 0,1 1 0,0 1 0,8-1-71,53-17 181,2 3 1,36-4-182,-69 24 157,0 3 0,0 2 0,1 2 0,39 5-157,7-1 368,-56 0-304,0 2-1,5 3-63,60 5 34,-84-9-16,-1 2 0,1 0 1,13 6-19,-17-5 37,0 0 1,0-2 0,1 0 0,20-1-38,181 4 210,-224-7-207,0-1-1,0 1 1,-1-1 0,1 1-1,0-1 1,-1 0-1,1 1 1,0-1 0,-1 0-1,1 0 1,-1 0-1,1 0 1,0-1-3,0 0 2,0 0-1,0 1 1,0-1 0,0 1-1,0 0 1,0 0 0,1 0-1,-1 0 1,0 0 0,1 0 0,-1 0-1,1 1 1,-1-1 0,3 1-2,-5 0 6,0 0 2,-33-4 24,-70-5-29,0 4 1,-46 6-4,43 0 115,49 2-115,-1 3 1,2 2 0,-1 3 0,-22 8-1,14-4 17,2-3 77,-44 1-94,42-6 14,-41 11-14,-12 4 19,-1-6 0,-18-3-19,45-2-4,101 0-132,37 4 147,1-2-1,0-2 0,35 4-10,-57-11-3,348 49 30,-230-46-18,67-8-9,-67 0-102,-142 1 90,-1 0 11,0 1 0,0-1 1,-1 1-1,1-1 1,0 1-1,0-1 0,0 1 1,-1-1-1,1 1 1,0-1-1,-1 1 0,1-1 1,-1 1-1,1-1 0,0 0 1,-1 1-1,1-1 1,-1 0-1,1 1 0,-1-1 1,1 0-1,-1 0 1,1 0-1,-1 1 0,1-1 1,-1 0-1,1 0 1,-1 0-1,1 0 0,-1 0 1,0 0 0,-21 1 3,16-1-3,-599 0 141,12-5-142,590 5-1,0 0 0,-1 1 1,1-1-1,0 1 1,-1-1-1,1 1 0,0 0 1,0 0-1,0 0 0,0 1 1,0-1-1,0 1 1,0 0-1,0 0 2,0-1-7,3-1 2,-1 0 4,0 0 0,1 0 0,-1 0 0,1 0 0,-1 0 0,1 0 0,-1 0 0,0 0 0,1 0 0,-1 0 0,1 0 0,-1 1 0,1-1 0,-1 0 0,1 0 0,-1 1 0,1-1 0,-1 0 0,1 1 0,-1-1 0,1 0 0,-1 1 0,1-1 0,0 1 0,-1-1 0,1 1 0,0-1 0,-1 1 0,1-1 0,0 1 0,0-1 0,-1 1 0,1-1 0,0 1 0,0-1 0,0 1 0,0 0 0,0-1 0,0 1 0,0-1 0,0 1 0,0-1 0,0 1 0,0 0 0,0-1 0,0 1 1,0-1-1,1 1 0,-1-1 0,0 1 0,0-1 0,1 1 0,-1-1 0,0 1 1,1 2-6,1-1 1,-1 1 0,0-1-1,1 1 1,0-1 0,0 1-1,-1-1 1,1 0 0,0 0-1,1 0 6,9 6 13,1-1-1,0-1 0,0 0 1,0-1-1,1 0 1,0-1-1,0-1 0,0 0 1,0-1-1,6 0-12,33 2 44,0-3 1,11-3-45,7 0-1,484 2 135,-351-9-126,378 14 541,-578-6-542,-1 0 0,1 0 0,0 0 0,-1 0-1,1-1 1,-1 1 0,1-1 0,-1 0 0,0 0 0,0 0 0,0-1-1,3-2-6,1-1 6,0-1 0,0 1 0,-1-2-1,4-4-5,-8 9 4,0 1-1,0-1 0,-1 1 1,0-1-1,1 0 0,-1 0 1,0 1-1,-1-1 0,1 0 1,0 0-1,-1 0 0,1 0 1,-1 0-1,0 0 0,0 0 0,0 0 1,-1 0-1,1 0 0,-1 0 1,1 0-1,-1 0 0,0 0 1,0 1-1,-1-1 0,1 0 1,0 0-1,-1 1 0,0-1 1,1 1-1,-1 0 0,0-1 0,0 1 1,-2-2-4,-9-7 8,0 0-1,-1 1 1,0 0 0,0 1-1,-11-5-7,7 4 3,3 2-10,0 0 0,-1 1 0,0 1 0,0 0-1,0 1 1,-1 1 0,-6-1 7,-13 1-39,1 0-1,-1 3 1,0 1 39,32 0-5,-1 0 1,0 1-1,1-1 0,-1 1 1,0 0-1,1 1 0,-1-1 1,1 1-1,0 0 0,0 0 1,-1 0-1,1 0 1,0 1-1,1 0 0,-1 0 1,0 0-1,1 0 0,0 0 1,0 1-1,0 0 0,0-1 1,0 1-1,1 0 0,-1 2 5,-2 3-7,1 0 0,0 1 0,1-1 0,0 1 0,0 0 1,1 0-1,1 0 0,-1 1 0,1-1 0,1 5 7,0-13 1,1 0 0,-1 0 1,1 0-1,0 0 0,-1 0 0,1-1 1,0 1-1,0 0 0,0-1 0,0 1 1,0-1-1,0 1 0,1-1 0,-1 1 1,0-1-1,1 0 0,-1 1 0,1-1 1,0 0-1,-1 0 0,1 0 1,0-1-1,0 1 0,-1 0 0,1-1 1,0 1-1,0-1 0,0 1 0,0-1 1,0 0-1,0 0 0,1 0-1,8 2 6,0-2 1,0 1-1,-1-1 0,1-1 1,5-1-7,-6 1 3,-1-2 1,0 1-1,0-1 1,-1-1-1,1 0 1,0 0-1,-1 0 1,0-1 0,0-1-1,-1 1 1,1-1-1,-1 0 1,-1-1-1,1 0 1,-1 0-1,0 0 1,2-4-4,-3 3-14,1 0 0,-1-1 0,0 0 0,-1 0 1,0 0-1,0-1 0,-1 1 0,-1-1 0,1 0 0,-1 1 1,-1-1-1,0 0 0,0 0 0,-1-1 0,-1 1 0,0-1 14,0 7-3,0 0 0,0 1 0,0-1 0,-1 1-1,0 0 1,0-1 0,0 1 0,0 0 0,0 0-1,0 0 1,-1 1 0,1-1 0,-1 0 0,0 1 0,0 0-1,0 0 1,0 0 0,0 0 0,-1 0 0,1 0-1,-1 1 1,1 0 0,-1-1 0,1 1 0,-1 1-1,-1-1 4,0-1-7,-1 1 0,1 0 0,-1 1-1,0-1 1,0 1 0,1 0-1,-1 0 1,0 1 0,1-1 0,-1 1-1,0 1 1,1-1 0,-1 1 0,1 0-1,0 0 1,0 1 0,-1 0 7,0 1-2,1 1 1,0 0 0,0 0 0,0 1-1,0 0 1,1 0 0,0 0 0,0 0-1,1 1 1,0-1 0,0 1 0,0 0-1,1 0 1,-2 6 1,1-2 12,1 1-1,0-1 1,1 1-1,0-1 1,1 1 0,0 0-1,1-1 1,0 1-1,1 0-11,-1-9 3,0 1 0,0 0 0,0-1 1,1 1-1,0-1 0,-1 0 0,1 0 0,0 1 0,1-1 0,-1-1 0,0 1 0,1 0 0,0 0 0,-1-1 0,1 0 0,0 1 0,0-1 0,1 0 0,-1 0 0,0-1 0,1 1 0,-1-1 0,1 0 0,-1 0 0,2 0-3,5 2-58,1-1 0,0 0-1,0-1 1,0 0 0,0-1 0,0-1-1,10 0 59,-14-4-1495,-6-1-2331,-1 4 2127,0-3-7424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1:58.36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102 122 1880,'-21'-3'5162,"-6"-1"-2437,307 4 9333,161 0-10036,15 0-1569,-105 7 32,-300-5-443,31 6-42,-32-2 50,33-2-50,584 1-8,-593-8 67,33-7-59,39-2 45,-54 4-18,31 0 9,-30 10-6,-14-1 61,35-4-91,-55-10 16,-49 9-20,1 1 1,0 1 0,0 0-1,0 0 1,7 1 3,-3 0 10,0 0 0,0-1 0,0-1 1,0 0-1,2-2-10,25-2 14,-34 7-12,-1-1-1,1 0 1,0-1 0,0 0-1,4-2-1,3-1 0,0 1 0,-1 0 0,11 0 0,16-5-13,-29 6 8,5-2 47,-34 3-11,-41 2-49,-312 9 309,306-7-121,-52-6-170,64 1 61,-1 2 0,0 3 0,-8 2-61,-99 10 134,0-8 1,-58-8-135,44 0 51,-111 18-14,281-15-36,-53 4-38,-42 11 37,26-6 57,1-3 1,-1-3-1,0-4 0,-2-3-57,-43 1 34,-795 7 92,640-1-152,266-3 10,1 0 1,-1 0 0,0 0 0,0 1 0,1 0-1,-4 2 16,4-2-14,-1 0-1,1 0 0,0 0 0,-1-1 0,1 0 1,-4 0 14,9-1-9,0 0 1,0 0 0,0 0 0,0 0-1,0 1 1,0-1 0,0 0 0,0 0 0,0 1-1,0-1 1,0 1 0,0-1 0,0 1-1,0-1 1,0 1 0,0 0 0,1-1 0,-1 1-1,0 0 1,1 0 0,-1-1 0,0 1-1,1 0 1,-1 0 0,1 0 8,-2 2-12,1 0 0,0-1 1,1 1-1,-1 0 0,0 0 0,1-1 1,0 1-1,-1 0 0,1 0 0,0 0 12,1 3-10,-1-1 0,1 1 0,-1-1-1,1 1 1,1-1 0,-1 0 0,1 0 0,0 1-1,0-1 1,3 3 10,20 22-7,1-1-1,1-2 1,2-1 0,1-1-1,16 10 8,21 18-11,-14-13 5,38 22 6,-37-26 0,-38-25 1,1-1 0,-1 0 0,2-2 0,-1 1 0,1-2 0,5 1-1,-6-5-38,-11-7-47,-21-19-41,-5 0 51,0 2 0,-1 0 0,-6-3 75,15 14-43,0 1 0,-1 0 0,1 1-1,-2 0 1,1 1 0,-1 0 0,-2 1 43,72 29-678,-5-2 701,37 11-23,-31-19-1,0-2-1,1-3 1,0-3-1,1-1 0,-1-4 1,27-4 1,-79 4 1,0 0 1,1-1-1,-1 0 0,0 0 1,0-1-1,0 1 1,0-1-1,0-1 0,0 1 1,0-1-1,-1 0 0,0 0 1,1-1-1,-1 0 1,0 1-1,0-2 0,-1 1 1,0-1-1,1 1 0,-1-1 1,-1 0-1,1-1 1,-1 1-1,0-1 0,0 1 1,-1-1-1,1 0 0,-1 0 1,0 0-1,-1 0 1,0 0-1,0-1 0,0 1-1,-1-3 17,1 1 0,-2-1 0,1 0 0,-1 1 0,-1 0 1,1-1-1,-3-6-17,2 10 0,-1 0 0,1 0 1,-1 0-1,0 1 1,0-1-1,-1 0 0,1 1 1,-1 0-1,0 0 0,0 0 1,0 0-1,-3-1 0,-2-1-15,0 0 0,-1 1 0,1 0 0,-1 1 0,0 0-1,-1 0 1,1 1 0,0 0 0,-1 1 0,0 0 0,-6 0 15,9 1-11,1 1 1,0 0-1,0 0 0,-1 0 1,1 1-1,0 0 1,0 0-1,0 1 0,0 0 1,0 0-1,0 1 1,1 0-1,-1 0 0,1 1 1,-1-1-1,1 1 1,-4 4 10,2 1-4,-1 0 0,2 1 0,0 0 0,0 0 1,1 1-1,0 0 0,0 0 0,1 0 1,1 0-1,0 1 0,1 0 0,0 0 1,1 0-1,0 0 0,1 0 0,0 1 0,1-1 1,0 0-1,1 0 0,2 10 4,-2-13 6,0 0-1,1-1 1,0 1-1,1-1 0,0 0 1,0 0-1,1 0 1,0 0-1,0 0 1,0-1-1,1 0 1,1 0-1,-1 0 0,1-1 1,0 0-1,0 0 1,1 0-1,0-1 1,0 0-1,0 0 1,1 0-1,-1-1 1,1-1-1,0 1 0,1-1 1,-1 0-1,0-1 1,1 0-1,2 0-5,0-1 11,0 0 0,0 0 0,0-1-1,0-1 1,0 0 0,0-1 0,0 1 0,0-2-1,0 0 1,-1 0 0,1-1 0,-1 0 0,0-1-1,0 0 1,3-3-11,3-4 18,0 1-1,-1-2 1,-1 0 0,0-1-1,0 0 1,-2-1-1,0-1 1,4-6-18,-10 13 9,-1 0 0,0 0 0,0 0 0,0-1 0,-2 0 0,1 0 0,-1 0 0,0 0 0,-1-1 0,-1 1 0,1-1 0,-1 0-9,-1 4 4,0 1-1,-1 0 1,1 0 0,-1-1 0,-1 1 0,1 0 0,-1 0 0,0 0 0,0 0-1,-1 1 1,1-1 0,-1 0 0,-1 1 0,1 0 0,-1 0 0,0 0 0,0 0 0,0 1-1,-1-1 1,-2-1-4,-5-3-5,1 1 0,-2 1 1,1 0-1,-1 1 0,0 0 0,0 1 0,-1 0 0,0 1 0,0 1 0,0 0 0,0 0 0,0 2 0,0 0 0,0 1 1,-1 0-1,1 1 0,0 0 0,0 1 0,0 1 0,-8 3 5,9-3-5,0 1 0,0 1 1,1 0-1,-1 0 0,1 2 0,1-1 1,-1 2-1,1-1 0,0 2 0,1-1 0,0 2 1,0-1-1,1 1 0,0 0 0,1 1 1,0 0-1,1 1 0,0-1 0,1 1 0,0 1 1,-2 7 4,5-12-1,1-1 1,0 1-1,0 0 1,1 0-1,0 0 1,0-1-1,1 1 1,0 0-1,1 6 1,-1-11 0,1-1 0,-1 1 0,1-1-1,0 1 1,0-1 0,0 1 0,0-1 0,0 0 0,0 0-1,1 0 1,-1 0 0,1 0 0,0 0 0,-1 0 0,1 0 0,0 0-1,0-1 1,0 1 0,0-1 0,1 0 0,-1 1 0,0-1-1,0 0 1,1 0 0,-1 0 0,1-1 0,-1 1 0,1-1-1,-1 1 1,2-1 0,3 1 6,-1-1 0,0 0 0,1 0 0,-1 0-1,0-1 1,0 0 0,1 0 0,-1-1 0,0 1-1,0-1 1,0-1 0,0 1 0,-1-1 0,1 0 0,-1 0-1,5-4-5,-4 2 5,1 0-1,-1-1 0,0 0 1,0-1-1,-1 1 1,0-1-1,0 0 0,0 0 1,-1 0-1,0-1 0,0 0 1,0-2-5,-2 4 8,0-1 0,0 1 0,-1 0 0,0-1 0,0 1 0,0-1 0,-1 1 0,0-1 0,-1 1 0,1-1 0,-1 1 0,0 0 0,-1-1 0,1 1 0,-1 0 0,-1 0 0,1 0 0,-1 0 0,0 0 0,0 1 0,-1-1 0,0 1 0,0 0 0,0 0 0,0 0 0,-1 0 0,-1 0-8,-14-12 3,0 1 1,-2 1-1,1 0 1,-2 2-1,0 1 1,-3-1-4,15 8-7,-1 0 1,1 0-1,-1 2 0,0-1 1,0 1-1,0 1 1,-8-1 6,15 3-7,0-1 0,0 1 1,0 0-1,0 1 0,0-1 1,0 1-1,0 0 1,0 0-1,0 1 0,1-1 1,-1 1-1,0 0 1,1 0-1,-1 1 0,1-1 1,0 1-1,0 0 1,0 0-1,0 1 7,-11 13-12,1 1-1,1 0 1,1 1 0,1 1 0,0 0-1,1 0 1,2 1 0,0 0 0,1 1-1,0 4 13,4-10-6,3-16 6,0 0 0,0-1-1,0 1 1,0 0 0,0 0 0,0 0 0,0 0 0,0-1 0,0 1 0,0 0 0,0 0 0,0 0 0,0 0 0,1 0 0,-1-1 0,0 1 0,0 0 0,0 0-1,0 0 1,0 0 0,0 0 0,1 0 0,-1-1 0,0 1 0,0 0 0,0 0 0,0 0 0,1 0 0,-1 0 0,0 0 0,0 0 0,0 0 0,0 0 0,1 0 0,-1 0-1,0 0 1,0 0 0,0 0 0,0 0 0,1 0 0,-1 0 0,0 0 0,0 0 0,0 0 0,0 0 0,1 0 0,-1 0 0,0 1 0,0-1 0,0 0 0,0 0-1,0 0 1,1 0 0,-1 0 0,0 0 0,0 0 0,0 1 0,0-1 0,0 0 0,0 0 0,0 0 0,0 0 0,1 1 0,-1-1 0,0 0 0,0 0 0,10-15 20,-1 0 1,0 0 0,-1-1 0,0-1-1,-2 1 1,0-1 0,0 0 0,-2-1 0,0 1-1,-1-1 1,-1 0 0,-1 1 0,0-1-1,-1-1-20,0 16-2,0 1-1,0-1 1,0 1-1,-1-1 1,1 1-1,-1 0 1,1-1-1,-1 1 1,0 0-1,0 0 1,0-1 0,0 1-1,0 0 1,0 0-1,-1 0 1,1 0-1,-1 0 1,1 0-1,-1 1 1,0-1-1,1 0 1,-1 1-1,0-1 1,0 1-1,0 0 1,-1 0-1,1 0 1,0 0-1,0 0 1,-1 0-1,1 0 1,0 1-1,-1-1 1,1 1-1,0 0 1,-1 0-1,-1 0 3,2 0-8,0 1 0,1 0 0,-1 0 0,0-1 0,0 1 0,0 1 0,1-1 0,-1 0 0,0 0 0,1 0 0,-1 1 0,1-1 0,0 1 0,-1 0 0,1-1 0,0 1 0,0 0 0,0-1 0,0 1 0,0 0 0,1 0 0,-1 0 0,0 1 8,-15 47-30,12-33 23,1 0 1,1 1 0,0-1 0,2 0 0,-1 1 0,2-1 0,1 0 0,0 0-1,4 13 7,-4-22-1,0 1 0,1-1-1,0 0 1,1 0-1,0 0 1,0-1-1,1 1 1,0-1-1,0 0 1,0-1 0,1 1-1,0-1 1,1 0-1,-1-1 1,1 1-1,0-1 1,0 0-1,1-1 1,0 0 0,1 0 1,5 2 2,0-2 1,0 1 0,1-2 0,0 0 0,-1-1 0,1 0-1,0-2 1,0 1 0,0-2 0,0 0 0,0-1 0,0 0-1,9-3-2,8-4 11,-1 0-1,0-2 0,0-2 0,-1 0 1,17-12-11,-33 17 5,4-2-6,0 0 1,-1-1 0,0-1-1,4-5 1,-18 15 2,1-1 0,-1-1 0,0 1 0,0 0 1,0-1-1,-1 1 0,1-1 0,-1 0 0,0 0 0,0 0 0,0 0 0,0 0 0,-1 0 0,0-1 0,0 1 0,0 0 0,0-1 0,-1 1 0,0-1 0,1 1 0,-2-4-2,1 7-1,-1 0 0,0 0 0,1 1-1,-1-1 1,0 0 0,1 0 0,-1 1-1,0-1 1,0 0 0,0 1 0,0-1 0,0 1-1,0-1 1,0 1 0,0 0 0,0-1-1,0 1 1,0 0 0,0 0 0,0-1-1,0 1 1,0 0 0,0 0 0,0 0-1,0 0 1,0 1 0,0-1 0,0 0 0,-1 0 1,-2 1-18,1-1 1,-1 0-1,0 1 0,0 0 1,0 0-1,1 0 1,-1 1-1,0-1 1,1 1 17,-5 4-8,0 0 1,1 1-1,0 0 1,0 0-1,1 0 0,0 1 1,0 0-1,0 0 1,1 1-1,1-1 0,0 1 1,0 0-1,0 1 1,0 4 7,-2 7-12,0 0 1,2 0-1,1 0 1,0 1 0,2 0-1,0 3 12,1-16-1,0 0-1,1 0 1,0 0-1,0 0 1,1 0 0,0 0-1,1 0 1,-1 0-1,2-1 1,2 5 1,-4-8-1,1-1 0,0 0 0,0-1 1,0 1-1,0 0 0,1-1 0,-1 0 0,1 0 1,0 0-1,0 0 0,0 0 0,1-1 0,-1 0 0,0 0 1,1 0-1,-1 0 0,1-1 0,0 0 0,0 0 1,4 0 0,-2 0 5,1 0 1,-1-1 0,1 0 0,-1 0-1,1-1 1,-1 0 0,1 0 0,-1-1-1,0 0 1,0 0 0,0 0 0,0-1-1,0 0 1,0-1 0,-1 0 0,0 0 0,4-3-6,4-5 16,0 0 1,-1 0 0,-1-2 0,-1 0-1,0 0 1,8-13-17,-15 20 6,-1 0 0,0 1 1,0-1-1,-1 0 0,0-1 0,0 1 0,-1 0 0,0 0 0,0-1 0,0 1 0,-1-1 0,-1 1 1,1 0-1,-2-6-6,2 12-4,-1-1 1,1 1 0,-1 0 0,0 0 0,1-1 0,-1 1 0,0 0-1,0 0 1,0 0 0,0 0 0,0 0 0,0 0 0,0 0 0,0 0-1,0 0 1,0 1 0,-1-1 0,1 0 0,0 1 0,0-1-1,-1 1 1,1-1 0,-1 1 0,1 0 0,0 0 0,-1-1 0,1 1-1,-1 0 1,1 0 0,0 0 0,-1 1 0,1-1 0,-1 0-1,1 0 1,0 1 0,-1-1 0,1 1 0,0-1 0,0 1 0,-1 0-1,1-1 1,0 1 0,0 0 0,0 0 0,0 0 0,0 0 0,0 0 3,-4 7-12,1 1 1,1-1 0,0 1 0,0 0 0,0 0 0,1 0 0,1 0 0,0 0-1,0 0 1,0 7 11,1 24-16,3 32 16,-3-65 0,1 1 0,1-1 0,0 0 1,0 1-1,0-1 0,1 0 0,0 0 1,0 0-1,0-1 0,1 1 0,0-1 1,1 0-1,-1 0 0,1 0 0,0 0 1,1-1-1,-1 0 0,1 0 0,0-1 1,1 1-1,-1-1 0,1-1 0,-1 1 1,1-1-1,0 0 0,0-1 0,1 0 1,-1 0-1,0 0 0,1-1 0,-1 0 1,5 0-1,3 0 18,0 0 1,0-1-1,0-1 1,0 0-1,0-1 1,-1-1-1,1 0 0,-1-1 1,1-1-1,-1 0 1,0-1-1,-1 0 1,0-1-1,0-1 1,9-6-19,2-3 19,-1 0 0,0-2 0,-2 0 0,0-1-1,14-19-18,-28 30 9,0 0-1,0-1 0,-1 0 0,-1 0 0,1 0 1,-1-1-1,-1 1 0,0-1 0,-1-1 0,0 1 1,0 0-1,-2-1 0,1 1 0,-1-1 0,-1-7-8,0 16 1,0 0-1,0 1 1,-1-1-1,1 1 1,-1-1-1,0 1 1,1-1-1,-1 1 1,0-1-1,-1 1 1,1 0-1,0-1 1,-1 1-1,1 0 1,-1 0-1,0 0 1,1 0-1,-1 0 1,0 1-1,0-1 1,0 0-1,-1 1 0,1 0 1,0-1-1,-1 1 1,1 0-1,0 0 1,-2 0-1,-6-2-1,0 1 0,1 0 0,-1 1 0,0 0 0,-1 1 0,-5 0 1,13 0-5,0 0 0,1 0-1,-1 0 1,1 1-1,-1 0 1,0-1 0,1 1-1,-1 0 1,1 0-1,0 0 1,-1 0 0,1 1-1,0-1 1,0 1 0,0-1-1,0 1 1,0 0-1,0 0 1,0-1 0,0 2 5,-1 1-6,0 1 0,0 0 1,1-1-1,0 1 1,-1 0-1,2 0 1,-1 0-1,1 0 1,-1 1-1,1 1 6,0 2-2,0 0-1,0 0 1,1 1-1,0-1 1,1 0 0,-1 0-1,2 0 1,0 0-1,0 0 1,0 0 0,1 0-1,2 4 3,1-4 2,0 0 0,1 0 1,-1-1-1,2 0 0,-1 0 0,1 0 0,0-1 0,1-1 0,0 1 0,0-1 0,0-1 0,1 0 1,0 0-1,0 0 0,0-2 0,0 1 0,1-1 0,5 1-2,13 1 12,0 0 0,0-2 0,0-1 1,0-1-1,0-2 0,14-2-12,-29 1 1,1-1 1,-1 0 0,1-1-1,-1 0 1,0-2-1,-1 1 1,0-2-1,1 0 1,7-6-2,-1 0 2,-2-1 0,1 0 1,-2-2-1,0 0 0,12-15-2,-24 25 7,-1 1 0,0-1-1,-1 0 1,1 0-1,-1 0 1,-1 0 0,1 0-1,-1-1 1,2-5-7,-4 10 3,1-1-1,-1 1 1,1-1-1,-1 1 1,0-1-1,0 0 1,0 1 0,0-1-1,-1 1 1,1-1-1,-1 1 1,1-1 0,-1 1-1,0-1 1,0 1-1,0 0 1,0-1-1,0 1 1,-1 0 0,1 0-1,-1 0 1,1 0-1,-1 0 1,0 0-1,0 0 1,0 1 0,-2-2-3,-10-6 0,-2 1-1,1 1 1,-1 0 0,0 1 0,-1 1 0,1 0 0,-1 2 0,0 0 0,0 0-1,-6 1 1,-39-1-8,-1 3-1,-9 3 9,67-3-1,-13 1-9,0 1 0,0 1-1,0 1 1,0 0 0,1 1 0,0 1 0,0 0 0,1 2 0,-2 0 10,11-4-2,0 0-1,0 0 1,1 0-1,-1 1 1,1 0-1,0 0 1,0 1 0,1-1-1,-1 1 1,1 1-1,1-1 1,-1 1 0,1-1-1,0 1 1,1 1-1,-1-1 1,2 0 0,-1 1-1,1 0 1,0-1-1,0 5 3,1-6-1,0 1 1,1 0-1,0-1 0,0 1 0,1-1 0,0 1 1,0-1-1,0 1 0,1-1 0,0 1 0,0-1 0,1 0 1,0 0-1,2 3 1,0-2-1,0 0 1,0-1 0,1 0-1,-1 0 1,1-1-1,1 1 1,-1-1 0,1 0-1,0-1 1,0 0-1,5 2 1,8 2 10,-1-1 0,1-1 0,0-1 0,0-1 0,0-1 0,1 0 0,-1-2-1,1 0 1,-1-1 0,1-1 0,0-1 0,5-2-10,-10 0 3,-1 0 1,0 0-1,-1-1 0,1-1 1,-1-1-1,0 0 1,-1-1-1,0 0 0,0-1 1,0 0-1,-1-1 0,-1-1 1,0 0-1,0 0 1,-1-1-1,0 0 0,7-14-3,-14 22 3,-1 0 0,0-1-1,0 1 1,0-1-1,0 1 1,-1-1 0,0 0-1,0 0 1,0 0-1,0 0 1,-1 0-1,0 0 1,0 1 0,0-1-1,-1 0 1,1 0-1,-1 0 1,0 0 0,-1 0-1,1 1 1,-1-1-1,0 0 1,0 1 0,-1 0-1,1-1 1,-1 1-1,0 0 1,0 0 0,0 1-1,0-1 1,-1 0-1,0 1 1,1 0 0,-1 0-1,-1 0 1,1 1-1,-3-2-2,-17-8 4,0 1-1,-1 2 0,0 0 1,0 2-1,-1 1 1,0 1-1,-11-1-3,-34-1-8,-1 3 0,-7 4 8,56 0-16,0 1 0,1 1 1,-1 1-1,0 1 0,1 1 0,-14 5 16,27-7-2,0 0 0,0 1 0,0 0 0,1 1 0,0 0 0,0 0 0,0 1 0,0 0 1,1 0-1,0 1 0,0-1 0,1 2 0,0-1 0,0 1 0,1 0 0,0 0 0,0 0 2,3-4-4,0 0-1,0 0 1,0 0-1,1 1 0,0-1 1,-1 0-1,2 1 1,-1-1-1,0 0 0,1 1 1,0-1-1,0 1 1,0-1-1,1 0 0,-1 1 1,1-1-1,0 1 1,0-1-1,2 3 5,0-1 0,0-1-1,0 0 1,1 0 0,0 0-1,0 0 1,0-1-1,0 1 1,1-1 0,0 0-1,0 0 1,0-1 0,0 0-1,0 0 1,17 8 10,0-1 0,0-1 0,1-1-1,0-1 1,1-1 0,16 2-10,12 0 26,1-3 0,-1-1 0,1-3 0,-1-3 0,20-4-26,-2-2 10,1-4 0,-1-3 0,45-17-10,-107 29 0,21-5-9,0-1 0,-1-2-1,0-1 1,-1-1-1,21-14 10,-44 24 2,-1 0-1,1 0 0,-1 0 1,0-1-1,0 1 0,3-5-1,-6 8 2,1-1 0,0 0-1,-1 1 1,1-1-1,-1 0 1,0 0 0,1 0-1,-1 1 1,1-1-1,-1 0 1,0 0 0,0 0-1,0 0 1,1 0-1,-1 0 1,0 1 0,0-1-1,0 0 1,0 0 0,0 0-1,-1 0 1,1 0-1,0 0 1,0 0 0,-1 1-1,1-1 1,0 0-1,-1 0 1,1 0 0,-1 1-1,1-1 1,-1 0-1,1 0 1,-1 1 0,1-1-1,-1 0 1,0 1-1,0-1 1,0 0-2,-10-3-1,1-1-1,-1 2 1,0-1-1,-1 1 1,1 1-1,-1 0 1,1 1-1,-8 0 2,-6-2-3,-99-6 2,-85 5 1,173 4-7,0 2 0,0 2 0,-31 6 7,52-6-11,0-1 0,0 2 0,1 0 0,0 1 0,0 0 0,0 1-1,1 0 1,0 2 0,0-1 0,-4 5 11,13-9-4,0 0 1,1 0-1,-1 0 0,1 0 1,0 1-1,0 0 0,0-1 0,1 1 1,-1 0-1,0 5 4,2-8-2,0 1 0,0 0 0,0 0 0,1 0 0,0-1 0,-1 1-1,1 0 1,0 0 0,0 0 0,0 0 0,1-1 0,-1 1 0,1 0 0,0 0 0,-1 0 0,1-1 0,0 1 0,1 0 0,-1-1-1,0 1 1,1-1 0,0 1 2,2 1 1,1 1 0,-1-1 0,1 0 0,0 0-1,1-1 1,-1 0 0,1 0 0,-1 0 0,1 0-1,0-1 1,5 2-1,14 3 36,0-1 1,9 1-37,38 2 10,0-2 0,0-4 0,68-6-10,-95 0 4,-1-2-1,0-2 1,-1-2-1,1-1 0,-2-3 1,1-1-1,36-19-3,-68 28 7,0 0 1,0-2-1,-1 1 0,0-1 0,8-8-7,-15 13 5,-1 0 1,1-1-1,-1 1 0,0-1 1,0 1-1,0-1 1,0 0-1,0 0 1,-1 0-1,1 0 0,-1 0 1,0 0-1,0 0 1,0 0-1,0-1 0,-1 1 1,1 0-1,-1-1 1,0 1-1,0 0 1,0-1-1,0 1 0,-1 0-5,1 1 3,-1 0-1,0 0 0,0 0 0,0 0 1,0 0-1,-1 0 0,1 1 0,0-1 1,-1 1-1,1-1 0,-1 1 0,0-1 1,1 1-1,-1 0 0,0 0 1,0 0-1,0 0 0,0 0 0,0 0 1,-1 0-3,-48-14 25,41 13-24,-68-13-1,-1 4 0,-1 3 0,0 3 0,1 4 0,-20 5 0,90-4-2,1 1 0,0 0 1,0 1-1,-1 0 0,1 0 0,0 1 0,1-1 0,-1 2 0,-5 2 2,11-5-3,-1 1 0,1-1 1,0 0-1,0 1 0,0-1 0,0 1 1,1 0-1,-1 0 0,0 0 0,1 0 1,-1 0-1,1 0 0,-1 0 0,1 0 1,0 0-1,0 1 0,0-1 1,1 0-1,-1 1 0,0-1 0,1 1 1,-1-1-1,1 1 0,0-1 0,0 1 1,0-1-1,0 1 0,0-1 0,1 1 1,-1-1-1,1 1 0,0-1 0,0 0 1,0 2 2,1 1-2,1-1 0,0 1 1,0-1-1,0 1 0,0-1 0,1 0 1,-1-1-1,1 1 0,0 0 0,0-1 1,1 0-1,-1 0 0,5 2 2,11 6-25,1-1 0,13 4 25,-29-12-5,27 10 10,1-2-1,0-1 0,0-2 1,1-1-1,17 0-4,20-1 16,-1-4 0,14-3-16,-63 1 2,0-1-1,-1-1 1,1-1 0,13-4-2,-25 5 1,-1 1 0,0-2-1,1 1 1,-2-1 0,1 0-1,0-1 1,-1 0 0,0 0 0,0 0-1,0-1 1,-1 0 0,2-2-1,-6 6 4,0 0 0,0-1 0,0 0 0,0 1 0,-1-1 1,1 0-1,-1 0 0,0 0 0,1 0 0,-1 0 0,-1 0 1,1 0-1,0 0 0,-1 0 0,1 0 0,-1 0 0,0-1 1,0 1-1,-1 0 0,1 0 0,0 0 0,-1 0 0,0 0 1,0 0-1,0 0 0,0 0 0,0 0 0,-1 0 0,1 0 0,-1 0 1,0 1-1,0-1 0,0 1 0,0-1 0,0 1 0,0 0 1,-1 0-1,1 0-4,-11-9 7,0 1 0,-1 0 0,0 1 0,-1 1 0,0 0 0,-7-2-7,-42-19 4,-1 4 1,-1 2-1,-1 3 1,0 4-1,-2 2 1,1 3-1,-2 3 1,-16 3-5,57 5-14,-1 1 0,1 1 0,0 2-1,0 1 1,0 1 0,0 2 0,1 1 0,0 1 0,1 1 0,0 1 0,1 2 0,0 1 0,1 0 0,1 2 0,1 1 0,0 1-1,1 1 1,-10 13 14,28-29-2,0 0 1,0 0-1,0 1 0,0 0 0,1 0 0,0 0 0,0 0 0,0 0 0,1 1 1,0-1-1,0 1 0,0-1 0,0 1 0,1 0 0,0 0 0,1 0 0,-1 4 2,1-9-1,1 0 0,0 0 0,-1-1 0,1 1 0,-1 0 0,1-1 0,0 1 0,0 0-1,-1-1 1,1 1 0,0-1 0,0 1 0,0-1 0,0 1 0,0-1 0,-1 0 0,1 1-1,0-1 1,0 0 0,0 0 0,0 0 0,0 0 0,0 0 0,0 0 0,0 0 0,0 0 0,0 0-1,0 0 1,0 0 0,0-1 0,0 1 0,0 0 1,4-1-6,4 0 11,0 0-1,0-1 1,0-1-1,-1 1 1,1-1-1,-1-1 1,0 0-1,0 0 1,0 0 0,0-1-1,-1 0 1,0-1-1,0 1 1,5-7-5,16-15 37,-1-1-1,17-24-36,-36 43 3,0-1-1,-1 0 1,0 0-1,-1 0 1,0-1-1,0 0 1,-1 0-1,-1 0 1,0-1-1,-1 1 1,0-1-1,0 0 1,-1 0-1,-1 0 1,0 0-1,-1-5-2,0 13 0,-1 0-1,1-1 0,-1 1 0,0 0 1,-1-1-1,1 1 0,-1 0 0,0 0 1,0 0-1,0 0 0,-1 1 0,1-1 1,-1 1-1,0-1 0,0 1 1,-3-3-4,-1 0 0,1 0 1,-1 1-1,-1 0 0,1 0 0,-1 1 0,-5-3 4,-10-2-16,-1 0 0,-1 1 0,1 2 0,-25-4 16,-29 1-34,1 3 0,-2 4 1,-32 4 33,0-1-13,-194-1 12,301 1-2,0-1-1,-1 1 1,2 0-1,-1 0 1,0 0 0,0 0-1,0 1 1,0 0-1,1-1 1,-1 1 0,1 1-1,-1-1 1,1 0-1,0 1 1,-2 2 3,-7 7-18,0 0 1,1 1-1,-1 3 18,4-6 9,-35 54-15,33-56 19,0 1 1,0-1-1,0-1 0,-1 0 1,0 0-1,-1-1 1,0-1-1,1 0 0,-2 0 1,1-1-1,0-1 1,-1 0-1,0-1 1,1 0-1,-9 0-13,21-2-1,-1 0 1,1 0-1,-1 1 1,1-1-1,-1 0 1,1 1-1,0-1 1,-1 0-1,1 1 0,0-1 1,-1 1-1,1-1 1,0 1-1,-1-1 1,1 1-1,0-1 0,0 1 1,0-1-1,0 1 1,-1-1-1,1 1 1,0-1-1,0 1 1,0-1-1,0 1 0,0-1 1,0 1-1,0-1 1,0 1-1,1-1 1,-1 1-1,0 0 1,2 16-26,1-12 26,0 0-1,0 0 1,0 0-1,0-1 1,1 1 0,0-1-1,0 0 1,0 0-1,0 0 1,5 3 0,50 34-3,-55-38 3,42 26 4,2-2 0,15 6-4,-36-22 2,0 0 0,1-2-1,0-1 1,0-1-1,8 0-1,1-1 2,12 0 11,0 3-1,0 2 0,-1 1 1,0 3-1,30 15-12,-74-29 2,-1 1 0,1-1 0,0 1 0,-1 0 0,1 0 0,-1 0 0,0 1 0,0-1 0,0 1 0,0 0 0,0 0 0,-1 0 0,1 0 0,-1 0 0,0 0 0,0 1 0,0-1 0,0 1 0,0 0 0,-1-1 0,0 1 0,0 0 0,0 0 0,0 0 0,0 0 0,-1 0 0,0 0 0,0 1-2,1-1 1,9 75 15,-9-72-14,1 0 1,-1 0-1,1 0 1,1 0-1,-1-1 1,1 1-1,0-1 1,1 0-1,2 4-2,-3-7-1,1 0 1,0 0-1,-1-1 0,1 1 0,0-1 1,0 0-1,0 0 0,1 0 0,-1-1 0,0 1 1,4 0 0,53 9 25,-60-10-25,25 1 42,1-1 0,-1-1 0,2-1-42,20 0 53,-35 0-40,1-1 1,-1 0-1,1 0 1,3-2-14,-4 0 6,1 1 1,0 1-1,-1 0 1,5 1-7,35-1 57,30-6-57,-30 2 59,31 2-59,-66 4-33,67 0 217,81-11-184,-113 7 0,-38 3 13,1 0-1,0-1 1,0 0-1,-1-1 1,10-4-13,40-16 45,-42 13-27,0-1 0,-1-2 1,18-13-19,-29 19 11,-1-2-1,-1 0 1,0 0 0,0 0 0,-1-1 0,0 0-1,-1-1 1,5-8-11,15-26 4,2 0 0,2 2 0,2 1 0,11-9-4,-34 42-4,0 1-1,0 0 1,0 0 0,1 1-1,0 0 1,0 1-1,1 0 1,0 1-1,0 0 1,0 1 0,1 1-1,-1 0 1,5-1 4,23-2-366,1 2-1,0 2 1,20 2 366,-60 0-97,-3 8 58,0-6 39,-1 0 1,1 0-1,-1 0 0,1 0 0,-1-1 1,0 1-1,0-1 0,0 0 1,0 0-1,0 0 0,0 0 1,-1 0-1,-45 9 6,30-7-1,-142 20 13,80-13-14,-35 11-4,-27 10-6,135-30 10,50-3-4,0-3 1,0-1-1,20-6 0,-5 1 1,25-1-1,192-14 10,-268 23 47,-21-1-38,-41-3-33,34 4 16,-134-22 2,2-6 0,-119-43-4,218 57 14,48 14 4,7 1-21,9 1-18,-8 1 21,269 12 23,-134-3 187,111-8-210,-229-3 20,1 0 0,-1-1 1,14-4-21,-26 5 3,0 1 1,-1-1 0,0 0 0,1 0-1,-1-1 1,0 1 0,0-1 0,0-1-1,0 1 1,-1 0 0,1-1 0,-1 0-1,4-4-3,-8 7 2,0 1-1,1 0 1,-1-1-1,0 1 1,1-1-1,-1 1 1,0-1-1,0 1 1,1-1-1,-1 1 1,0-1-1,0 1 0,0-1 1,0 1-1,0-1 1,0 1-1,0-1 1,0 1-1,0-1 1,0 1-1,0-1 1,0 1-1,0-1 1,0 0-1,0 1 1,0-1-1,-1 1 0,1-1 1,0 1-1,0 0 1,-1-1-1,1 1 1,0-1-1,-1 1 1,1-1-1,0 1 1,-1 0-1,1-1 1,0 1-1,-1 0 1,1-1-1,-1 1 0,1 0 1,-1 0-1,1-1 1,-1 1-1,0 0-1,-28-7 8,23 6-6,-49-6-6,-1 3 0,1 2-1,-38 3 5,7 1-34,61-2 29,1 1-1,-1 2 0,1 0 0,-1 2 0,1 1 0,0 0 1,1 2-1,-21 10 6,40-16 1,0 0 1,0 0 0,1 0 0,-1 1-1,0-1 1,1 1 0,0 0 0,0 0-1,0 1 1,0-1 0,0 0 0,0 1-1,1 0 1,0 0 0,0 0 0,-2 3-2,3-4 1,1 0 0,-1-1 0,1 1 0,-1 0 1,1-1-1,0 1 0,0 0 0,0 0 0,1-1 1,-1 1-1,1 0 0,-1-1 0,1 1 0,0-1 1,0 1-1,0-1 0,0 1 0,0-1 0,1 1 0,-1-1 1,1 0-1,0 0 0,-1 0 0,1 0 0,0 0 1,0 0-1,2 1-1,10 8 22,0-1 1,1 0-1,1-2 0,0 1 1,0-2-1,7 3-22,27 8 60,27 5-60,201 40 34,-276-63-42,10 4-16,-13-1 21,-9 0 4,-112 21-38,50-11-30,-6 4 67,14-1-12,25-7 9,-1 2 0,2 1 0,0 3 0,-10 5 3,47-20 0,-1 1 0,1-1 0,0 1 0,0-1-1,0 1 1,0-1 0,0 1 0,0 0 0,0-1-1,0 1 1,0 0 0,1 0 0,-1 0 0,0 0-1,0 0 1,1 0 0,-1 0 0,0 0 0,1 0-1,-1 0 1,1 0 0,0 0 0,-1 0 0,1 0-1,0 1 1,0-1 0,0 0 0,1 0-1,-1 0 1,1 0-1,-1 0 1,1 0-1,0 0 1,-1 0-1,1 0 1,0 0-1,0-1 1,0 1-1,-1 0 1,1 0-1,0-1 1,0 1-1,0 0 1,0-1 0,0 1-1,1-1 1,7 4 0,0 0 0,0-1 0,0 0 0,0 0 0,4-1 0,27 3 39,0-2 1,-1-2 0,1-1-1,23-4-39,-39 1 8,0-1-1,0-1 0,-1-1 0,1-2 1,-1 0-1,-1-1 0,0-1 1,0-1-1,3-3-7,-24 14 0,0-1 1,0 1 0,0-1-1,0 0 1,0 0 0,0 1-1,0-1 1,0 0-1,0 0 1,0 0 0,0 0-1,0 0 1,-1 0 0,1 0-1,0-1 0,-1 2 0,0-1 0,0 1 0,-1 0 0,1-1 0,0 1 0,0 0 0,0-1 0,0 1 0,-1 0 0,1 0 0,0-1 0,0 1 0,-1 0 0,1 0 0,0-1 0,0 1 0,-1 0 0,1 0 0,0 0 0,0 0 0,-1-1 0,1 1 0,0 0 0,-1 0 0,1 0 0,0 0 0,-1 0 0,1 0 0,0 0 0,-1 0-1,1 0 1,0 0 0,-1 0 0,-40 1-48,24 3 27,0 1 0,0 0 1,1 1-1,-1 1 0,1 1 1,-4 3 20,2-2-22,-1 0 1,0-1 0,0-1-1,-10 2 22,-53 8-8,120-18 81,0-1-1,-1-1 1,23-7-73,-6 0 48,-7 2-11,-1-3 1,0-1-1,-1-2 0,19-10-37,-6-2 59,0 3 0,2 2 1,30-5-60,-77 24-1,0 1 1,0 0 0,0 0 0,0 2 0,5 0 0,-4 0 1,-1 0-1,1-2 0,0 1 1,-1-2-1,2 0 0,14-6 13,-20 5-5,1 0 0,0 1 0,0 0 0,6 0-8,-15 2 2,0-1 0,0 0-1,-1 1 1,1-1 0,0 0 0,0 1-1,-1-1 1,1 0 0,0 0 0,-1 0-1,1 0 1,-1 1 0,1-1-1,-1 0 1,0 0 0,1 0 0,-1 0-1,0 0 1,0 0 0,1 0 0,-1 0-1,0 0 1,0 0 0,0-1-2,3-31 30,-3 29-35,2-19-38,-2 0 0,0 0 0,-1 0 0,-4-16 43,3 29-44,-1 0 1,1 0 0,-2 0 0,0 0 0,0 1 0,0 0 0,-1 0 0,-1 0-1,1 0 1,-2 1 0,-3-5 43,4 7-31,-1-1 0,1 1 0,-1 0-1,0 0 1,-1 0 0,0 1 0,1 1 0,-2-1 0,1 1 0,-3-1 31,8 4-10,-1 0 0,1 0 0,0 0 0,-1 0 0,1 1 0,-1-1 0,1 1 0,-1 0 0,1 0 1,-1 0-1,1 1 0,-1-1 0,1 1 0,0 0 0,-1 0 0,1 0 0,0 0 0,-1 1 1,1-1-1,0 1 0,0 0 0,0-1 0,1 2 0,-1-1 0,0 0 0,1 0 0,-3 3 10,-24 33 30,2 1 0,1 1-1,3 1 1,1 2-1,0 4-29,10-22 119,5-10-58,7-15-60,0 0 0,0-1 0,0 1 1,0 0-1,1 0 0,-1 0 0,0 0 0,0 0 0,0 0 0,0 0 0,0 0 1,0 0-1,0 0 0,0 0 0,0 0 0,0 0 0,0 0 0,0 0 0,0 0 1,0 0-1,0 0 0,0 0 0,1 0 0,-1 0 0,0 0 0,0 0 0,0 0 0,0 0 1,0 0-1,0 0 0,0 0 0,0 0 0,0 0 0,0 0 0,0 0 0,0 0 1,0 0-1,0 0 0,0 0 0,1 0 0,-1 0 0,0 0 0,0 0 0,0 0 0,0 0 1,0 0-1,0 0 0,0 0 0,0 0 0,0 1 0,0-1 0,0 0 0,0 0 1,0 0-1,0 0 0,0 0 0,0 0 0,0 0 0,0 0 0,0 0 0,0 0-1,19-21 118,-9 10-89,38-45-75,-2-1 0,7-17 46,-45 62-55,-1 0 0,-1 0 1,0 0-1,0-1 0,-2 0 0,1 0 0,-2 0 1,0 0-1,0-1 0,-1 0 0,0-12 55,-2 24-7,0 0 0,0 0 0,0 1 0,0-1 0,-1 0 0,1 1 1,0-1-1,-1 0 0,1 1 0,-1-1 0,0 1 0,0-1 0,1 1 0,-1-1 0,0 1 0,0-1 0,0 1 0,-1 0 0,1 0 0,0 0 0,0-1 0,-1 1 0,1 0 0,-1 0 0,1 1 0,-1-1 0,1 0 0,-1 0 0,1 1 0,-1-1 0,0 1 0,1-1 0,-1 1 0,0 0 0,1 0 1,-1 0-1,0 0 0,1 0 0,-1 0 0,0 0 0,1 0 0,-1 1 0,-1 0 7,-4 0-5,0 0 0,0 1-1,0 0 1,0 0 0,0 1 0,1 0 0,-1 0 0,1 0 0,0 1 0,-2 1 5,-12 12 21,1 0 1,1 1-1,1 2 1,0-1-1,1 2 1,-9 16-22,6-5 147,1 0 1,2 1 0,1 1 0,-4 16-148,16-42 24,0 0-1,0 0 1,1 0 0,0 0 0,0 0 0,1 1 0,0-1 0,1 1 0,0-1 0,0 0 0,1 1-1,1 6-23,-1-14 3,0 0 0,-1 1-1,1-1 1,0 0 0,0 0-1,1 0 1,-1 0 0,0 0-1,0-1 1,0 1 0,1 0-1,-1-1 1,0 1 0,1 0-1,-1-1 1,0 1 0,1-1-1,-1 0 1,1 0 0,-1 1-1,1-1 1,-1 0 0,1 0-1,-1 0 1,1-1 0,-1 1-1,0 0 1,1 0 0,-1-1-3,6 0 7,0 0 0,0-1 0,0 1 1,0-1-1,3-2-7,4-4 23,0 0 0,-1-1-1,0 0 1,0-1 0,-1 0 0,7-8-23,65-73-24,-73 78 13,1-1-1,-2 0 1,0-1-1,0 0 1,-2 0-1,0-1 1,0 0-1,-2-1 1,0 1-1,-1-1 1,0 0-1,-2-1 1,0 1 0,-1-1-1,0-4 12,-1-1 4,0-25-25,-1 45 15,-1 1 0,1-1-1,0 1 1,-1-1 0,1 1-1,-1 0 1,0-1 0,1 1-1,-1 0 1,0 0-1,-1-1 1,1 1 0,0 0-1,-1 0 1,0-1 6,1 3-5,1-1 0,-1 0-1,0 1 1,0-1 0,1 0 0,-1 1-1,0-1 1,0 1 0,0 0 0,0-1 0,1 1-1,-1 0 1,0-1 0,0 1 0,0 0-1,0 0 1,0 0 0,0 0 0,0 0-1,0 0 1,0 0 0,0 0 0,0 0 0,0 0-1,0 0 1,0 1 5,-1 0-4,1 0 0,-1 0-1,0 0 1,1 0 0,0 0 0,-1 1-1,1-1 1,0 1 0,-1-1-1,1 1 1,0-1 0,0 1 0,0 0 4,-4 8-3,1 1-1,0 0 1,0-1 0,0 6 3,3-12-3,-9 44 2,3-1 0,1 2 0,3-1 0,2 0-1,2 5 2,-1-34 5,0-7-1,1 0 0,1 1 0,-1-1 0,2-1 0,0 1 0,0 0 1,1-1-1,1 2-4,-4-10 2,0-1-1,1 1 1,-1 0 0,1-1 0,0 1 0,-1-1 0,1 0 0,0 0 0,0 0 0,1 0 0,-1 0 0,0 0-1,1 0 1,-1-1 0,3 2-2,-2-2 7,-1-1 1,0 1-1,1-1 0,-1 0 0,1 0 0,-1 0 0,1 0 0,-1 0 0,1 0 0,-1-1 1,1 1-1,-1-1 0,0 1 0,1-1 0,-1 0 0,0 0 0,1 0 0,-1-1 0,0 1 1,0 0-1,2-2-7,3-3 8,0 0 0,0-1 1,0 0-1,-1 0 0,0 0 1,0-1-1,-1 0 0,0 0 0,1-2-8,38-82 28,-38 80-26,9-28-70,-1 0 1,-2-1 0,-2-1-1,-1 0 1,-3 0 0,-1 0-1,-2-1 1,-2-14 67,-1 55-31,0 6-57,-2 25 53,-1 0 0,-1-1 0,-2 0 0,-3 7 35,-9 49 39,0 28 56,6 0 1,1 75-96,37-240 268,-13 15-257,-2-1 1,-1 0 0,-2 0 0,2-36-12,-3-21-222,-4-45 222,-3 128-8,0 1 0,-1 0 0,-1 0-1,0 0 1,-1 0 0,0 1 0,0-1 0,-1 1 0,-5-9 8,9 19-52,-2 12-126,-2 85 410,5 28-232,1-16 170,3 235 268,-5-332-425,-2 0-1,1 0 0,-1 0 0,-2 5-12,1-4 35,0 1 0,1-1 0,0 0-1,1 9-34,1-20 46,0-1-32,0 0-6,-10 27 114,8-27-110,-24 0 168,0 0-1,0-2 1,1-1 0,-18-4-180,8 1 242,1 1 0,-1 2-1,-1 1 1,-24 3-242,25-1 532,34 0-416,-3-1-93,-4-3-4131,7-1-1448,-3-6-7795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13.40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1020 340 3913,'0'-1'539,"0"0"0,0-1 0,-1 1 0,1 0 0,-1-1 0,1 1 0,-1 0 0,1-1 0,-1 1 0,0 0 0,1 0 0,-1 0 0,0 0 0,0 0 0,0 0 0,0 0 0,0-1-539,-26-16 2955,-30-4-911,50 20-1896,0 0 0,0 1 0,0-1 0,0 1 0,0 1 0,0 0 1,-1 0-1,1 0 0,0 0 0,0 1 0,0 1 0,-7 1-148,8-1 6,0 1-1,1 0 1,-1 0 0,1 0-1,-1 1 1,1 0 0,0 0-1,1 0 1,-1 1-1,1-1 1,-1 1 0,1 0-1,1 0 1,-2 3-6,-11 16 29,2 0 0,1 1-1,1 0 1,1 1 0,2 0 0,0 1 0,2 0 0,0 0-1,2 1 1,2 0 0,0 0 0,2 0 0,1 11-29,0-34 2,1-1 0,-1 0 1,1 0-1,0 0 0,1 0 0,-1 0 1,1 0-1,-1-1 0,1 1 1,0 0-1,1-1 0,-1 1 0,1-1 1,-1 0-1,1 0 0,0 0 1,0 0-1,0 0 0,1-1 0,-1 1 1,1-1-1,-1 0 0,1 0 1,0-1-1,0 1 0,-1-1 0,1 1 1,0-1-1,1 0 0,-1-1 1,0 1-1,0-1 0,0 0 0,0 0 1,0 0-1,1 0 0,-1-1 1,0 1-1,0-1 0,0 0 1,0-1-1,0 1 0,0-1 0,-1 1 1,1-1-1,0 0 0,-1-1 1,1 1-1,-1-1 0,0 1 0,0-1 1,0 0-1,0 0-2,6-7 8,0-1-1,0 0 1,-2 0-1,1-1 1,-1 0 0,-1-1-1,0 1 1,-1-1-1,0 0 1,-1 0-1,0-1 1,-1 1 0,-1-1-1,0 0 1,-1 0-1,-1-13-7,-1 20 0,0 1 0,-1 0 0,0-1 0,0 1 0,-1 0-1,0 0 1,0 0 0,0 0 0,-1 1 0,0-1 0,0 1 0,0 0-1,-1 0 1,1 1 0,-6-5 0,-7-5-1,-1 0 0,0 1 0,-1 1 0,-4-1 1,11 5 0,-1 2 1,0 0 0,0 0 0,0 2-1,-1-1 1,0 2 0,-1-1-1,10 3 0,1 1 1,0-1 0,0 1 0,0 0-1,-1 0 1,1 0 0,0 1-1,0-1 1,0 1 0,-1 0-1,1 0 1,0 0 0,0 1 0,0 0-1,1 0 1,-1 0 0,0 0-1,1 0 1,-1 1 0,1-1 0,0 1-1,0 0 1,0 0 0,0 0-1,-2 3 0,-5 11 9,1-1 0,0 1 0,1 0 0,1 1 0,1 0 0,0 0 0,1 1 0,1-1-1,1 1 1,1 0 0,0 0 0,2 0 0,0 0 0,1 0 0,1 2-9,-1-15 5,0-1 1,1 1-1,-1 0 0,1-1 1,0 1-1,1-1 1,0 0-1,-1 0 1,2 0-1,-1 0 1,0 0-1,1-1 0,0 0 1,0 1-1,0-1 1,1-1-1,-1 1 1,1-1-1,3 2-5,-5-3 0,0 0 1,0 0-1,0-1 1,0 0-1,0 0 0,0 0 1,1 0-1,-1 0 0,0 0 1,0-1-1,1 0 1,-1 1-1,0-1 0,1-1 1,-1 1-1,0 0 1,1-1-1,-1 1 0,0-1 1,0 0-1,1 0 1,-1-1-1,0 1 0,0-1 1,-1 1-1,1-1 0,0 0 1,0 0-1,-1 0 1,1 0-1,-1-1 0,0 1 1,2-3-1,6-7 17,0-1-1,-2-1 1,1 0 0,-2 0 0,0 0 0,0-1-1,-1 0 1,-1 0 0,-1-1 0,0 1 0,-1-1-1,-1 0 1,0 0 0,-1 0 0,-1-5-17,-1 15 7,0-1 0,0 0 0,-1 1 1,1-1-1,-2 1 0,1-1 0,-1 1 0,0 0 1,0 0-1,0 0 0,-1 1 0,0-1 0,0 1 1,-1 0-1,0 0 0,1 0 0,-2 1 0,1-1 1,0 1-1,-1 0-7,-10-7 12,-1 0 1,0 1-1,-1 1 1,0 0-1,0 2 1,-8-2-13,16 5 0,0 1 0,-1 0 0,1 1 0,-1 0 1,1 1-1,-1 0 0,0 1 0,-10 0 0,16 1 0,0 0 0,0 0 0,0 0 0,0 1 0,0 0 0,0 0 0,1 0 0,-1 0 0,0 1 0,1 0 0,0 0 0,0 0 0,0 0 0,0 1 0,0-1 0,1 1 0,0 0 0,-1 0 0,0 3 0,-5 7-1,1 1-1,0 1 1,1 0 0,0 0 0,2 0-1,0 0 1,0 1 0,1 5 1,-2 14 5,2 0 1,2 1 0,1 13-6,1-45 6,0 0 0,0 0 1,0 0-1,1 0 0,0-1 1,0 1-1,0 0 0,0 0 1,1-1-1,0 1 0,0-1 1,2 3-7,-3-5-3,1 0 1,0 0 0,-1-1 0,1 1 0,0 0 0,0-1-1,1 0 1,-1 1 0,0-1 0,0 0 0,1 0 0,-1 0-1,0 0 1,1-1 0,-1 1 0,1-1 0,-1 1 0,1-1-1,-1 0 1,1 0 0,-1 0 0,1 0 0,-1 0 0,3-1 2,-2 0 3,1-1 0,0 1 0,-1-1 0,1 1 0,-1-1 0,1 0 0,-1 0 0,0-1 0,0 1 0,0-1 0,0 1 0,0-1 0,-1 0 0,1 0 0,-1 0 0,0-1 0,0 1 0,0 0 0,0-1 0,1-1-3,4-10 13,-1-1 1,0 1 0,0-1-1,0-6-13,-4 13 11,1-1-1,-1 0 1,-1 0-1,0 0 0,0-1 1,-1 1-1,-1 0 1,1 0-1,-2 0 1,1 0-1,-2-4-10,1 10 4,1 0-1,-1 0 1,0 0 0,0 1-1,0-1 1,-1 0 0,1 1-1,-1-1 1,0 1-1,0 0 1,0 0 0,0 0-1,0 1 1,-1-1 0,1 1-1,-1 0 1,0-1 0,0 2-1,0-1 1,0 0 0,0 1-1,0 0 1,0 0 0,0 0-1,0 0 1,-1 1 0,-1-1-4,2 1-4,1 0 1,0 0 0,0 0 0,-1 0-1,1 0 1,0 1 0,0 0 0,-1-1-1,1 1 1,0 0 0,0 1 0,0-1 0,0 0-1,0 1 1,1 0 0,-1-1 0,0 1-1,1 0 1,-1 1 0,1-1 0,-2 2 3,-2 3-12,0 2 1,1-1 0,-1 1-1,2-1 1,-1 2 0,0 3 11,5-13 0,0-1 1,0 1-1,0 0 1,0 0-1,0 0 1,0 0-1,-1 0 1,1 0-1,0 0 1,0 0-1,0 0 1,0 0 0,0 0-1,0-1 1,0 1-1,0 0 1,0 0-1,0 0 1,0 0-1,0 0 1,0 0-1,0 0 1,0 0-1,0 0 1,0 0 0,0 0-1,0 0 1,-1 0-1,1 0 1,0 0-1,0 0 1,0 0-1,0 0 1,0 0-1,0 0 1,0 0-1,0 0 1,0 0-1,0 0 1,-1 0 0,1 0-1,0 0 1,0 0-1,0 0 1,0 0-1,0 0 1,0 0-1,0 0 1,0 0-1,0 0 1,0 0-1,0 0 1,0 0-1,-1 0 1,1 0 0,0 0-1,0 0 1,0 0-1,0 0 1,0 0-1,0 0 1,0 1-1,0-1 0,-3-14 75,0-17 33,3 29-108,0-23 51,0 0 1,2 0 0,1 0 0,0 0-1,4-6-51,21-131 560,-24 145-534,1 0 0,0 0 0,1 1-1,1-1 1,1 1 0,0 1 0,5-7-26,-12 21-2,1-1 0,-1 0 1,1 1-1,0 0 1,-1-1-1,1 1 1,0 0-1,0 0 1,0 0-1,0 0 1,0 0-1,0 1 1,1-1-1,-1 1 1,0-1-1,0 1 1,0 0-1,1-1 2,47 2-24,-30 0 46,-5 0-20,0 1 0,0 0 0,-1 2 0,1-1 0,0 2-2,44 10-2,-20-10-505,0-1-1,26-2 508,-158 13 652,-200-3 337,277-12-964,0 0 0,0 2 0,0 0 0,0 1 0,1 0 0,-1 2 1,1 0-1,0 0 0,0 1 0,0 1 0,1 1 0,0 0 0,-1 1-25,8-2 1,0 0 0,0 0 0,1 1 0,0 0-1,0 0 1,1 1 0,0-1 0,0 1 0,1 0-1,0 0 1,0 1 0,0 5-1,-3 11 15,1 1 0,1 0 0,-1 27-15,3 5 232,4 34-232,0-19 151,0-67-140,-1 1 0,1-1 0,1 1 1,0-1-1,0 0 0,0 0 0,1 0 0,0 0 0,0 0 1,1 0-12,44 67-4,-8-14 11,-17-15 27,-17-32-23,0 1-1,1-1 1,0-1-1,1 0 1,1 0-1,0 0 1,0-1 0,1 0-1,0-1 1,1 0-1,1 0-10,2-2 7,0 0 0,0-1 0,0 0 0,1-1 0,0-1 0,0-1 0,1 0 0,-1 0 0,1-2-1,-1 0-6,25 1 17,0-2 0,0-1 0,16-4-17,7-4 18,-1-3 0,0-3 0,14-6-18,30-7 10,279-57-50,-382 84 35,-2 0 3,0 0 0,0 0 0,0 0 0,-1 0 0,1 0 0,0 0 0,0 0 0,0-1 0,0 1 0,0 0 0,-1-1 0,1 1 0,0 0 0,0-1 0,0 1 0,-1-1 0,1 1 0,0-1 0,-1 0 0,1 0 2,0 1 1,-1 0 0,0 0 0,0 0 1,0 0-1,0 0 0,0-1 0,0 1 0,0 0 0,0 0 0,0 0 1,0 0-1,0 0 0,0 0 0,0 0 0,0 0 0,0-1 1,0 1-1,0 0 0,0 0 0,0 0 0,0 0 0,0 0 1,0 0-1,0 0 0,0 0 0,0-1 0,-1 1 0,1 0 0,0 0 1,0 0-1,0 0 0,0 0 0,0 0 0,0 0 0,0 0 1,0 0-1,0 0 0,0 0 0,0 0 0,-1-1 0,1 1 1,0 0-1,0 0 0,0 0 0,0 0 0,0 0 0,0 0 0,0 0 1,-1 0-1,1 0 0,0 0 0,0 0 0,0 0 0,0 0 1,0 0-1,0 0 0,0 0 0,0 0-1,-12 0 65,10 0-56,-833-5-275,1125-2-156,30-6 457,126-29-35,-245 22-18,-234 22 150,0-2-1,-8-2-131,-23 1 20,-12 1 40,-55 1 31,-1-5 0,-118-20-91,148 6-40,1-4 1,-89-31 39,171 44-63,15 2-164,6 6 206,-1 0-1,1 0 1,0 0 0,0 0-1,0 0 1,0 0 0,0 1 0,0-1-1,0 1 1,0-1 0,0 1-1,0 0 1,1 0 21,87-11 14,80 3-14,-43 2 34,-32 2-32,-12 0-140,-1-3 1,4-4 137,-79 8-26,-10 0 57,-13-3 54,-245-50 98,19 6-198,189 37 10,12 4-20,1-2 0,0-2 0,-34-16 25,62 21-88,18 4-189,26 4 49,-31 0 243,33 4-13,-1 2 1,1 1-1,-2 2 0,27 10-2,40 11 53,-6-10-36,0-4 0,2-4-1,0-4 1,73-4-17,-154-8 102,-19-5 147,-22-7-17,-60-25-105,-179-77-25,222 102-107,-1 1-1,0 3 0,-1 1 1,-1 3-1,-4 1 6,28 5-79,31 6-68,16 5 64,35 17 124,1-4 0,0-2 0,2-2 0,0-3 0,1-3 0,0-3-1,16-1-40,304-6 377,-201-4-209,121-2 160,-44 8 181,-159-3-477,17 0 27,24-6-59,140-11 37,-182 13-9,-530-10-40,281 7 12,38 3-24,-15-7 24,50-3-14,49 7 8,1 2 1,-1 0-1,-13 2 6,-942 2 218,963-2-214,0 0-1,1-1 1,0-1 0,0-1 0,-14-5-4,18 5-3,29 6-194,0 0-1,0-1 1,12-1 197,52 1 36,-18 4-69,738 47-98,-135-36 201,-639-16-68,0-1-1,0-2 0,17-4-1,-18 2 2,1 2-1,0 1 0,18 0-1,28-2 7,-64 5-4,1-2 0,0 1 1,-1-1-1,1 0 0,-1 0 0,0 0 0,0-1 0,0 0 1,6-4-4,-4 3-11,0 0 1,0 0 0,1 0 0,-1 1-1,10-2 11,-5 3-1,2-1-17,0 0 0,0 2 1,7 0 17,204-4 45,-125 2 62,-46 1-43,0 2 0,45 6-64,53 21 78,-114-20-64,-19-2-10,-1-2 0,1-1 0,12 1-4,86 12 30,-65-10-23,-46-5-7,-1 1 0,1 1 0,-1-1 0,0 1 0,1 0 0,-1 0 0,2 2 0,17 4-7,-24-8 6,0 0 0,0 0 0,0 1 0,0-1 0,0 0 0,0 0 0,-1 1 0,1-1 0,0 1 0,0-1 0,0 1 0,0-1 0,0 1 0,-1-1 0,1 1 0,0 0 0,-1 0 0,1-1 0,0 1 0,-1 0 1,1 0-2,-1-1 1,0 1 0,0 0-1,0-1 1,0 1 0,0-1-1,0 1 1,0-1 0,-1 1 0,1 0-1,0-1 1,0 1 0,0-1-1,0 1 1,-1-1 0,1 1-1,0-1 1,-1 1 0,1-1-1,0 1 1,-1-1 0,1 1-1,-1 0 2,-2 1 0,0 1 0,-1 0-1,1-1 1,0 1-1,-1-1 1,0 0-1,0 0 1,-1 0 0,-39 13 50,-1-2 0,0-2 0,-1-2 0,-12-1-50,-188 13 111,221-20-121,-771 16 92,605-26-62,-90-20-20,95 8-52,-129 4 52,254 16-39,8-1-26,-36 5 65,73-1-22,-1 0 1,1 1-1,0 1 0,0 0 1,0 1-1,1 1 1,-9 4 21,23-10-12,0 0 0,0 0 0,0 1 0,0-1 0,0 1 0,0-1 0,1 1 0,-1-1 0,0 1 1,0-1-1,0 1 0,0 0 0,1-1 0,-1 1 0,0 0 0,1 0 0,-1-1 0,0 1 0,1 0 0,-1 0 0,1 0 0,-1 0 1,1 0-1,0 0 0,-1 0 0,1 0 0,0 0 0,0 0 0,0 0 0,0 0 0,0 0 0,0 0 0,0 0 0,0 0 0,0 0 0,0 0 1,0 0-1,1 0 0,-1 0 0,0 0 0,1 0 0,-1 0 0,1 0 0,-1 0 0,1-1 0,-1 1 0,1 0 0,0 0 0,-1 0 1,1-1-1,0 1 0,0 0 0,-1-1 0,2 1 12,3 4-31,1-1-1,0 0 1,0 0 0,1 0-1,-1-1 1,1 1 0,2-1 31,51 17-47,0-3 0,1-2-1,1-4 1,41 3 47,251 7-80,-117-18-1019,32-13 1099,-261 10-30,6-1-22,-18 1 80,-29 1 59,-1133-12 526,1151 11-608,-215 1 100,171 2 132,0 2-1,-45 11-236,94-11 56,16 0-73,20 3-54,86 8 20,0-4 0,67-3 51,224-11-131,-339-1-101,0-2 1,62-13 231,-110 12-30,-24 4 90,-32 0 13,-790 16 507,770-11-542,1 2-1,0 3 1,1 3-1,0 2 1,-15 7-38,70-19-4,0 1-1,0-1 1,0 1 0,0-1 0,1 1-1,-1 0 1,1 0 0,-1 0 0,1 0-1,0 0 1,0 0 0,0 1 0,0-1-1,0 1 5,1-2-4,1 1 0,-1-1 0,0 0-1,1 1 1,-1-1 0,1 0 0,-1 1-1,1-1 1,0 1 0,0-1 0,0 1-1,0-1 1,0 0 0,0 1-1,0-1 1,0 1 0,0-1 0,1 1-1,-1-1 1,1 0 0,-1 1 0,1-1-1,-1 1 1,1-1 0,0 0 0,-1 0-1,1 0 1,0 1 0,0-1-1,0 0 1,0 0 0,1 0 4,54 37-143,-56-38 170,-5 0 110,-304 0 23,181 16-150,115-16-8,-1 1 1,1 0 0,-1 1 0,1 1-1,-1 0 1,1 1 0,0 0 0,0 1-1,1 0 1,-1 1 0,1 1 0,1 0 0,-1 0-1,-6 6-2,-8 7 3,10-9 4,1 1-1,1 1 1,-10 10-7,16-13-1,0 0-1,1 0 1,0 1-1,1 0 1,0 0 0,1 0-1,0 1 1,0 0 0,0 4 1,0 4-18,1 0 1,1 0-1,1 0 0,1 1 1,0 8 17,4-27-5,0 0 0,0 0 0,0 0 0,0 0 0,0 0 0,0-1 0,0 1 0,1-1 0,-1 0 0,1 0 0,-1 0 0,1-1 0,1 1 5,-3-1 5,44 7-20,123-13 55,9-9-40,-111 9 2,252-11 66,-227 2 3,-57 9-37,-1 1-1,12 0-33,249 4 268,-144 2 15,269 4 616,-246 6-722,558-6 748,-482-21-813,-50 5 172,-45 1-155,78-2 11,219 2 89,-356 10-227,-57-5-316,-38 5 299,0 0 0,0 0 0,-1 0-1,1-1 1,0 1 0,0 0 0,0-1 0,0 1-1,-1-1 1,1 1 0,0-1 0,0 1-1,-1-1 1,1 0 0,0 1 0,-1-1 0,1 0-1,-1 1 1,1-1 0,-1 0 0,1 0-1,-1 0 1,1 0 0,-1 1 0,0-1 0,0 0-1,1 0 1,-1 0 0,0 0 0,0 0 0,0 0-1,0 0 1,0 0 15,0-40 63,0 29-78,-1 5 20,0-1 1,0 1 0,0 0 0,-1-1 0,0 1 0,-1 0 0,1 0 0,-1 0-1,-1 1 1,1-1 0,-1 1 0,-3-3-6,-11-16-4,-2 1-1,-12-11 5,-14-19 4,24 20 2,1 0 0,2-2 0,2 0 0,-13-36-6,24 56-3,0 0 1,0-1-1,2 1 0,0-1 1,1 0-1,0-4 3,3 20-8,-3-1 49,2 0-899,0 8 468,1 17 377,1 1-1,2 0 1,2 10 13,-4-29 8,0 1 0,0-1 0,-1 0 1,0 1-1,0-1 0,0 1 0,-1 4-8,1-8 7,-1 0 1,1 0-1,-1 0 0,0 0 0,0 0 0,0 0 0,0 0 1,0 0-1,0-1 0,0 1 0,0 0 0,-1-1 1,1 1-1,-1-1 0,1 1 0,-1-1 0,0 0 0,1 1 1,-1-1-1,0 0 0,-1 0-7,-31 15 75,-2-2 1,0-2-1,0-1 1,-1-1-1,0-3 1,-1-1-1,0-1 0,0-2 1,-16-2-76,-234 9 99,1 0-14,171-5-41,-73 14-44,118-11-44,38-5 36,-55 7 48,-49-3-40,-649-11 320,677 8-295,-5 5-25,3 0 110,-8-4-110,-191 4-46,305-9 17,0-1-1,0 2 0,0-1 0,0 1 1,0 0-1,0 0 0,0 0 0,1 0 1,-1 1-1,-3 1 30,8-2-27,0 0 1,-1-1-1,1 1 1,0 0 0,0 0-1,0-1 1,0 1-1,0 0 1,0 0-1,0-1 1,0 1-1,0 0 1,0-1-1,0 1 1,0 0-1,0 0 1,1-1-1,-1 1 1,0 0-1,1-1 1,-1 1-1,0 0 1,1-1 0,-1 1-1,1-1 1,-1 1-1,1-1 1,-1 1-1,1-1 1,-1 1 26,20 14-79,-16-13 72,14 8-1,1 0-1,0-2 1,0 0 0,1-1 0,0-1 0,0 0 0,1-2 0,5 0 8,47 5-48,51-1 48,-111-7-9,471 4-45,-303-6 46,-128-1 4,51-9 4,-50 4-6,52 0 6,652 7 92,-578-10 0,5 0-34,264-6 268,-68 16-151,-381 0-106,0 0 0,0 0 15,-17-19-15,0-4-76,-1 0 1,-1 2-1,-1 0 1,-16-12 6,22 22-23,-2 0 1,1 1 0,-1 1-1,0 0 1,-1 1 0,0 1-1,-18-5 23,-37-8-28,-1 3 1,-1 3-1,0 4 0,-19 1 28,-65 3 30,-80 8-30,133 6 28,-52 13-28,58-7-3,-75 1 3,84-11 32,42-1 39,0-1 1,0-3-1,0-2 1,-23-4-72,31 0 2,-1 3 0,1 1 0,-1 2 1,-2 1-3,-163 17 20,102-7 223,-34-4-243,-356-17 225,392 9-299,0-4 0,0-5 0,1-4 0,-23-10 74,106 21-40,0-2 0,0 0 1,1-2-1,0 0 0,0 0 1,1-2-1,-10-7 40,-15-14-273,1-1 0,-1-6 273,18 17-144,-40-44-193,-8-8-85,62 65 393,0 1 0,0 0 0,-1 1 0,0 0 0,0 0 0,0 1 0,-7-2 29,-5-3 69,-6-2-471,27 12 390,-1 0-1,1 1 0,0-1 0,0 0 0,0 0 0,0 0 0,-1 1 0,1-1 0,0 1 1,0-1-1,0 1 0,0-1 0,0 1 0,0-1 0,0 1 0,0 0 0,0 0 1,1-1-1,-1 1 0,0 0 0,0 0 0,1 0 0,-1 0 0,0 0 0,0 1 13,-3 4 3,-1 0 0,0 0 0,0-1 0,-1 1 0,-4 2-3,-13 14-7,15-14 8,0 0-1,0-1 0,-1 1 0,1-2 0,-2 1 1,-5 2-1,12-7 0,0-1-1,0 1 1,0 0 0,1 0 0,-1 0 0,1 0-1,-1 1 1,1-1 0,0 1 0,0-1 0,0 1 0,0 0-1,1-1 1,-1 1 0,1 0 0,-1 0 0,1 0-1,0 1 1,0-1 0,-2 11-6,0 0 0,1 0-1,1 0 1,0 1 6,-4 31 2,-17 43 7,20-77-9,1-1 0,0 1 0,0-1 0,1 1 0,1-1 0,0 3 0,1 21 0,-2-31 0,0 0-1,-1 0 1,2 0-1,-1 1 0,1-1 1,-1 0-1,1 0 1,0 0-1,0 0 1,1 0-1,-1 0 0,1-1 1,0 1-1,0 0 1,0-1-1,2 3 1,12 18 6,-1 1 0,-1 0-1,6 18-5,-5-11-7,1-1 0,5 6 7,3 2 3,-9-15 4,0 0 0,2-1 0,4 4-7,11 11 68,-15-18-18,0 0 0,1-2 0,14 12-50,7-7-1457,-11-14-5477,-10-5-4355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18.98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1 172 8082,'0'0'2434,"0"0"-482,28 0 1978,639-3 759,3 1-2966,-502-7-1399,-110 9-64,0-3 0,21-5-260,-19 2 7,-36 4 17,0-1 0,0 0 0,2-3-24,47-13 56,-39 10-195,-33 9 119,-1 0 10,0 0 8,-7 0 53,-183 5-59,-97-3-8,-207-4 398,253 4-246,156-1-99,-73 11-37,119-8 7,-30-1-7,69-3-3,0 0-29,0 0 4,3 0-32,16-1 60,0-2 0,0 0 0,0-2 0,0 0 0,9-4 0,47-12 8,6 9-10,1 2 0,4 5 2,88-11-3,-107 10 50,46 2-47,-59 4 27,0-3-1,-1-2 1,10-4-27,-27 4 14,0 2 0,-1 2-1,1 1 1,8 3-14,30-2 10,156 15 104,-222-15-113,0-1 1,0 1 0,0 1 0,0-1 0,0 1 0,0 1 0,0-1 0,-1 1 0,1 1 0,1 1-2,13 8-15,-1 0 0,13 13 15,-19-14 5,1-1 0,0 0 0,1-1-1,-1-1 1,3 0-5,27 10-11,-8-3 16,1-2 1,17 4-6,-41-15-4,-12-3 3,1 0 0,0 0 1,0 1-1,0 0 0,-1 0 0,1 0 0,0 0 0,-1 1 0,1-1 0,-1 1 0,1 0 0,-1 0 0,2 1 1,-5-2 3,0-1 26,0 0-28,0 0-9,1 0 0,5 3-8,-6-3 16,0 1 0,1-1-1,-1 0 1,0 1 0,1-1-1,-1 0 1,0 0 0,1 1-1,-1-1 1,0 0 0,1 0 0,-1 0-1,1 1 1,-1-1 0,0 0-1,1 0 1,-1 0 0,1 0 0,-1 0-1,1 0 1,-1 0 0,0 0-1,1 0 1,-1 0 0,1 0 0,-1 0-1,1 0 1,21 16-13,-22-16 14,1 0 0,-1 0 0,0 0 0,0 0 0,1 0 0,-1 1 0,0-1 0,0 0 0,1 0 0,-1 0 0,0 0 0,0 1 0,1-1 0,-1 0 0,0 0 0,0 1 0,0-1 0,0 0 0,0 1 0,1-1 0,-1 0 0,0 0 0,0 1 0,0-1 0,0 0 0,0 1 0,0-1 0,0 0 0,0 0 0,0 1 0,0-1 0,0 0 0,0 1 0,0-1 0,0 0 0,0 1 0,0-1 0,-1 0 0,1 0 0,0 1 1,0-1-1,0 0 0,0 0 0,0 1 0,-1-1 0,1 0-1,-28 11 21,-1-2 0,1-1 0,-2-1 0,-19 1-21,-2 2 2,12-3 86,1-2-1,-1-1 1,-31-1-88,61-3 20,1-1-1,0 0 1,0 0 0,0-1-1,0 0 1,1 0 0,-1-1 0,0-1-20,-3 1 57,-30-10-1,0 3 0,0 1 0,-5 2-56,-26-6 9,51 10 4,1 2-1,0 0 1,0 1-1,-11 2-12,-19 0-7,31-1 8,1 1 1,0 1 0,0 1-1,0 0 1,-11 5-2,-12 3 45,28-8-50,0 0 0,0 1 0,1 1 0,-1 0 0,1 0 0,1 2 0,-1-1 0,0 2 5,9-8 17,1-1 0,-1 1 0,0-1 0,0 0 0,0 0 0,0 0 0,0 0 0,0 0 0,-3-1-17,-2 0 42,-12 1 15,0-1 0,1-1-1,-1 0 1,1-2 0,-1 0 0,-12-5-57,16 5 51,1 0 0,0 2-1,-1 0 1,-6 0-51,7 1 29,-1 0 1,1-2-1,0 0 0,-9-3-29,7 0 32,0 0-1,-1 1 0,0 1 1,0 1-1,0 0 1,-1 1-1,1 1 1,0 1-1,-19 2-31,32-1-5,-1 1 1,1 0-1,0 0 0,0 1 0,0-1 1,-2 3 4,3-3 3,0 1 1,0-1-1,-1 0 1,1 0-1,0-1 1,-1 1-1,1-1 1,-1 0-1,0 0 1,-3 0-4,-20 7 15,24-7-14,1 1 0,-1-1 1,1 0-1,-1 0 1,0 0-1,1-1 1,-4 1-2,-66 4 53,-36-1 29,103-5-79,0-1 0,0-1 0,1 1 0,-1-1 0,0 0 0,1 0 0,-1 0 0,1-1 0,0 0 0,0 0 0,-1-2-3,-12-7 16,-108-74 513,122 85-430,4 2-151,0 0 0,0 0 1,0 0-1,0 0 1,0 0-1,0 0 1,0 0-1,0 1 1,0-1-1,-1 0 0,1 0 1,0 0-1,0 0 1,0 0-1,0 0 1,0 0-1,0 0 1,0 0-1,0 0 0,0 0 1,0 1-1,-1-1 1,1 0-1,0 0 1,0 0-1,0 0 1,0 0-1,0 0 0,0 0 1,0 0-1,0 0 1,-1 0-1,1 0 1,0 0-1,0 0 0,0 0 1,0 0-1,0 0 1,0 0-1,0 0 1,-1 0-1,1 0 1,0 0-1,0 0 0,0 0 1,0-1-1,0 1 1,0 0-1,0 0 1,0 0-1,0 0 1,-1 0-1,1 0 0,0 0 1,0 0-1,0 0 1,0 0 51,-1 8-1242,-3 8-3424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27.29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631 0 3409,'0'0'3954,"0"0"-1506,0 0-386,0 0-464,0 0-411,0 0-222,0 0-119,0 0-77,-26 0 800,20 1-1516,-1 0 1,1 0 0,-1 1 0,1 0 0,0 0-1,-1 0 1,1 1 0,0-1 0,-1 3-54,-58 34 528,48-28-423,-8 7 0,1 2 1,1 0-1,1 1 0,1 2 0,0 0 0,2 1 1,1 0-1,-10 19-105,-14 32 224,-29 75-224,53-110 127,12-26-104,1 0 0,0 0 0,2 0 1,-1 1-1,2 0 0,-1 11-23,0 21 58,3 23-58,1-24-5,6-35 11,1 0 1,1 0 0,0-1-1,8 7-6,-17-16 12,0-1-2,0 0 2,0 0 12,0 0-14,0 2-7,0-2 4,0 0 1,0 0 6,0 0 29,0 0 12,0 0 38,0 0 166,0 0 85,-25-21 157,19 15-466,-15-15 54,2-1 1,1-1-1,-2-4-89,15 20 13,1-1 0,0 0-1,0 0 1,0 0 0,1 0 0,0-1 0,0 1 0,1-1 0,1 0 0,-1 1 0,1-1 0,1-4-13,0 0 13,-1 0 18,0 0 0,2 0 0,-1 0 0,2 0 1,0-1-1,0 2 0,1-1 0,1 0 0,0 0 1,1 1-1,1-2-31,7-12 95,2 1 0,0 0 1,1 2-1,3-2-95,-18 23 1,9-10 5,-1 0 0,2 0 0,-1 1 0,2 1 0,-1 0 0,2 0 0,-1 1 0,1 0 0,8-3-6,10-5 16,-1-1 0,0-2 0,-1-1-16,-2 1 8,0 2 1,1 0-1,22-8-8,-24 16 3,0 2 0,1 0 0,0 2 0,7 0-3,33-8 3,-45 10-10,0 2 1,0 0-1,0 1 1,20 2 6,-1 0-12,108 15 27,-133-16-16,-1 2-1,0 0 1,1 1 0,-1 1-1,0 0 1,12 5 1,-20-7 2,1 0 1,-1-1-1,1 0 0,-1 0 0,1 0 0,0-1 0,2-1-2,-3 1 1,36 16-169,-43-15 163,2 2 10,-2-2 0,0-1-10,0 0-3,0 0 0,5 36-49,-5-31 62,0 0 0,-1 0 1,0 0-1,0 0 1,0-1-1,-1 1 0,0 0 1,0-1-1,0 1 0,0-1 1,-1 0-1,1 1 0,-1-1 1,-2 2-6,-8 9 2,-1-1 1,0-1-1,-5 3-2,-19 19 38,-10 15 7,-32 43-45,60-66 13,1 1 0,1 1 0,2 1 0,-9 21-13,-2 14 23,-4 23-23,24-72 1,0 8-32,7-23 30,0-1-30,2-14-2,17-19 34,2 0 0,6-5-1,24-38-2,-13 14-34,-2-1-1,-4-2 1,25-68 36,-55 119-37,-2 10 1,0 12 13,-1 3 20,-2 0 0,1-1 0,-2 1 1,1-1-1,-2 0 0,1 0 0,-1 0 1,-1-1-1,-2 5 3,-13 24-2,-23 69 129,4 1 0,-10 56-127,6-21 9,41-134-8,-2 5 2,1 0 0,0 1 0,1 0 0,0-1 1,1 1-1,1 9-3,1-24 5,0-17 10,2-1-29,0-1 1,2 1 0,0 0-1,1 1 1,1-1-1,1 1 1,7-15 13,15-40-69,-29 70 65,23-70-122,3 2-1,2 0 1,36-59 126,-50 105-43,-3 8-11,-1-2-1,-1 1 1,-1-1-1,2-4 55,-9 22-28,1 9-34,-1 12-40,-5-6 113,0 0 0,-1 0 0,0 0 0,-1-1-1,-1 0 1,0 0 0,-1 0 0,-3 2-11,-17 35 69,-18 45 68,5 3-1,0 11-136,29-82 122,12-28-105,0 0-9,-6 8 307,2-29-261,1 0 0,0 0 0,2 0 0,0-20-54,1 12-13,-2-1 0,-1-6 13,1 27 4,0-1-1,0 0 1,-1 1 0,0-1 0,-1 1-1,0 0 1,0 0 0,-4-5-4,3 6 6,-13-20 37,-1 0-1,-17-17-42,30 37 17,-1 1-1,0 0 1,-1 0-1,0 1 0,0 0 1,0 0-1,0 1 1,-1 0-1,0 1 0,0 0 1,-5-2-17,-1 2 11,-1 0 1,1 0 0,-1 1-1,0 1 1,0 1 0,-13 0-12,19 2 4,-1 0 0,1 0-1,0 1 1,0 0 0,0 1 0,0 0 0,1 1 0,-1 0 0,1 0 0,0 1 0,0 1-4,-9 4 0,8-5-2,1 0-1,-1 1 1,1 0 0,1 1-1,-1 0 1,1 0 0,0 1 0,-4 5 2,12-12-5,-1 0 0,0 0 0,1-1 0,-1 1 0,1 0 0,0 0 1,-1 0-1,1 0 0,0 0 0,-1 0 0,1 0 0,0 0 0,0 0 1,0 0-1,0 0 0,0 0 0,0 0 0,0 0 0,0 0 0,0 0 1,0 0-1,1 0 0,-1 0 0,0 0 0,1-1 0,-1 2 5,2-1-6,-1 1-1,0-1 0,0 0 1,1 0-1,-1 0 0,1 0 1,-1 0-1,1 0 1,-1 0-1,1 0 0,-1-1 1,1 1-1,0 0 0,0-1 7,7 2-19,1 0-1,-1 0 0,1-2 1,-1 1-1,3-1 20,-4 0-3,10 1-20,0-1 0,1 0 0,-1-2 0,0 0 0,-1-1 0,1-1 0,0 0 0,15-7 23,-4-2-13,0-2-1,-1 0 1,0-2-1,-2 0 1,0-2-1,-1-2 0,-1 0 1,-1-1-1,-1-1 1,-1-1-1,8-12 14,-26 31-2,1-1 0,-1 1 0,0-1 0,-1 0 0,1 1 0,-1-1 0,0 0 0,0-1 0,-1 1 0,1-5 2,-2 9 0,0 0 0,0 0 0,0 0 1,0 0-1,0 0 0,-1 0 0,1 0 0,0 0 0,-1 0 0,0 0 0,1 0 0,-1 0 0,0 1 0,0-1 0,0 0 0,0 0 1,0 1-1,-1-1 0,1 0 0,0 1 0,-1 0 0,1-1 0,-1 1 0,0 0 0,1 0 0,-1 0 0,0 0 0,0 0 0,0 0 1,0 0-1,1 0 0,-1 1 0,-2-1 0,-18-3-1,-1 0 0,0 2 0,0 1 0,0 0 0,0 2 0,0 1 0,-1 1 1,8-1 1,0 2-1,0 0 1,1 1-1,0 0 1,0 1-1,0 1 1,1 0-1,0 1 1,0 1 0,1 0-1,-3 3 0,5-4 1,0 1 0,1 0-1,0 1 1,1 0 0,0 1 0,1 0-1,0 0 1,0 0 0,1 1 0,1 1 0,0-1-1,1 1 1,-2 4-1,4-5-1,0 0 1,1 0-1,1 0 0,0 0 0,0 1 1,1-1-1,1 0 0,0 0 0,1 0 1,0 0-1,1 0 0,0 0 0,1 1 1,-2-7-3,1 0 0,-1-1 0,1 1-1,1-1 1,-1 0 0,1 0-1,-1 0 1,2 0 0,-1 0-1,0-1 1,1 0 0,0 0-1,0 0 1,0-1 0,0 1-1,0-1 1,1-1 0,0 1-1,-1-1 1,1 0 0,0 0-1,0 0 1,0-1 0,1 0-1,-1 0 1,1-1 3,5 1 2,0-1 0,1 0 0,-1-1 0,1 0 1,-1-1-1,0 0 0,0-1 0,0 0 0,0-1 0,-1-1 0,1 0 0,-1 0 0,0-1 1,-1-1-1,1 1 0,-1-2 0,-1 1 0,1-1 0,1-3-2,11-9 2,0-1 0,-1 0 0,-2-2 0,0 0 0,6-12-2,-19 26 3,0-1-1,-1 1 1,0-1-1,0 0 1,-1 0-1,-1-1 1,0 1 0,0-1-1,-1 0 1,0 0-1,-1 0 1,0 0-1,-1 0 1,0 0-1,0 0 1,-2-3-3,0 8 4,0 1-1,0 0 1,0 0 0,-1 0 0,1 0 0,-1 0-1,-1 0 1,1 1 0,-1 0 0,1 0 0,-1 0 0,0 0-1,-1 0 1,1 1 0,-1-1 0,1 1 0,-1 1-1,-4-3-3,-7-3 10,0 0 0,0 2 0,-1 0-1,0 0 1,-7 0-10,11 3 0,0 0 0,-1 1 0,1 0 0,-1 1 0,0 1 0,1 0 0,-1 1 0,1 0 0,-1 1 0,1 1 0,-1 0 0,1 1 0,0 0 0,1 1 0,-1 0 0,1 1 0,0 0 0,0 1 0,1 1 0,0 0 0,-5 4 0,-8 9 0,0 0 1,1 2-1,1 0 0,2 2 1,0 0-1,-3 8 0,13-17 0,0 1 0,1 0 0,0 1-1,2 0 1,0 0 0,1 0 0,1 1 0,0 0-1,2 0 1,-2 18 0,5-26-3,-1-1-1,1 0 1,1 1-1,0-1 1,0 0 0,1 0-1,2 8 4,-2-15-2,-1 1 0,1-1 1,-1 1-1,1-1 0,0 0 0,1 1 0,-1-1 1,0 0-1,1-1 0,0 1 0,-1 0 0,1-1 0,0 1 1,0-1-1,1 0 0,-1 0 0,0 0 0,1 0 1,-1-1-1,1 0 0,0 1 0,2-1 2,-1 1 0,1-1 0,0 0 0,-1 0 0,1-1 0,0 0 0,0 0 1,0 0-1,-1 0 0,1-1 0,0 0 0,-1 0 0,1-1 0,0 1 0,-1-1 0,0-1 0,1 1 0,-1-1 0,0 0 0,0 0 0,-1 0 0,5-4 0,1-2 7,-1 0-1,0-1 0,-1 0 0,0 0 1,-1-1-1,0 0 0,0 0 0,-1-1 0,1-4-6,-4 10 2,-1 1-1,0-1 1,0 0-1,0 0 1,-1 0-1,1 0 1,-1 0-1,-1 0 1,1 0-1,-1 0 1,0 0-1,-1-2-1,0 4 1,0 1 0,0 0-1,0 0 1,0-1 0,0 1-1,-1 0 1,0 0-1,1 0 1,-1 1 0,0-1-1,0 0 1,-1 1 0,1-1-1,0 1 1,-1 0 0,0 0-1,1 0 1,-1 0 0,0 0-1,0 0 1,0 1-1,-1-1 0,-6-2 0,0 0 0,0 0-1,-1 1 1,1 0 0,-1 1-1,1 0 1,-1 0 0,0 1-1,0 1 1,1 0-1,-1 1 1,0 0 0,0 0-1,-5 2 1,8-1 0,0 1-1,0-1 0,1 2 1,-1-1-1,1 1 0,0 0 1,0 0-1,1 1 1,-1 0-1,1 0 0,0 1 1,0 0-1,1 0 0,-1 0 1,1 0-1,1 1 0,-1 0 1,1 0-1,-1 4 1,-3 7-1,1-1-1,1 2 1,0-1-1,1 1 1,2-1-1,-1 1 1,2 0-1,1 1 1,0-1 0,2 0-1,1 8 2,-2-23-4,1 0-1,0 0 1,0 0-1,1 0 1,-1 0-1,1 0 1,0 0 0,0-1-1,0 1 1,0-1-1,1 1 1,-1-1-1,1 0 1,0 0-1,0 0 1,0 0-1,1-1 1,-1 1 0,0-1-1,4 2 5,-5-3 0,1 0-1,-1 0 1,0 1-1,1-2 1,-1 1-1,1 0 1,-1 0-1,1-1 1,0 0-1,-1 1 1,1-1-1,-1 0 1,1 0-1,0 0 1,-1-1-1,1 1 1,-1-1-1,1 1 1,-1-1-1,1 0 1,-1 0-1,1 0 1,-1 0-1,0 0 1,1-1-1,-1 1 1,0-1-1,0 1 1,0-1-1,0 0 1,0 0-1,-1 0 1,2-2 0,4-5 7,-1 0 0,0-1 0,0 0 0,-1 0 1,-1-1-1,0 0 0,0 1 0,-1-1 0,0 0 0,-1-1 1,0 1-1,-1 0 0,0-1 0,-1 1 0,0 0 0,-2-11-7,0 18 2,1 1 0,-1-1-1,1 1 1,-1 0 0,0 0-1,0 0 1,0 0 0,-1 0-1,1 0 1,-1 1 0,0-1-1,0 1 1,1-1 0,-2 1-1,1 0 1,0 0 0,0 1-1,0-1 1,-1 1 0,1-1-1,-3 1-1,0-1-3,0 0-1,-1 0 1,1 1 0,-1-1-1,0 2 1,1-1-1,-1 1 1,0 0 0,1 0-1,-1 1 1,-3 0 3,6 1-3,-1 0 1,1 0-1,0 0 1,0 1 0,1-1-1,-1 1 1,0 0-1,1 0 1,0 0-1,0 0 1,0 0 0,0 1-1,0 0 1,1-1-1,-1 1 1,1 0-1,0 0 1,0 2 2,-5 8-8,1 1-1,1 0 1,0 0-1,-1 9 9,1-3-1,0 1 0,2-1-1,0 1 1,2-1 0,0 1-1,2 0 1,1 10 1,-1-30-1,0 1 1,0 0-1,0 0 0,0-1 0,1 1 1,0-1-1,-1 1 0,1-1 0,0 1 1,0-1-1,0 0 0,0 0 1,3 2 0,37 26-10,-13-10 6,-24-11 28,-4-7-18,-2 19-5,0-17-1,1 0 0,0 0 0,0 0 0,0 0 0,0 0 0,0 0 0,1 0 0,0 0 0,0 0 0,1 2 0,0-5 0,0-1 1,0 0 4,1-1-1,-1 1 1,1-1-1,-1 0 1,1 0-1,-1 0 0,0 0 1,0 0-1,0 0 1,1 0-1,-1-1 0,0 0 1,0 1-1,-1-1 1,3-1-5,29-36 88,-17 19-51,-5 9-28,0 2-1,1 0 0,0 0 0,0 1 0,1 1 0,0 0 0,3-1-8,51-30 0,-56 31 4,-1 1 0,2 0 0,11-5-4,-13 7-2,1-1 1,-1 0 0,0-1-1,4-3 2,-12 7 2,0 1 0,0 0 0,0-1 1,0 1-1,0 0 0,0 1 0,0-1 0,0 0 0,0 0 0,1 1 0,-1-1 0,0 1-2,9-1-47,-10 1 47,0 0-1,1-1 1,-1 1-1,0 0 1,0 0 0,0 0-1,1 0 1,-1 1 0,0-1-1,0 0 1,0 0-1,1 1 1,-1-1 0,0 1-1,0-1 1,0 1-1,0-1 1,0 1 0,0 0-1,0-1 1,0 1-1,1 1 1,25 19 12,1 0-1,23 11-11,-28-18 33,0 2-1,-1 0 1,17 17-33,-58-31 413,-5-7-407,1 0-1,-1-2 1,1 0-1,1-2 1,-1 0 0,-13-9-6,-2 0 6,37 18-7,0 0 1,0-1 1,0 1-1,1 0 0,-1 0 0,0-1 0,0 1 0,0 0 0,0-1 1,1 1-1,-1 0 0,0-1 0,1 1 0,-1-1 0,0 0 0,1 1 0,-1-1 1,0 1-1,1-1 0,-1 0 0,1 0 0,-1 1 0,1-1 0,0 0 0,-1 0 1,1 0-1,7 3-148,64 31 140,-45-19 6,2-1 0,13 3 2,-35-14-155,0-1 0,1 1 1,-1-2-1,0 1 0,1-1 1,-1 1-1,5-2 155,6 1-1535,4 0-2850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33.16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151 3 5193,'0'0'1874,"0"0"-96,0 0-87,0 0-240,0 0-345,0 0-273,0 3-137,0 10-301,0 0 0,1 0 0,0 0 1,1 0-1,0 0 0,1 0 0,1 0 0,0-1 1,5 12-396,23 44 531,-3 2 1,-2 2 0,5 35-532,-20-79 573,-9-25 396,-5-18-356,-1 3-557,-2 1 0,0-1 0,0 1 0,-1 0 0,0 0 0,-4-4-56,-16-29 56,-154-289 45,170 318-110,10 14-41,0 13-172,0 6 211,2 0 0,1 1 0,0-1 1,1 0-1,4 10 11,35 92 0,-19-57 6,58 189 124,-83-262 656,0 4-772,0 1 0,-1-1 0,1 0 0,-1 0 0,0 1 0,-2-4-14,-32-55 35,3-1-1,2-1 1,-4-23-35,-32-80 48,65 163-32,0-1 0,1-1-1,0 1 1,1 0 0,0 0 0,0-5-16,0 12 2,1-1 1,-1 0-1,1 1 0,-1-1 1,1 1-1,0-1 1,-1 1-1,1 0 1,-1-1-1,1 1 1,0-1-1,0 1 0,-1 0 1,1 0-1,0-1 1,-1 1-1,1 0 1,0 0-1,0 0 1,-1 0-1,1 0 1,0 0-1,0 0 0,0 0 1,-1 0-1,1 0 1,0 0-1,0 0 1,-1 1-1,1-1-2,1 0 16,48-1 207,-23-1-62,0 2 1,0 1-1,10 2-161,-22 1 40,-1 1 0,0 0 0,0 1 1,0 0-1,-1 1 0,11 7-40,40 20 104,-33-22-45,98 37 216,-66-28-116,-15-5 275,46 10-434,-3-3 131,-49-11-70,1-2 0,4-1-61,-3 0 72,0 1-1,39 16-71,24 6 55,-64-21-27,0 1 0,-1 2 0,3 4-28,86 30 97,-76-31-42,31 12-33,-40-15 12,25 14-34,32 4 23,-89-29-38,0 0 1,0 0-1,1-1 1,-1-1-1,1-1 1,9 0 14,-14-1-3,198 1-1018,-196 5 957,-6-2-9,-9-1 23,-561-2 570,298 11-56,39-6-325,158 3-116,45-4-3,0-1 0,-16-1-20,17-2 3,-1 2 0,0 0 1,1 1-1,0 1 1,0 1-1,0 2 1,-6 2-4,1 2 60,-1-2 1,-13 2-61,39-10 8,1-1-8,-1 0-1,1 1 0,-1-1 0,1 1 1,-1 0-1,1-1 0,0 1 0,-1 0 0,1 1 1,0-1-1,0 0 0,0 1 0,-1-1 1,2 1-1,-1-1 0,0 1 0,0 0 0,0 0 1,1 0-1,-1 0 0,1 0 0,0 0 1,-1 1 0,-2 6-6,1 0 0,0 1 1,0-1-1,1 1 1,0 0-1,1-1 1,0 1-1,0 4 6,0 0-3,0 0-1,-2-1 1,-2 13 3,-28 80 63,33-102-97,0-3 6,0-1-45,0 0-14,16-8-186,108-82-362,-116 88 631,-10 10 8,-9 12 5,4-7 27,-2-1 0,0-1 0,0 0 0,-1 0 0,0-1 0,-1 0-1,0-1 1,0 0 0,-9 5-36,10-11 46,1 0 0,-1-1-1,0 0 1,0-1 0,0 0 0,0 0-1,0-1 1,0 0 0,0-1 0,-4 0-46,-21-1 54,26 1-28,0 0 0,0-1 0,0 0 0,0 0-1,1-1 1,-1 0 0,1-1 0,-3-1-26,-26-10 31,28 12-11,1-1 0,0 1 0,0-1 0,0-1 0,0 1 0,1-1 0,0-1 0,-3-1-20,8 4 4,1 1-1,-1 0 1,1 0 0,-1-1 0,1 1 0,0 0 0,0-1 0,0 0 0,0 1 0,0-1-1,1 1 1,-1-1 0,1 0 0,0 1 0,0-1-4,-1-48 15,2 32-16,-6-371 33,5 381-35,0 1 1,1 0 0,0-1-1,0 1 1,1 0 0,0-1 0,0 1-1,4-6 3,-5 11-9,1 0 0,-1 0 1,1 0-1,0 0 0,0 1 0,0-1 0,0 1 0,0 0 0,1-1 0,-1 1 0,1 0 0,-1 0 1,1 1-1,0-1 0,0 0 0,0 1 0,0 0 0,0-1 0,0 1 0,0 1 0,0-1 0,0 0 1,1 1-1,0-1 9,6 1-35,1-1 1,-1 1 0,0 1 0,0 0-1,1 0 1,-1 1 0,0 0 0,0 1 0,0 0-1,-1 0 1,1 1 0,-1 1 0,1 0-1,-2 0 1,8 5 34,5 4-27,-3-3-52,-1 1 1,-1 1-1,1 0 0,1 4 79,-14-13-12,-1 0-1,1 0 1,-1 0-1,0 1 1,0-1 0,0 1-1,-1-1 1,1 1-1,-1 0 1,0 0 0,-1 0-1,1 0 1,-1 1-1,0-1 1,0 0 0,-1 0-1,0 1 1,0 1 12,-1-2 3,0-1 1,0 0-1,-1 0 1,0 0-1,1 0 1,-1 0-1,-1-1 1,1 1-1,-1-1 1,1 1-1,-1-1 1,0 0-1,0 0 1,0 0-1,-1 0 1,1-1-1,-1 1 1,0-1-1,1 0 1,-2 1-4,-11 5 18,1 0 1,-1-1-1,-1 0 1,-3 0-19,-1-2 18,0 0-1,0-2 1,-1 0 0,1-1 0,0-1-1,-8-1-17,28 0 0,-1 0-1,0 0 0,1 0 0,-1 0 0,0 0 1,1 0-1,-1 0 0,1-1 0,-1 1 0,0 0 1,1-1-1,-1 0 0,1 1 0,-1-1 1,1 0-1,0 0 0,-1 0 0,1 0 0,0 0 1,0 0-1,-1 0 0,1 0 0,0 0 0,0 0 1,0-1 0,0-2-1,-1 0-1,1 0 1,0 0 0,1 0 0,-1 0 0,1 0 0,0 0 0,0 0 0,0-3 1,1 1-12,0 0 1,0 0-1,1 0 0,0 1 1,0-1-1,0 1 1,1-1-1,0 1 0,0 0 1,0 0-1,1 0 0,0 0 1,-1 0-1,2 1 0,-1 0 1,3-3 11,10-8-39,1 1 0,0 0 0,18-10 39,-17 14-13,-1 0-1,1 2 1,1 0 0,0 1-1,0 1 1,0 0-1,1 2 1,0 0-1,0 2 1,0 0-1,14 1 14,-33 1-2,1 0 0,-1-1 1,1 1-1,-1 0 0,1 0 0,-1 1 0,1-1 0,-1 1 0,1-1 0,-1 1 0,1 0 0,-1-1 0,0 1 1,1 1-1,-1-1 0,0 0 0,0 0 0,0 1 0,0-1 0,0 1 0,0 0 0,0 0 0,-1-1 0,1 1 0,0 0 1,-1 0-1,0 1 0,1-1 0,-1 0 0,0 0 0,0 1 0,0-1 0,-1 0 0,1 1 0,-1-1 0,1 1 0,-1-1 1,0 1-1,0 1 2,2 5-3,-2 1 1,0 0 0,0-1-1,-1 1 1,0-1 0,0 1-1,-1-1 1,0 0 0,-1 1-1,0-1 1,-1 0 0,0-1-1,0 1 3,-4 5 20,0-1-1,-1 0 1,-1 0 0,0-1-1,0 0 1,-1-1-1,-8 6-19,0-1 115,0 0 0,-1-2 0,-19 11-115,30-20 49,0 0 1,0-1 0,0-1 0,0 1-1,-1-2 1,0 1 0,1-1-1,-1-1 1,0 0 0,-8 0-50,16-1 5,0 0 0,0 0 1,0 0-1,1 0 0,-1-1 0,0 1 0,0-1 1,0 1-1,0-1 0,1 0 0,-1 0 1,0 0-1,1 0 0,-1 0 0,1 0 1,-1 0-1,1 0 0,-1-1 0,1 1 1,0 0-1,-2-2-5,1-1-3,0 1 0,1-1 0,-1 0 0,1 0 0,-1 1 0,1-1 0,0 0 0,0 0 0,1 0 0,-1-3 3,1-2-23,-1-1 1,2 1 0,-1 0-1,1 0 1,1 0 0,0 0-1,0 1 1,0-1-1,4-7 23,0 5-10,0 1 0,1 0 0,0 0-1,0 1 1,1 0 0,0 0 0,0 1-1,1 0 1,1 1 0,-1 0 0,1 0-1,0 1 1,6-3 10,-2 2-17,1 0 0,-1 1-1,1 1 1,0 1-1,0 0 1,1 1 0,-1 0-1,1 1 1,15 1 17,-24 1-1,0 1-1,0 0 1,-1 0-1,1 0 1,0 1 0,-1 0-1,1 1 1,-1 0-1,0 0 1,0 0 0,0 0-1,0 1 1,-1 0-1,1 0 1,-1 1 0,0-1-1,0 1 1,-1 0-1,1 1 1,-1-1 0,-1 1-1,1 0 1,-1 0-1,1 0 1,-2 0 0,1 0-1,-1 1 1,0-1-1,0 1 1,-1 0-1,0 0 1,0-1 0,0 1-1,-1 0 1,0 0-1,-1 0 1,0 3 1,0-6 12,-1-1 0,1 1 1,-1-1-1,0 0 0,0 0 0,0 0 0,-1 0 0,1 0 0,-1 0 1,0 0-1,1-1 0,-1 1 0,0-1 0,-1 0 0,1 0 1,0 0-1,-1 0 0,1-1 0,-4 2-12,-4 1 37,0 0 0,-1 0 0,0-1 0,1-1 0,-11 2-37,22-4 1,-8 1 16,1 0 0,-1-1 0,1 0 0,-1 0 0,1 0-1,-1-1 1,-3-1-17,9 1 0,1 1 1,-1-1-1,0 0 0,0 0 0,0 0 0,1 0 0,-1 0 0,0-1 0,1 1 0,-1 0 0,1-1 0,0 1 0,-1-1 0,1 0 0,0 1 1,0-1-1,0 0 0,0 0 0,0 1 0,0-1 0,1 0 0,-1 0 0,1 0 0,-1 0 0,1 0 0,0 0 0,-1 0 0,1 0 1,0-1-1,0-4-9,1 0 1,-1-1 0,1 1 0,0 0 0,1 0 0,0 0 0,0 0 0,0 0 0,1 0 0,0 1 0,0-1 0,1 1 0,-1 0 0,2 0 0,-1 0 0,0 0 0,1 1 0,0 0 0,1 0 0,-1 0 0,6-3 8,16-12 6,1 2 0,0 1 0,1 1 0,8-2-6,-25 12 14,73-32 206,-74 34-179,0 0-1,0 1 1,0 0 0,1 1-1,0 0 1,10 1-41,-21 1-45,0 0-1,0 0 1,-1 1-1,1-1 1,0 0-1,0 1 1,0-1 0,-1 1-1,1-1 1,0 1-1,-1-1 1,1 1-1,-1 0 1,1-1 0,0 1-1,-1 0 1,1-1-1,-1 1 1,0 0-1,1 0 1,-1-1 0,0 1-1,1 0 1,-1 0-1,0 0 1,0 0-1,0 0 1,1-1 0,-1 1-1,0 0 1,0 0 45,2 36-2045,-2-27 233,0 20-6683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39.95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97 1 5857,'0'0'2077,"0"0"-389,0 0-138,0 0-406,0 0-407,0 0-210,0 0 4,0 0 65,0 0 156,25 0 1287,-21 0-1912,49 2 533,-49-1-653,0-1 0,0 1 0,0 0 0,-1 0 0,1 0 1,0 0-1,-1 1 0,1-1 0,-1 1 0,1 0 0,-1 0 1,0 0-8,-2-1 17,-1-1 34,0 0 55,0 0 201,0 0 234,0 0 46,0 0-139,-33 3-305,-1-2 0,-28-3-143,-1 0 153,62 2-80,1 0 13,-25 1 1725,17-2-645,20 1-722,7 1-375,0 2 0,0-1 0,14 6-69,11 1 166,43 7 304,0 5 0,67 25-470,99 30 369,-25-9-211,-172-48-148,24 9 64,2-4-1,19 1-73,60 11 10,-179-38-40,-1 1 0,0 1 0,0 0 0,-3 2 30,-59-1-163,33-6 81,1-1-1,0-2 1,1-3-1,0-1 1,-29-14 82,40 13-23,0-2 0,2-2 0,0-1 0,1-1 0,0-2 0,2-1-1,-11-12 24,32 23-1,9 10-23,0 1-60,0 0 20,6 0-92,19 2 150,-1 1-1,1 2 1,0 0 0,-1 1 0,6 3 6,67 16 0,-71-20 0,82 14 6,94 31-6,-116-27 9,53 6-9,-81-18 3,65 21 35,-81-25-7,1-2-1,3-2-30,47 6 35,-53-4-32,-14-2 1,1 1 0,-1 1 0,2 2-4,-15-4 7,0-1-1,0 0 1,0-1 0,1 0 0,11-2-7,-8 1-3,-1 0 1,0 1 0,13 3 2,12 3-25,0-3 0,0 0 0,26-3 25,-63-1-23,4-1-31,0 1 0,0 0 0,0 1 0,0 0 0,0 0-1,-1 1 1,1 0 0,6 2 54,11 2-601,-25-6 563,-18 0 6,-44 0 41,-69-1 4,45-13 67,72 11-55,-24-6 24,25 5-21,-1 1-1,0 0 0,0 1 0,0 1 0,-2 0-27,-242 1 503,244 1-508,0 0 0,0 2 0,-1-1 0,2 2 0,-4 1 5,3-1 19,1-1 1,-2 0-1,1 0 1,0-2-1,-3 1-19,12-2 11,-283 7 170,276-6-178,0 0 0,1 1-1,-1 1 1,1 0 0,0 0 0,0 1-1,-4 3-2,9-5-7,1 1 0,0 0 0,0 0-1,0 0 1,0 1 0,1 0 0,-1 0-1,1 0 1,0 0 0,0 1 0,1-1-1,-1 1 1,1 0 0,0 0 0,0 2 7,-26 51 22,-10 24 8,39-81-33,0 0 1,0-1-1,-1 1 1,1 0-1,0 0 1,0-1-1,0 1 1,0 0-1,0 0 1,0-1-1,0 1 1,0 0-1,0 0 1,1-1-1,-1 1 1,0 0-1,0 0 1,1-1-1,-1 1 1,0 0-1,1-1 1,-1 1-1,1 0 1,-1-1-1,1 1 1,-1-1-1,1 1 1,-1-1-1,1 1 1,0-1-1,-1 1 1,1-1-1,0 1 3,21 7 106,-19-7-40,-13-1-26,3 0-36,-21-1-4,1-2 0,0 0 0,-1-3 0,-62-6 57,73 9-26,0 0-1,0-1 0,0-1 0,1-1 1,0 0-1,-7-4-30,-17-6 2,-12-7 33,2-2 0,1-3 0,-26-19-35,55 34 9,8 5 0,0 0-1,1-1 1,0 0 0,0-1 0,-3-4-9,9 9 3,1 0 0,0-1 0,0 1-1,0-1 1,1 0 0,0 0 0,0 0 0,1-1 0,-1 1 0,1-1 0,1 1 0,-1-2-3,-1-6 3,-1 1 1,0-1 0,0 1 0,-2 0-1,0 1 1,0-1 0,-1 1 0,-7-10-4,-15-18 38,-31-30-38,45 52 2,14 16-7,-1 0 1,1 0-1,-1 1 0,1-1 1,-1 0-1,1 1 0,-1-1 0,0 1 1,0 0-1,0 0 0,0 0 0,0 0 1,0 0-1,0 0 0,0 0 0,0 1 1,-1-1-1,1 1 0,0-1 0,-2 1 5,2 0-8,0 1-1,0 0 0,1 0 0,-1 0 1,0 0-1,0 0 0,1 0 0,-1 0 1,1 0-1,-1 1 0,1-1 0,-1 1 1,1-1-1,0 1 0,0-1 0,0 1 1,0 0-1,0 0 0,0-1 0,0 1 1,0 0-1,1 0 0,-1 1 9,-7 17-14,1 2-1,0-1 1,2 1-1,0 0 1,2 1-1,0-1 1,2 1-1,0 13 15,1-36 3,0 0-19,0 0-35,0 0 31,0 0-1,3 14-141,2-9 162,1-1 0,1 0-1,-1 0 1,0-1-1,1 1 1,0-2-1,0 1 1,0-1-1,0 0 1,0 0 0,0-1-1,8 1 1,15 0 29,0-1 0,20-2-29,-4-1 19,-6 0-8,-1-1-1,27-7-10,-26 3-33,0 2-1,27 1 34,-3 4 8,0 3 0,0 3 0,-1 3 0,26 8-8,-62-10 5,5 1 10,1-1 0,0-2 0,0 0 0,8-2-15,-496-1-77,459 17-145,2-10 222,0-1 0,1 1-1,0-1 1,0-1 0,1 1 0,0-1-1,0-1 1,1 1 0,8 4 0,10 5-3,0-2 0,25 10 3,-37-18 2,1-2-1,-1 0 0,1 0 1,-1-1-1,1-1 0,9 0-1,101-2 13,-60-2-10,-46 0 3,0 0-1,-1-1 0,1-1 0,-1-1 0,0-1 1,6-3-6,56-15 26,-45 17 12,29-6-15,9-6-23,-47 12 56,0 2-1,25-2-55,32-6 33,-26 1-45,0 3-1,1 3 1,-1 2 0,4 3 12,-61 1-35,-1 0-26,-10 0 29,-12 2 9,0 1 1,0 1 0,0 1 0,1 1 0,-5 2 22,-32 9-31,-83 11 38,-36-1-7,43-8 12,7-3 35,-1-6-1,-75-6-46,202-4 15,1 0 17,0 0-31,9 0-81,50 9 57,-34-4 31,0-2-1,11 0-7,369-3 152,-370-3-116,0-2 1,-1-1-1,31-9-36,-33 6 9,0 2 0,0 2-1,0 0 1,20 2-9,-6 0 79,1-1 0,5-3-79,65-6 113,-13 1 515,-103 12-685,-1 0-306,-6-1-464,0 1 1,0 0-1,0 0 0,0 0 0,0 1 0,0-1 1,-4 3 826,3-2-1800,-30 7-10784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52.86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1816 4065,'0'0'234,"0"0"-1,0 0 1,0 1 0,0-1 0,0 0-1,0 0 1,0 0 0,0 1 0,0-1-1,0 0 1,0 0 0,0 1 0,0-1-1,0 0 1,0 0 0,0 0-1,0 1 1,0-1 0,1 0 0,-1 0-1,0 0 1,0 0 0,0 1 0,0-1-1,0 0 1,0 0 0,1 0 0,-1 0-1,0 0 1,0 1 0,0-1 0,0 0-1,1 0 1,-1 0 0,0 0 0,0 0-1,0 0 1,1 0 0,-1 0 0,0 0-1,0 0 1,0 0 0,1 0-234,9-5 2768,8-12-2299,32-37 452,1 3 0,38-27-921,-53 46 141,1 2 0,2 2 0,1 1 0,1 2 0,9-2-141,28-13 51,15-14-51,5-3 28,-73 45-27,0 1-1,17-5 0,-17 8 1,-1-2 0,21-12-1,22-19 37,3-7-37,26-17 16,-85 58-17,1 0-1,-1 1 1,1 0 0,10-2 1,-2 0-3,0-1 1,15-10 2,12-5 2,-44 23-10,0 0 1,0 1-1,0-1 0,0 1 1,0-1-1,0 1 0,0 0 1,1 0-1,0 0 8,-1 1 2,0-1 1,0 0-1,0-1 1,0 1-1,0 0 1,0-1-1,0 1 1,0-1-1,1-1-2,8-2-4,0 1 0,-1-1-1,1 2 1,0 0 0,1 0-1,-1 1 1,0 1 0,0 0-1,3 0 5,-9 0 7,37-9 64,-36 7-77,0 0-1,0 1 1,0-1-1,0 1 1,4 0 6,12 1 3,-23 0 35,0 0-15,0 0 22,0 0 38,0 0 89,0 0 117,0 0 14,-34 2 269,10 4-569,0 2-1,0 1 1,1 1-1,-16 9-2,-17 7 64,-81 28 163,-2-6 0,-19-1-227,123-37 21,0 2 0,1 2 0,0 1 0,1 1 0,1 2 0,1 1 0,-10 10-21,-5 1 94,-27 12-94,45-28 22,1 2 1,0 1 0,1 1-1,1 1 1,0 1-1,-11 14-22,-10 13-2,-14 8 2,15-14 10,-27 32-10,65-64-4,0 0 0,1 1 0,0 0-1,1 0 1,0 0 0,1 1 0,0-1-1,0 1 1,1 0 0,1 0 0,0 0-1,0 1 1,1-1 0,0 0-1,2 6 5,-1-16-2,0-1 1,1 1-1,-1 0 0,1 0 0,-1 0 0,1 0 0,0-1 0,-1 1 0,1 0 0,0-1 0,-1 1 0,1 0 0,0-1 0,0 1 0,0-1 0,0 1 0,-1-1 0,1 0 0,0 1 0,0-1 1,0 0-1,0 0 0,0 0 0,0 1 0,0-1 0,0 0 0,0 0 0,0 0 0,0 0 0,0-1 0,0 1 0,0 0 0,0 0 2,4-1-7,0 1 1,-1 0-1,1-1 1,0 0-1,-1 0 0,1-1 1,1 0 6,18-13 15,-1-1-1,0 0 1,-2-2 0,1-1 0,6-9-15,-11 12-1,87-84-33,288-256 108,-297 281-397,-102 112 77,-9-11 234,-1-1 0,-2 0 0,0-1 1,-7 4 11,-25 33 5,-40 45 4,55-68-3,3 2-1,1 2 1,-16 28-6,46-67-1,0 1 0,0-1 0,0 0 0,0 1 0,1-1 1,0 1-1,-1 0 0,2 0 0,-1-1 0,0 1 0,0 3 1,30-7-14,-23-1 18,-1-1 0,1 1 0,-1-1 0,0 0 0,0 0 0,0 0 0,0-1 0,0 1 0,0-1 0,4-4-4,44-40 52,-35 30-34,264-271 45,-179 178-50,-155 168 10,3 2-1,3 2 1,2 2-1,4 2 1,2 1-1,-14 41-22,48-99 18,-1 1 3,1-1 1,0 1-1,0 0 1,1 1-1,1-1 1,0 1-1,0-1 0,1 10-21,1-20 1,-1 0-1,1 1 0,0-1 0,0 0 0,0 0 0,0 1 0,0-1 0,0 0 0,1 1 1,-1-1-1,0 0 0,0 0 0,0 1 0,0-1 0,0 0 0,0 0 0,0 1 1,1-1-1,-1 0 0,0 0 0,0 1 0,0-1 0,0 0 0,1 0 0,-1 0 0,0 1 1,0-1-1,1 0 0,-1 0 0,0 0 0,0 0 0,1 0 0,-1 1 0,0-1 1,0 0-1,1 0 0,-1 0 0,0 0 0,1 0 0,-1 0 0,0 0 0,0 0 0,1 0 1,-1 0-1,0 0 0,1 0 0,-1 0 0,0 0 0,0-1 0,1 1 0,-1 0 1,0 0-1,1 0 0,-1 0 0,0 0 0,0-1 0,1 1 3,3-1 4,-1 0 0,0-1 0,0 1 1,0-1-1,0 0 0,0 0 0,0 0 1,0 0-1,-1 0 0,1-1 0,-1 1 0,1-2-7,30-38 43,-17 20-39,4-3-67,-1-2-1,-1 0 1,7-18 63,-19 33-46,0-1 1,-1 0-1,-1 0 1,0-1-1,-1 1 1,0-1-1,-1 0 1,-1 1-1,0-13 46,-2 45-42,-2-1 0,-1 1 0,0-1 0,-1 0 0,-1 0 0,-3 7 42,-8 25-47,9-24 49,-4 12 21,1 0 0,2 1 0,1 0-1,2 1 1,1 8-23,5-40 22,2-25 21,1 0 0,0 0 1,1 0-1,1 1 0,1-1 1,0 1-1,1 1 0,5-9-42,-1 1-126,-1-1 1,-2 0 0,3-11 124,-5 16-194,-6 19 187,0 1 0,0-1 1,0 0-1,0 0 0,0 0 1,0 0-1,0 0 0,0 0 1,0 0-1,0 0 0,0 0 1,0 0-1,0 0 0,0 0 1,0 0-1,0 0 0,0 0 0,0 0 1,0 0-1,0 0 0,0 0 1,0 0-1,0 0 0,0 0 1,0 0-1,1 0 0,-1 0 1,0 0-1,0 1 0,0-1 1,0 0-1,0 0 0,0 0 1,0-1-1,0 1 0,0 0 1,0 0-1,0 0 0,0 0 1,0 0-1,0 0 0,0 0 1,1 0 6,-5 34-227,-25 88 128,16-76 125,2 1 0,1 13-26,9-60 5,1 1 0,0-1-1,0 1 1,0-1 0,0 0-1,1 1 1,-1-1 0,0 0-1,0 1 1,0-1 0,0 1-1,0-1 1,0 0 0,1 1-1,-1-1 1,0 0 0,0 1-1,0-1 1,1 0 0,-1 0-1,0 1 1,1-1 0,-1 0-1,0 0 1,1 1 0,-1-1-1,0 0 1,1 0 0,-1 0-1,0 1 1,1-1 0,-1 0-1,0 0 1,1 0 0,-1 0 0,0 0-1,1 0 1,-1 0 0,1 0-1,-1 0 1,0 0 0,1 0-1,-1 0 1,1 0 0,-1 0-1,0 0 1,1-1 0,-1 1-1,0 0 1,1 0 0,-1 0-1,0-1 1,1 1-5,9 0-38,-10 0 54,0 0 29,0 0-19,0 0 36,0-13 357,1-1-375,0-1-1,1 0 1,0 1-1,1-1 1,1 1 0,1 0-1,0 0 1,0 1-1,1-1 1,1 1 0,0 0-1,1 1 1,2-2-44,29-45 368,-22 32-285,1 0 0,2 1 0,0 2 0,2 0 0,3-2-83,0 5 26,1 1 0,0 1 0,2 1 0,9-3-26,15-13 23,-39 25-19,0 0 1,1 1-1,0 1 1,0 0 0,0 0-1,7 0-4,80-32 16,227-74-32,-274 95 15,12 0-7,43-6 8,-81 19 0,24-5 0,-41 6 1,-4 1 58,-12 3 13,-17 1-69,-65 2-46,0 5 0,1 3 1,0 3-1,-64 22 43,-62 16-444,-5-9 444,211-42-4,-85 16 2,81-14-17,-1 0 1,1 1 0,-1 0 0,1 1 0,0 0 0,1 0-1,-2 2 19,151-88-372,-68 46 395,1 3 0,2 4-1,47-11-22,-44 15-14,-2-2 1,-1-5-1,35-20 14,-97 43 4,-10 5-3,0 1 0,1 0 0,-1 0 0,0 0 0,1 0 0,0 1 0,-1-1 0,1 1 0,0 0 0,0 0 0,0 0-1,-32-1-22,0-1 0,0-1 0,1-2 0,-19-6 22,4 1-16,33 9 16,6 2 0,0-1 0,-1 1 0,1-1 0,0 0 1,0 0-1,0-1 0,0 1 0,-2-2 0,5 3 0,0 0-1,0 0 1,0 0 0,-1-1 0,1 1-1,0 0 1,0 0 0,0 0-1,0-1 1,0 1 0,0 0 0,0 0-1,0-1 1,-1 1 0,1 0 0,0 0-1,0-1 1,0 1 0,0 0-1,0 0 1,0-1 0,0 1 0,1 0-1,-1-1 1,0 1 0,0 0-1,0 0 1,0 0 0,0-1 0,0 1-1,0 0 1,1 0 0,-1-1-1,0 1 1,0 0 0,0 0 0,0 0-1,1-1 1,-1 1 0,0 0-1,0 0 1,0 0 0,1 0 0,-1 0-1,0 0 1,0-1 0,1 1-1,-1 0 1,0 0 0,0 0 0,1 0-1,-1 0 1,0 0 0,0 0-1,1 0 1,-1 0 0,0 0 0,0 0-1,1 0 1,-1 0 0,15-2-44,7 1 31,-1 2 0,1 0 0,-1 1 0,1 1 0,-1 2 0,0 0 0,19 7 13,-19-5 4,10 4-1,0-1 1,1-2-1,0-1 1,1-2-1,30 2-3,-63-7 54,-110-29 133,-77-18-95,146 39-90,0 2-1,0 2 1,-27 1-2,67 3-54,1 0-54,0 0 15,2 2 88,-1 1-1,2-1 1,-1 1-1,0-1 1,0 0 0,1 0-1,-1 0 1,1 0-1,-1 0 1,1 0 0,0-1-1,0 0 1,0 1-1,3 0 6,-3-1-7,2 2 4,0-1 0,1 1 0,-1-1 0,1-1 0,0 1 0,0-1 0,-1 0 0,1 0 0,0-1 0,3 0 3,-9 1-34,1 0-1,0 1 1,0-1 0,-1 0 0,1 0 0,-1 1 0,1-1 0,-1 1 0,0-1 0,1 0-1,-1 1 1,0-1 0,0 0 0,0 1 0,0-1 0,0 1 0,-1 0 34,0 29-6,1-30 5,-1 1 0,1-1 0,0 1-1,-1-1 1,1 1 0,0-1 0,0 1-1,0-1 1,0 1 0,0-1 0,0 1-1,1-1 1,-1 1 0,1 0 1,0-2 2,0 1 1,0 0-1,0 0 1,0-1-1,1 1 0,-1-1 1,0 1-1,1-1 1,-1 1-1,0-1 0,1 0 1,-1 0-1,1 0 1,-1 0-1,2 0-2,37 3 156,0-2 1,9-3-157,12 1 120,-43 0-69,-1-1 1,0-1-1,2 0-51,-8 0 13,0 1 0,-1 0 1,1 0-1,0 2 0,0-1 1,0 1-1,0 1 0,-1 0 1,1 0-1,0 1 0,-1 1-13,1-1 14,-1 0 0,0 0 0,1-1 0,-1-1 0,1 1-1,10-2-13,0 0 32,-18 1-25,-1 0-1,0-1 1,0 0 0,0 1 0,0-1-1,0 0 1,-1 0 0,1 0-1,0 0 1,0 0 0,-1-1 0,1 1-1,0 0 1,-1-1 0,1 1-1,-1-1 1,0 0 0,0 0-1,1 1 1,-1-1 0,0-1-7,0 1 6,1-1 1,0 1 0,-1 0-1,1 0 1,0 0-1,0 0 1,0 1 0,0-1-1,0 0 1,1 0-7,-2 2-6,0-1 1,-1 1 0,1 0-1,0-1 1,0 1 0,0 0-1,-1-1 1,1 1 0,0 0-1,0 0 1,0 0-1,0 0 1,-1 0 0,1 0-1,0 0 1,0 0 0,0 0-1,0 1 1,-1-1 0,1 0-1,0 0 1,0 1-1,0-1 1,-1 0 0,1 1-1,0-1 1,-1 1 0,2 0 5,-1 0-1,0 1 1,0-1 0,0 1-1,-1-1 1,1 1-1,0-1 1,0 1 0,-1 0-1,1 0 1,-1-1 0,0 1-1,1 0 1,-1 1 0,0 3 10,1 0 1,-2 0-1,1 0 0,0 0 1,-1 0-1,0 0 0,-1 0 1,0 1-11,0-1 9,-1-1 1,0 1 0,0-1 0,0 0-1,-1 0 1,1 0 0,-1 0-1,-1-1 1,1 1 0,-1-1 0,1 0-1,-1-1 1,0 1 0,0-1-1,-1 0 1,1 0 0,-1 0 0,0-1-1,1 0 1,-1 0 0,0-1-1,0 1 1,0-1 0,0 0 0,-1-1-1,1 0 1,0 0 0,0 0-1,0-1 1,0 1 0,0-2 0,-2 1-10,7 0 4,-1 0 0,1 1 0,-1-1 0,1 0 0,0 0 0,-1 0 0,1 0 0,0 0 0,0-1 0,0 1 0,0 0 0,0 0 0,0-1 0,0 1 0,0-1 0,1 1 0,-1-1 0,0 1 0,1-1 1,-1 1-1,1-1 0,0 1 0,-1-1 0,1 0 0,0 0-4,-1-48 64,2 33-69,-1 11 1,1 0 0,0 0 1,0 0-1,1 0 1,-1 0-1,1 0 0,0 0 1,1 1-1,-1-1 1,3-2 3,37-54-47,-11 17 67,-21 31-16,-1-2 0,-1 1 1,0-1-1,-1 0 0,-1-1 1,0 0-1,-2 0 0,0 0 1,0 0-5,-4 14-1,0 1 0,0 0 0,1-1 0,0 1 0,-1 0 0,1-1 0,0 1 0,0 0 1,0 0-1,0-1 0,1 1 0,-1 0 0,0 1 0,1-1 0,0 0 0,-1 0 0,1 0 0,1 0 1,2-1-9,0 0-1,1 1 0,-1-1 0,1 1 0,0 0 0,4 0 10,-2-1 0,235-65-19,-153 50 30,-67 15-5,1-2-1,-1 0 1,0-2-1,12-5-5,1-3 19,-2-3 0,19-11-19,-43 20-467,-26 12 249,-44 20 154,43-16 44,-217 72-200,6-3-149,227-76 367,-28 14 1,28-14-7,0 1 0,0 0 0,-1-1 0,1 1 0,0 0 1,0 0-1,1 0 0,-1 0 0,0 0 0,0 0 0,0 0 0,1 0 0,-1 0 0,0 0 0,1 0 0,-1 1 0,1-1 0,-1 0 0,1 0 0,0 1 0,0-1 1,-1 0 7,33 1 1,-18-2 43,14 1 37,0-1 0,-1-2 0,1 0 0,0-2 1,-1-1-1,17-6-81,-2-3 46,24-7 8,32-17-54,-96 37-18,-2 1-79,-13 8-27,0 1-1,0 1 1,1 0-1,0 0 1,-3 4 124,-12 11-31,-48 36 12,45-39 15,1 1 0,2 2 0,0 1 0,2 0 0,-3 7 4,28-33 6,-1 0-1,1 1 1,-1-1 0,1 0 0,-1 1 0,1-1 0,0 1-1,-1-1 1,1 1 0,-1-1 0,1 1 0,0-1 0,0 1-1,-1-1 1,1 1 0,0-1 0,0 1 0,0-1 0,-1 1-1,1 0 1,0-1 0,0 1 0,0-1 0,0 1 0,0 0-1,0-1 1,0 1 0,1-1 0,-1 1 0,0 0 0,0-1-1,0 1 1,0-1 0,1 1-6,19 0 302,-7-1-323,115 2 102,-126-2-51,0 0 0,0 0 0,1 0 0,-1 0 0,0-1 0,0 1 0,0-1 0,0 1 0,0-1-1,0 0 1,0 0 0,0 0 0,0 0 0,0 0 0,0 0 0,0 0 0,0-1 0,-1 1 0,1-1 0,-1 1 0,1-1 0,-1 0 0,0 0 0,1-1-30,17-15 34,1 0 0,0 1 0,1 2 0,0 0 0,1 1 0,1 1 0,1 1 0,8-3-34,-17 10 20,-1 0-1,1 1 1,1 0 0,-1 2 0,3-1-20,0 1 20,0-2 0,0 0 1,12-5-21,-16 5 9,1 0 0,-1 1 1,8 0-10,14-4 27,-24 5-15,1 0 0,0 2 0,0-1 0,7 2-12,-6-1 27,0 0-1,0-1 1,8-1-27,-20 1 9,1 0 0,0 0 1,-1 0-1,1 0 1,-1 0-1,1-1 1,-1 1-1,0-1 1,0 0-1,1 1 0,-1-1 1,0 0-1,-1 0 1,1 0-1,0-1 1,-1 1-1,1 0 1,-1-1-1,1 1 0,0-3-9,0-1 17,1-1-1,-1 1 0,0-1 0,-1 1 1,1-1-1,-1 0 0,-1 1 0,1-7-16,-24 8 35,-4-1 123,1-1 0,0-1 0,0-1 0,1-1 0,0-1 1,-8-7-160,30 17 4,-9-4 34,-1 0 0,0 1 0,0 1 0,-1 0 0,-10-1-37,12 3 59,0-1-1,-1-1 1,1 0 0,0-1-1,1 0 1,-1-1 0,-3-2-59,-16-13 312,-28-22-312,40 26 37,-1 1 0,-1 2 0,0 0 0,0 1-1,-1 1 1,-1 1-37,11 4 34,0 0-1,0 0 1,1-1-1,0 0 0,0-2-33,-26-15 27,17 13-17,-3-1 1,0-1 0,0-1 0,2-1 0,0-1 0,0-1 0,-8-10-11,22 21 3,0 0 0,-1 0 0,0 1 0,0 0 0,-4-1-3,-34-22 11,31 19-7,0-1 0,-1 2 0,0 0 0,-13-3-4,-1-3 8,18 10-7,-1 0 0,1 0 0,-1 1 0,0 1 0,-1 0-1,-50-13 3,47 10 1,1 1 0,-1 1-1,-14-1-3,-31-7 0,49 9-10,1 0-1,-1 1 0,0 1 1,0 0-1,-7 2 11,-15-1-47,32-1 47,0 1-1,-1 0 1,1 0 0,0 0-1,0 1 1,0-1-1,0 1 1,0-1 0,0 1-1,0 0 1,0 0 0,0 2 0,-11 5-27,11-6 23,0 0 0,0 1 0,0-1 0,1 1 0,-1-1 0,1 1 0,0 0-1,0 0 1,0 0 0,1 0 0,0 0 4,-10 20-11,-7 2 16,0-1 0,-2 0-1,-1-1 1,0-1-1,-6 3-4,13-15 7,0-1-1,-1 0 1,0-1-1,-1-1 1,0 0-1,0-1 1,0 0-1,-1-2 1,-13 3-7,7-2-3,1 1 1,0 1 0,0 1-1,-1 1 3,16-7-3,-1 0 0,0 0-1,0-1 1,0-1-1,0 1 1,0-1-1,-4-1 4,2 1-7,0 1-1,0-1 0,0 1 1,-4 2 7,4 0-42,7-2 37,-1-1 1,0 0-1,0 0 0,1 0 0,-1 0 0,0 0 1,0-1-1,-4 0 5,-52 5 14,25-1-23,35-4-4,0 0-22,0 0 11,4 0-104,10-1 122,0-1 1,0-1-1,-1 0 0,1-1 1,-1 0-1,10-5 6,32-10-18,28-6 3,-19 6-31,0 2 0,43-4 46,-48 15-10,0 3-1,0 3 0,19 3 11,-66-1-2,1-1-1,-1 2 0,1-1 0,-1 2 0,0 0 0,0 0 0,-1 1 1,1 0-1,-1 1 0,0 1 0,5 3 3,14 13-16,0 2 0,-1 1 0,0 3 16,25 22-10,-38-38 6,0 0-1,0-2 1,1 0 0,1 0 0,14 5 4,-29-13-22,-11-3-8,-13-3-8,-265-60-556,275 61 558,-21-4-7,1 1-1,-1 2 1,-8 1 43,39 2-23,1 0-34,1 2 43,-1 1 0,1-1 0,-1 1-1,1-1 1,0 1 0,0-1 0,0 0 0,0 0-1,0 0 1,1 1 0,-1-1 0,1 0 0,-1-1-1,2 2 15,27 26 29,-23-22-43,14 11 16,0 0-1,1-2 1,1 0-1,1-1 1,0-2 0,1 0-1,0-2 1,1 0-1,0-2 1,19 4-2,-44-13 2,0 0-1,0 0 0,1 0 1,-1 0-1,0 0 1,0 0-1,0 0 1,0 0-1,0 0 0,1-1 1,-1 1-1,0 0 1,0-1-1,0 1 0,0-1 1,0 0-1,0 1 1,0-1-1,0 1 1,0-1-1,-1 0 0,1 0 1,0 0-1,0 0 1,-1 1-1,1-1 1,0 0-1,-1 0 0,1 0 1,-1 0-1,1 0 1,-1-1-1,0 1 1,1 0-1,-1 0 0,0 0 1,0 0-1,0 0 1,1-1-2,0-8 19,0 0 1,-1 1 0,0-1-1,-1-6-19,1 3 9,0-3-23,0 1 0,-1-1 0,-1 0 0,-1 1-1,0-1 1,-2-3 14,4 15-18,0 0 1,-1 0-1,1 0 0,-1 0 0,0 1 0,0-1 0,-1 0 0,1 1 0,-1 0 0,1-1 0,-1 1 0,0 0 1,-1 1-1,1-1 0,0 0 0,-1 1 0,1 0 0,-1 0 0,0 0 0,1 0 0,-1 0 0,0 1 0,0 0 1,0 0-1,-4-1 18,7 2-6,-1 0 0,1 0-1,-1 0 1,1 0 0,0 0 0,-1 0 0,1 1 0,-1-1 0,1 0 0,-1 1 0,1-1 0,0 1 0,-1-1 0,1 1-1,0 0 1,0 0 0,0-1 0,-1 1 0,1 0 0,0 0 0,0 0 0,0 0 0,0 0 0,0 1 0,1-1 0,-1 0-1,0 0 1,0 0 0,1 1 0,-1-1 0,1 1 0,-1-1 0,1 0 0,0 1 0,-1-1 0,1 1 6,-2 8-5,1 0 0,0 0 0,0 0 0,1 0 0,0 0 5,1-1-7,-2-2 13,2 1-1,-1 0 1,1 0 0,1 0-1,-1 0 1,1-1 0,0 1-1,1-1 1,0 1 0,0-1 0,1 0-1,0 0 1,4 6-6,-4-8 7,0-1-1,0 0 1,1 1 0,-1-2-1,1 1 1,0 0 0,0-1 0,0 0-1,0 0 1,1-1 0,-1 1-1,1-1 1,0 0 0,-1-1 0,1 1-1,0-1 1,0 0 0,4 0-7,-1-1 10,1 0-1,0 0 1,-1 0 0,1-2 0,-1 1 0,1-1 0,-1 0 0,1-1 0,-1 0 0,0-1-1,0 1 1,-1-2 0,1 1 0,-1-1 0,0-1 0,0 0 0,-1 0 0,1 0 0,-1-1-1,-1 0 1,1 0 0,-1-1 0,0 1 0,0-3-10,-1 2 9,-1 0-1,0-1 1,0 0-1,0 0 1,1-8-9,-3 13 5,-1-1 0,0 1 1,-1 0-1,1-1 0,-1 1 1,1-1-1,-1 1 0,-1-1 1,1 1-1,-1-1 0,1 1 1,-1-1-1,-1-1-5,1 4 0,-1 0 0,1 0 1,0 0-1,-1 0 0,1 1 0,-1-1 0,0 1 1,1-1-1,-1 1 0,0-1 0,0 1 0,0 0 1,0 0-1,0 0 0,0 0 0,0 1 0,-1-1 1,1 0-1,0 1 0,0-1 0,-1 1 0,1 0 1,0 0-1,0 0 0,-1 0 0,1 0 0,0 1 1,0-1-1,-2 1 0,-1 0-5,0-1 1,1 2-1,-1-1 1,1 0-1,-1 1 1,1 0-1,0 0 0,0 0 1,0 0-1,0 1 1,0-1-1,0 1 1,-3 3 4,2 2 6,-1-1 1,1 1 0,1 0 0,-1 0-1,1 1 1,1-1 0,0 1 0,0 0-1,0-1 1,1 1 0,1 1 0,-1-1-1,1 0 1,1 0 0,0 0 0,0 1-1,1-1 1,1 7-7,-1-14 4,0 0-1,-1 1 1,1-1-1,0 0 1,0 0-1,0 0 1,0 0-1,1 0 1,-1-1-1,0 1 1,1 0-1,-1-1 1,1 1-1,0-1 1,-1 1-1,1-1 1,2 2-4,1-1 3,-1 0 1,1 1 0,0-2-1,0 1 1,0 0-1,0-1 1,0 0-1,1 0-3,6 0 3,0 0 0,0-1 0,0 0 0,0-1-1,0 0 1,-1-1 0,1 0-3,-3 0 7,-1-1-1,0 0 1,1-1-1,-2 1 0,1-1 1,0-1-1,-1 0 1,0 0-1,0 0 1,0-1-1,-1 0 1,0 0-1,0 0 1,0-1-1,-1 0 1,0 0-1,0-1 1,-1 1-1,0-1 1,0 0-1,-1 0 1,0 0-1,-1-1 1,1 1-1,-1-1 1,-1 1-1,0-1 0,0-1-6,-2 6 4,0 0-1,0-1 0,-1 1 0,1 0 1,-1 0-1,0 0 0,0 0 0,-1 0 0,1 0 1,-1 1-1,1-1 0,-1 1 0,0 0 0,-1 0 1,1 0-1,0 0 0,-1 0 0,0 1 1,0-1-4,0 0-4,-1 0 1,1 0 0,0 1 0,-1-1 0,0 1 0,0 0 0,1 1 0,-1-1-1,0 1 1,0 0 0,-1 0 0,1 0 0,0 1 0,0-1 0,0 1 0,0 1-1,-1-1 4,3 2-3,0-1-1,0 1 0,0-1 0,0 1 0,0 0 0,1 0 1,-1 1-1,1-1 0,-1 0 0,1 1 0,0 0 0,0-1 1,0 1-1,1 0 0,-1 0 0,0 0 0,1 0 0,0 0 0,0 0 1,0 1-1,0-1 0,0 0 0,1 3 4,-4 11-1,2 0 0,1 0-1,0 0 1,1 1 1,0-11 2,0 0 1,1 0-1,0 1 1,1-1-1,-1 0 0,1-1 1,1 1-1,-1 0 0,1 0 1,0-1-1,1 0 0,0 0 1,0 0-1,0 0 0,0 0 1,1-1-1,0 0 0,0 0 1,1 0-1,-1 0 1,1-1-1,0 0 0,0 0 1,0-1-1,1 0 0,-1 0 1,1 0-1,0-1 0,0 0 1,0 0-1,0-1 0,0 0 1,0 0-1,3-1-2,-2 1 3,0-1 0,0 0 0,0-1 0,0 0 0,0 0 0,0 0 0,0-1 0,0-1 0,-1 1 0,1-1 0,-1 0-3,-3 0 3,0 1 0,0-1 0,0 0 1,-1 0-1,1-1 0,-1 1 1,0-1-1,0 1 0,0-1 0,-1 0 1,1 0-1,-1 0 0,0-1 0,0 1 1,0 0-1,-1-1 0,1 1 1,-1-1-1,0-2-3,0 1 5,0-1 0,0 0 0,-1 0 0,0 0 0,0 0-1,0 0 1,-1 0 0,0 1 0,-1-1 0,1 0 0,-1 1 0,-1-1 0,1 1 0,-1-1 0,0 1 0,-1 0 0,-3-5-5,4 7-1,0 0 1,0 1-1,0-1 1,0 1 0,-1 0-1,1 0 1,-1 0-1,0 1 1,0-1 0,0 1-1,0 0 1,-1 0-1,1 0 1,0 0 0,-1 1-1,0 0 1,1 0-1,-1 0 1,1 1 0,-1-1-1,0 1 1,0 0-1,1 0 1,-1 1 0,0-1-1,-3 2 1,5-1-2,1 0-1,-1 1 1,1-1-1,-1 0 1,1 1-1,-1 0 1,1 0-1,0-1 1,0 1-1,0 1 1,0-1-1,0 0 1,0 0-1,1 1 1,-1-1-1,1 1 1,-1-1-1,1 1 1,0 0-1,0-1 1,0 1-1,1 0 1,-1 0-1,0 2 3,-1 9-12,0 0-1,0 0 0,1 0 1,1 5 12,0-15 2,0 0 0,-1 0 0,2 0 0,-1 0 1,0-1-1,1 1 0,0 0 0,0 0 1,0 0-1,0-1 0,1 1 0,-1-1 1,1 1-1,0-1 0,0 1 0,0-1 0,1 0 1,-1 0-1,1 0 0,-1 0 0,1-1 1,0 1-1,0-1 0,1 0 0,-1 1 1,0-2-1,1 1 0,-1 0 0,1 0 0,-1-1 1,1 0-1,0 0 0,0 0 0,-1 0 1,1-1-1,0 1 0,0-1 0,0 0 1,0 0-1,0-1 0,0 1 0,-1-1 0,2 0-1,-3 1 2,0-1 1,0 1-1,0-1 1,0 1 0,0-1-1,0 0 1,0 0-1,-1 0 1,1 0 0,0 0-1,-1 0 1,1-1 0,-1 1-1,1 0 1,-1-1-1,0 1 1,1-1 0,-1 0-1,0 1 1,0-1 0,0 0-1,0 0 1,-1 1-1,1-1 1,0-1-4,1-4 128,0 0-1,-1 0 1,0 1-1,0-1 1,-1-1 0,1-4-128,-13 28 13,-43 63-1308,14-28-3186,3-7-7906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6:59.905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1432 294 9282,'61'0'6630,"5"0"-3375,269 0-3401,-359 1 178,-1 2 0,-14 3-32,-35 3 216,-47-4 765,0-5-1,-54-10-980,308 19 52,-69 0-67,0-3 1,30-2 14,-93-4 45,-13 0 19,-1-1 0,1 1 0,-1-2 0,1 0 0,0 0 0,0-1-1,0-1 1,-8-3-64,-20-5 229,-64-16 173,8 2-149,-81-11-253,39 8 78,40 7 16,-56-21 611,125 39-668,0 0-1,0 3 0,0 0 0,-14 3-36,-10-1 10,46-2-4,1 0-1,-1 0 0,1 0 1,0-1-1,-1 0 1,1 0-1,0-1 1,-1 0-6,-28-9 20,29 10-17,0-1 1,0 1-1,0-1 0,0 0 1,-5-4-4,-29-11 15,15 7-6,23 9-8,-1 1-1,0-1 1,0 1-1,-1 0 1,1 0-1,0 0 1,0 0-1,0 0 1,-1 0-1,1 1 1,-1 0-1,-43-7 12,-7 0 9,-75 7-4,63-8-3,66 8-21,0 0-1,0 0-9,0 0-38,0 0-6,13 1 3,72 21 81,80 10-23,-5-15 9,11-6-9,-10-1 6,14 8-6,107 20 110,101-7-110,-226-18 221,5 7-221,-99-12 145,70 13-22,-69-9-57,1-3 0,-1-3 0,3-3-66,69 3 202,-1 6 0,12 8-202,-71-13 194,43-3-194,17 2 188,-49-6-89,-61-1-96,0 1 0,0 1 0,10 3-3,-9-1 24,1-2 0,-1 0 0,19-4-24,13 2 22,173 1-44,-232-1 24,1 1 1,-1 0 0,0-1-1,0 1 1,1 0-1,-1-1 1,0 1 0,0-1-1,0 1 1,1 0-1,-1-1 1,0 1-1,0-1 1,0 1 0,0-1-1,0 1 1,0 0-1,0-1 1,0 1 0,0-1-1,0 1 1,0-1-1,0 1 1,0 0 0,-1-1-1,1 1 1,0-1-1,0 1 1,0 0-1,0-1 1,-1 1 0,1-1-1,0 1 1,-1 0-3,-8-4-6,-1 0-1,0 1 1,0 1 0,0-1 0,-1 2-1,1-1 1,0 1 0,-1 1 0,-2 0 6,-24-2-2,-520-63-15,225 52-87,200 11 25,0-5-1,-17-8 80,131 13-18,-1-2-1,1 0 0,-17-7 19,35 11 0,-1 0-1,1 0 1,0 0-1,-1 0 1,1 0-1,0 0 1,-1 0-1,1 0 1,0-1-1,0 1 1,-1 0-1,1 0 1,0 0-1,-1-1 1,1 1-1,0 0 0,0 0 1,-1-1-1,1 1 1,0 0-1,0 0 1,0-1-1,0 1 1,-1 0-1,1-1 1,0 1-1,0 0 1,0-1-1,0 1 1,0 0-1,0-1 1,0 1-1,0 0 1,0-1-1,0 1 0,0-1 1,10-10-44,18-3-47,2 7 80,0 0 0,1 3 0,0 0 0,0 2 0,0 2 0,-1 0 0,2 2 11,37 0-10,14 1 4,20 6 6,28 2-7,480-4 146,-405-8-57,-197 2-91,0 0 1,0 1-1,-1 0 0,1 0 1,-1 1-1,0 0 0,0 1 1,0-1-1,0 2 0,-1-1 1,1 1-1,1 2 9,-3-1-1,0 0 0,-1 1 1,0 0-1,0-1 0,0 2 0,-1-1 0,0 1 1,-1-1-1,1 1 0,-1 3 1,6 9 1,39 73 6,-91-80 148,12-7-80,0-1 0,0-2 1,0-1-1,-1-1 0,-21-3-75,-8 0 120,-173-11 224,-242 13-113,424-2 46,-32-7-277,-12 0 131,-82-10 5,84 7 77,35 8-181,1 3 0,-17 3-32,-16 0 12,77-2 7,2 0-25,1 0 0,-1 0 0,0 1 0,1 1 0,-1 0 0,-6 2 6,15-3-4,0 0 0,1 0 0,-1 0 0,1 0 0,0 1 0,-1-1 0,1 1 0,0 0 0,0-1 0,0 1 0,0 0 0,0 0 0,0 1 0,1-1 0,-1 0 0,1 0 1,-1 1-1,1-1 0,0 1 0,0-1 0,0 1 0,0 0 0,1-1 0,-1 1 0,1 0 0,-1-1 0,1 1 0,0 0 0,0 0 0,0 0 4,0 2-5,-1 0 0,1 0 0,1 0 1,-1 0-1,0-1 0,1 1 0,0 0 0,0 0 0,1-1 0,-1 1 1,1-1-1,0 1 0,0-1 0,1 0 0,-1 1 0,1-1 0,0-1 0,0 1 1,0 0-1,1-1 0,-1 1 0,1-1 0,2 1 5,14 13 18,-7-5-45,0-1 0,1-1 0,2 1 27,-11-9-20,0 1-1,0-1 0,0 1 0,0-1 1,1-1-1,-1 1 0,0-1 1,1 0-1,-1 0 0,1-1 0,3 1 21,6-1-67,-10 1 52,0-1 0,0 0 0,0 0 0,1 0 1,-1-1-1,2 0 15,-6 0 0,0 1 0,0 0 0,0-1 0,0 1 0,0-1 1,0 1-1,0-1 0,0 1 0,0-1 0,0 0 0,-1 0 0,1 1 1,0-1-1,0 0 0,-1 0 0,1 0 0,0 0 0,-1 0 1,1 1-1,-1-1 0,0 0 0,1 0 0,-1-1 0,0 1 0,1 0 1,-1 0-1,0 0 0,0 0 0,0 0 0,0 0 0,0-1 0,0 0 1,-1 0 1,1 0-1,-1 0 0,1 0 0,-1 0 0,0 0 0,1 1 0,-1-1 0,0 0 0,0 0 0,-1 1 0,1-1 0,0 1 1,0-1-1,-1 1 0,1-1 0,-1 1 0,1 0 0,-1 0 0,0 0 0,0 0 0,1 0 0,-1 0 0,0 0 1,0 0-1,0 1 0,0-1 0,0 1 0,0-1 0,0 1 0,0 0 0,0 0-1,-14-2 4,1 0 1,-1 1-1,1 1 0,-1 1-4,1-1 4,15 0-5,-1 0 1,1 0-1,-1 0 0,1 0 0,-1 0 0,1 0 0,-1 0 0,1 0 0,-1 0 1,0 0-1,1 0 0,-1 0 0,1 0 0,-1 0 0,1 0 0,-1-1 0,1 1 0,-1 0 1,1 0-1,-1-1 0,1 1 0,0 0 0,-1-1 0,1 1 0,-1 0 0,1-1 1,0 1-1,-1-1 0,1 1 0,0 0 0,0-1 0,-1 1 0,1-1 0,0 1 0,0-1 1,0 0-1,0 0 0,0 1 0,1-1 0,-1 0 0,0 1 0,1-1 0,-1 1 0,0-1 0,1 0 0,-1 1 0,1-1 0,-1 1 0,1-1 0,0 1 0,-1-1 0,1 1 0,-1 0 0,1-1 0,0 1-1,-1 0 1,1-1 0,0 1 0,0 0 0,0 0 1,2-2 7,1 1 0,0-1 0,-1 0 0,0 0 0,1 0 0,-1-1-1,0 1 1,0-1 0,0 0 0,-1 0 0,1 1 0,-1-2 0,2 0-7,-7 3 0,1-1 1,-1 1 0,1 0-1,-1 0 1,1 0 0,-1 0-1,0 1 1,1-1 0,-1 1-1,0-1 1,-1 1-1,1 0 1,-65-9 0,0 4 1,0 3 0,-23 3-2,15 0-7,-243-1 25,316 0-24,1 0 1,-1 1-1,0-1 1,1 1-1,-1-1 1,1 1-1,-1 0 1,1 0-1,-1 0 1,1 0-1,-1 1 1,1-1-1,0 1 1,0-1-1,0 1 0,0 0 1,0 0-1,0 0 1,0 0-1,0 0 1,1 0-1,-1 0 1,1 1-1,0-1 1,0 1-1,0-1 1,-1 1 5,-15 24-13,16-26 18,0 0 0,-1-1 0,1 1 0,0 0 0,-1-1 0,1 1 0,-1-1 0,1 1 0,0-1 0,-1 0 0,1 1 0,-1-1 0,1 0 0,-1 0 0,1 0 0,-1 0 0,1 0 0,-1-1 0,1 1 0,-1 0 0,1-1-1,-1 1 1,1-1 0,-1 1 0,1-1 0,-1 0-5,-35-19 23,12 2-7,0-2-1,-19-21-15,28 26 0,0-1 0,-1 2 1,-1 0-1,0 2 0,-1 0 0,-16-8 0,-19-7-7,-33-13-6,77 36-14,-1 0 0,0 1 0,1 1-1,-1-1 1,0 2 0,-1 0 0,-2 0 27,13 1-80,1 0-59,5 5-146,8 5 277,1-1 0,0-1 0,1 0 0,-1-1 0,1-1 0,0 0 0,15 3 8,30 6-11,28 2 11,-57-11-3,324 57-3,-255-51 34,2-6 0,-1-3 0,82-10-28,289-28-52,-207 22 65,-149 9-12,333 0-20,-265 5 30,-150 1-9,-1 1-1,0 1 1,-1 2 0,1 1-1,8 5-1,8 1 0,1-3 0,38 4 0,-53-10-11,-1 1 0,5 3 11,-27-6-5,0 2 1,0 0-1,0 0 0,0 1 1,-1 1-1,0 0 1,7 5 3,52 31-21,-68-40 20,5 3-15,0 0-1,0 0 1,1-1 0,-1 0 0,1 0-1,3 0 18,-9-3 10,-2 2 30,0-3-13,-61 4-5338,41-4-1697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2:54.10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73 3425,'0'0'1592,"0"0"344,0 0-295,0 0-17,0 0-296,0 0-199,0 0-369,5 0-256,5 0 112,5-7-184,3 2-280,7 3-112,-5-7-40,5 2-648,2-2-624,8-2-729,-2 0-1279,-13-1-4578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3:20.88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1563 1230 5553,'0'0'2614,"0"0"-767,5 0 951,8-2-2091,-1-1-1,0 1 1,0-2 0,0 0-1,0 0 1,-1-1 0,1-1-1,8-5-706,33-14 980,8 5-395,2 2-1,0 4 0,52-6-584,76-17 704,-90 13 308,91-10-1012,-119 23 582,5-6-582,-19 4 268,1 3 0,10 2-268,40-2 260,104-5 87,189 8-13,-11-1 220,-81 17-243,-294-8-303,1 1 0,-1 1 1,1 0-1,5 3-8,34 7 20,8 0 2,-43-8-18,-1 0-1,1-2 1,0 0-1,5-2-3,-14 0 4,0 1 1,0 0-1,0 1 1,6 2-5,25 5-2,94 16 79,-108-21-74,1-2-1,0 0 1,0-2 0,18-2-3,2 0-55,-58 3-11,-1 1 0,1 0-1,0 0 1,0 0-1,0 1 1,0 0 0,1 0-1,-1 1 1,-4 4 66,-46 27 34,28-24-27,-1-2-1,-25 5-6,32-10 3,1 1-1,0 1 1,0 2-1,1 0 1,-20 11-3,-2 5 5,-1-3 0,-14 4-5,32-14 4,-20 10 6,30-13 2,0-1-1,-1-1 1,0 0-1,-1-2 1,1 1-1,-7-1-11,-121 21 161,65-17-75,0-3 0,0-4 0,-41-5-86,51-3 134,-9-5-134,-51-5 17,109 15 8,0-1-1,-1-1 1,1 0 0,0-2 0,0 0 0,1-2 0,-8-3-25,-11-8 30,0 3 0,-1 1 0,-20-3-30,-16-2 13,29 6 14,-24-2-27,20 8 1,-46-10 4,28 2 4,-1 4 0,-26 0-9,-120-1-114,106 8 5,110 4 80,0 0 2,-1 0 20,1 0 0,0 0 0,0 0 0,0 0 0,0-1 0,0 1 0,0 0 1,0 0-1,0 0 0,0 0 0,0-1 0,0 1 0,0 0 0,0 0 0,0 0 0,0 0 0,0-1 0,0 1 0,0 0 1,0 0-1,0 0 0,0 0 0,0 0 0,0-1 0,0 1 0,0 0 0,0 0 0,0 0 0,0 0 0,1 0 0,-1-1 0,0 1 1,0 0-1,0 0 0,0 0 0,0 0 0,0 0 0,1 0 0,-1 0 0,0 0 0,0-1 0,0 1 0,0 0 0,0 0 1,1 0-1,-1 0 0,0 0 0,0 0 0,0 0 0,0 0 0,1 0 0,-1 0 0,0 0 7,22-3-56,0 0 0,1 2 0,11 0 56,33-1-89,101-7-200,68 9 289,-54 1 57,10-8-57,32 1-64,-18 0 54,81-5 18,54 11-16,-331 1 14,0 1-1,0 0 0,0 0 0,0 1 0,0 0 0,0 1 1,-1 0-1,6 3-5,-9-4 0,-6-3 1,0 0 0,0 1-1,0-1 1,0 0 0,0 0 0,0 0 0,0 0 0,0 0 0,1 0 0,-1 1-1,0-1 1,0 0 0,0 0 0,0 0 0,0 0 0,0 0 0,0 1 0,0-1-1,0 0 1,0 0 0,0 0 0,0 0 0,0 0 0,0 0 0,-1 1 0,1-1-1,0 0 1,0 0 0,0 0 0,0 0 0,0 0 0,0 0 0,0 1 0,0-1 0,0 0-1,0 0 1,-1 0 0,1 0 0,0 0 0,0 0 0,0 0 0,0 0 0,0 0-1,0 0 1,-1 0 0,1 0 0,0 0 0,0 1 0,0-1 0,0 0 0,0 0-1,0 0 1,-1 0 0,1 0 0,0 0 0,0 0 0,0-1 0,0 1 0,0 0-1,-1 0 1,1 0 0,0 0 0,0 0 0,0 0 0,0 0 0,0 0 0,0 0-1,-12 2-5,-64 4 11,-1-4 0,-13-4-6,-4 1-5,-65-2 48,-81-15-43,65 8 47,114 9-10,1-3-1,-1-2 1,-35-10-37,-137-37 96,-109-36-31,259 65-43,-19-12-22,60 20 2,-41-10 12,-78-13-14,132 33 1,7-1 3,0 0 0,0-1 0,1-2 0,0 0 0,-1-1-4,-34-17 6,32 19-8,0 1 0,-1 1 1,0 2-1,-19-2 2,-19-5-2,34 8-8,0 1 0,0 1 0,0 2 0,-25 2 10,-12 0-8,-329-2-78,297 4 140,51-2-57,-1-1 0,-26-4 3,-22-8-74,18-5 20,69 16 45,1-1 0,0-1 0,-1 0-1,1 0 1,-4-2 9,-34-8-34,-60-8-130,89 16 126,12 3 28,-3-1-29,0 1 0,-1 0-1,1 0 1,0 0 0,-3 1 39,10 0-24,1 0 13,0 0-2,-1 0 5,-2 0 8,2 0 4,1 0-7,0 0 6,0 0-9,0 0-11,0 0-43,0 1 52,1 1 1,-1-1-1,0 0 1,1 0-1,-1 0 1,1 0-1,0 0 1,-1 0-1,1 0 0,0 0 1,0 0-1,-1 0 1,1-1-1,0 1 1,0 0-1,0 0 1,0-1-1,0 1 0,1 0 8,25 13 25,-23-12-35,35 14 14,-1-1 1,2-2 0,0-1 0,8-1-5,168 25 10,-153-27-1,7 5-9,0 3 0,-2 3 0,0 4 0,2 3 0,-16-4-5,-33-13 6,0-1 0,1-1 0,0-1 0,0-1-1,0 0 1,12-1-1,1 1 0,0 0 0,0 3-1,14 5 1,2 1 1,41 13 3,-58-17 11,0 0 0,1-2 0,1-2 1,-1-1-1,1-2 0,4-1-15,-19-3 11,0-1 0,0-1 0,0 0-1,0-2 1,10-3-11,-18 3 9,0-1-1,-1 0 0,1-1 1,-1 0-1,0-1 1,0-1-1,-1 0 0,10-8-8,47-49 11,-48 45-7,0 1 0,1 0-1,1 2 1,17-11-4,-33 25-4,0-1 0,0 1 0,1 0 0,-1 1 0,1-1 0,0 1 0,0 1 0,0-1 0,0 1 0,1 0 4,24-8-2,4 1 42,-36 7-25,0-2 20,0-7-6,0 5-32,0 1 0,0 0 0,0-1 0,-1 1 0,1-1 0,-1 1 0,0 0 0,-1-2 3,1 4-13,0-1 0,-1 1 1,1 0-1,-1 1 0,0-1 1,1 0-1,-1 0 0,0 1 1,0-1-1,0 1 1,0 0-1,0-1 0,-1 1 1,1 0-1,0 0 0,-2 0 13,-118-37-108,121 32 114,1 5-12,0 1-14,0 0-36,3 0 30,240-23-8,-200 18 199,38-9-165,5 0 2,-43 7 46,24-9-48,0 1 17,-40 10-17,0-2 0,0-1-1,0-1 1,10-6 0,-13 5 10,0-2 0,-1-1 0,0-1 0,13-11-10,-25 19-2,-1 0 0,2 1 1,-1 0-1,0 0 0,1 1 0,0 1 1,0 0-1,2 0 2,28-8-1,-7 0-1,78-25 179,9 3-177,-49 20 32,1 4 1,0 2-1,1 4 0,8 3-32,46-2 157,-18-1 77,12 6-234,208 13 323,-284-11-266,0 3 0,0 2 1,0 2-58,72 14 49,-84-19-67,30 12 18,-30-9-20,33 6 20,2-4 6,35 6 44,41 0-50,-4-1 33,-80-8 30,1-2-1,25-2-62,-87-5-6,-1 0-12,-8 0-43,-53-4-35,0-3 1,1-2-1,-23-7 96,-38-7-73,-411-72-66,263 54-4,-68 8 143,294 33-30,43 0 11,0 0-41,13 13-108,-1-4 184,0 0 1,1-1-1,0-1 1,0 0-1,1-1 0,0-1 1,0 0-1,0-1 0,6 1-16,32 5 133,-1-2-1,6-2-132,67 11 116,-52-2-76,56 11 158,78 4-198,-74-14 19,-56-5 137,0-4-1,10-3-155,-11-4 86,5 1-24,68-8-62,-80 2 12,45 4-12,38-3 20,-31 0-128,2 5 108,-24-1-82,7 10 3,-105-10 51,-37 0-35,-12 0-20,-154 0 29,1-8-1,-34-13 55,36-5 174,-137 3-174,99 10 76,-193-38-76,303 38 8,86 11-3,0-2 1,0-2 0,1-2-1,-18-7-5,-13-5 12,0 3 0,-34-2-12,-147-12 19,80 11-20,146 15 3,-1-1 0,-24-9-2,24 6 2,0 2 0,-27-4-2,-136-5-7,0 9 0,-43 10 7,39-1-2,81-3 7,-277 9 30,304 0-32,30-1 8,-36-2-11,52-3-4,0 3-1,0 1 0,0 2 1,-1 2 4,-17 3-12,17-6 36,0-3-1,0-1 1,-33-3-24,68 0 1,-6-1-1,0 0 0,1-1 0,-1-1 0,-11-3 0,-16-4 0,-17-1-45,-1 2 0,0 3 0,-36 1 45,-329 5-113,414 1 108,0 0 1,1 0 0,-1 1 0,0 1 0,-7 2 4,-33 7-3,13-5 1,-1 2 0,1 1 1,1 1-1,0 2 1,-1 3 1,-7 9-84,38-21 68,-1 0-1,1-1 1,-1 1 0,1-1-1,-1 0 1,0-1-1,0 1 1,-1-1-1,1 0 1,0-1 0,-5 1 16,2 0-3,0 0 1,1 0 0,-1 1 0,1 0-1,-1 1 1,-5 3 2,-6 2-15,0-1-1,-1 0 1,-19 3 15,12-3 5,13-5 0,0 0-1,0-1 1,0 0 0,-1-2 0,-12 0-5,16 0 4,12 0-16,0 0-8,0 0-44,0 0-16,11 0-44,84 1 25,110-2 30,-163-3 81,0-2 0,13-4-12,45-6 6,-53 9-15,-1-2-1,19-8 10,-22 6-11,0 2 0,33-3 11,-15 9-61,38 4 61,-23 0-18,-31 1-103,41 7 121,-40-3-197,44 0 197,-76-6-1,57 0-15,0-3-1,18-5 17,-36 3-14,48 1 14,19-1-18,146-10-55,18 12 73,-215 0-6,51-10 6,-79 8-1,52-10 1,-1-4 1,12-7-1,-44 10 1,4 3 18,1 3 0,2 2-19,27-3-30,80-15 28,33 4 2,-171 20-10,0 1-1,14 2 11,44-1 20,-78-1-18,0 0 0,1 2 0,-1 0 1,0 1-1,0 1 0,0 0 0,-1 1 0,5 2-2,32 8 39,1-3 1,0-2-1,19 0-39,2 0 82,18 8-82,-12 0 16,41 10 176,7 8-192,-24-7 59,22-1-59,-67-14 21,111 26 70,84 17-141,-177-43 70,0-3-1,27-2-19,68 6 13,-81-4-2,38-4-11,-84-6 18,0 2 0,1 3 0,-2 1 0,11 4-18,19 4 193,1-2-1,1-4 1,-1-3-1,17-4-192,55-1 195,342-4-9,-291 1-167,69-3 286,76 4 203,-180 4-49,-83-1-276,-22 0-98,-1-2 1,1-2-1,18-5-85,-29 2 24,1 2-1,1 2-23,3 0 66,28-6-66,-1-2 26,-28 4-31,-1-2-1,1-3 1,24-9 5,-33 9-5,33-6 5,19-4-105,-37 8-74,0 3 1,0 2-1,5 3 179,-46 3-37,40 0-437,45 2 474,-23 2-449,-78-2 481,-20-23-60,18 21 19,0 0 0,0 0 1,0 1-1,-1-1 0,1 1 0,0-1 0,-1 1 1,1 0-1,-1 0 0,0 0 0,1 0 0,-1 1 1,0-1-1,0 1 0,1-1 0,-3 1 9,-53 0-199,33 1 162,-46-1 95,0-3 1,0-4 0,-46-10-59,48 4 46,0 4 1,-1 2 0,-18 3-47,38 4 41,0 2 0,0 3 0,0 1 0,1 3 0,0 2-41,-62 24 8,70-21 108,0-1 0,-42 6-116,-144 24 44,78-14 0,-58 1-44,13-4 25,102-12-19,0-3 1,-48-3-7,105-6-6,1 2 1,0 1 0,0 2-1,-21 7 6,-55 10-24,-37 10-207,31-7 181,-107 13-173,193-35 220,-1-2 0,1-1 0,-21-2 3,-35 2 0,73-2-26,-1 2-1,0 0 1,1 0 0,-1 1 0,-9 4 26,17-4-20,0-1 1,1 1-1,0 0 1,-1 1-1,1-1 1,0 1 0,1 0-1,-1 0 1,1 0-1,0 1 1,0 0-1,0 0 1,-3 4 19,4-3-13,-1 0 1,1-1-1,0 1 1,0 1-1,1-1 1,0 0-1,0 0 1,0 1-1,1-1 1,0 1-1,0 0 1,0-1-1,1 1 1,0 1 12,1-7 0,0 1-1,0 0 1,-1 0 0,1-1-1,0 1 1,1 0 0,-1-1-1,0 1 1,0-1 0,1 0-1,-1 1 1,0-1 0,1 0-1,0 0 1,-1 0 0,1 0-1,-1 0 1,1 0 0,0 0-1,0-1 1,0 1 0,-1-1-1,3 1 1,48 12-1,6-9-8,0-2 0,42-6 9,-90 4-5,60-4-534,-69 4 466,-1 0 54,-14 0 44,-375 0-37,388 0 10,-1 0 0,1 0 0,-1 0 1,1 0-1,0 0 0,-1 0 0,1 0 0,-1 1 0,1-1 0,0 1 0,-1-1 0,1 1 0,0-1 0,-1 1 0,1 0 0,0 0 2,1-1-4,-1 0 0,1 1 1,0-1-1,0 1 0,-1-1 0,1 1 1,0-1-1,0 1 0,0-1 1,0 0-1,0 1 0,-1-1 1,1 1-1,0-1 0,0 1 1,0-1-1,0 1 0,0-1 1,1 1-1,-1-1 0,0 1 1,0-1-1,0 1 0,0-1 1,0 1-1,1-1 0,-1 0 1,0 1-1,1-1 4,1 3-5,0 0 0,0 0 0,0-1 0,1 1 1,-1-1-1,1 0 0,0 0 0,-1 0 0,1 0 0,0 0 0,3 1 5,5 1 16,-1-1-1,1 0 0,-1 0 0,1-1 0,0 0 0,0-1 0,1 0-15,83-1 163,-43-2-65,11 1-24,0-2-1,63-13-73,-7 3 13,-78 11 3,1-3 0,25-7-16,99-17-10,-64 13-1,-44-3 55,-8 2-43,-14 10-11,0 2 0,0 1 0,32 1 10,110 7 193,-127 1-32,-1 3 1,1 2-1,38 13-161,-29-7 151,-3 1 173,0 3 0,16 10-324,-12-5 355,46 12-355,-12-6 253,-1 4 1,23 17-254,-2-2 349,15-1-349,227 82 26,-319-116 0,-37-14 46,-12-3 133,-29-11-339,-23-11 134,23 8-199,-31-8 199,-121-22-560,77 21 21,-31-15 539,-20-11-1020,-161-27 1020,289 68-36,1 0 0,0-3 0,0-1 0,2-2 0,-7-5 36,33 17-19,-13-5-101,-1 2 0,0 0-1,-1 1 1,-19-2 120,24 5-23,0-1-1,0 0 0,0-1 1,1-1-1,0-1 1,0-1-1,0 0 0,-5-5 25,-29-24-3,50 36-4,1 1-2,1 0 0,0 0-1,4 1 20,-1 0-1,0 1 1,0-1-1,0 1 0,0 0 1,0 0-1,0 0 1,0 0-1,1 2-10,9 5 60,16 9 96,1-2 0,1-1 1,0-1-1,19 4-156,135 37 432,-110-35-172,-1 2 1,27 16-261,-25-1 243,-2 4 1,-2 2 0,9 12-244,22 13 323,137 90 160,-221-146-425,0-1 0,1 0 0,0-1-1,0-1 1,1-1 0,21 5-58,20 6 418,7 5-418,48 15 345,-78-29-277,-1 2 0,-1 1 1,0 2-1,28 17-68,23 14 148,31 8-148,58 30 32,-152-72-24,1-1 1,1 0-1,0-2 0,0-2 0,0 0 0,13 0-8,15 1 75,1-4 0,42-1-75,-91-3 0,0-1 0,0 0 0,0-1 0,0 1 0,0-1 0,-1-1 1,1 1-1,0-1 0,-1 0 0,0-1 0,0 1 0,0-1 0,0-1 0,-1 1 0,1-1 0,-1 0 0,0 0 0,-1 0 1,1-1-1,13-18-96,-1 0 0,-1-1 0,13-27 96,-15 27-124,-11 20 70,0-1-1,0 1 0,0 0 1,-1-1-1,1 0 0,-1 1 1,-1-1-1,1 0 0,-1 0 1,0 0-1,0 0 0,-1 0 1,0-6 54,0 10-16,0 1 1,-1 0 0,1 0 0,-1-1-1,1 1 1,-1 0 0,0 0-1,1 0 1,-1-1 0,0 1-1,0 0 1,0 0 0,0 0 0,0 0-1,0 1 1,0-1 0,0 0-1,0 0 1,0 1 0,0-1 0,-1 0-1,1 1 1,0-1 0,-1 1 15,-37-11-170,30 9 127,-130-22-89,-2 5-1,0 6 1,-120 6 132,246 7-18,9 0 12,1-1-1,0 1 0,-1 0 0,1 0 1,-1 1-1,1 0 0,0 0 1,0 0-1,0 0 0,-1 1 0,1 0 1,0 0 6,5-2-9,1 0 0,-1 0-1,0 0 1,0 0 0,1 0 0,-1 0 0,0 0 0,1 0 0,-1 0 0,0 0 0,0 0-1,1 0 1,-1 0 0,0 1 0,1-1 0,-1 0 0,0 0 0,0 0 0,1 0 0,-1 1-1,0-1 1,0 0 0,1 0 0,-1 0 0,0 1 0,0-1 0,0 0 0,0 0 0,1 1-1,-1-1 1,0 0 0,0 0 0,0 1 0,0-1 0,0 0 0,0 0 0,0 1 0,0-1-1,0 0 1,0 1 0,0-1 0,0 0 0,0 1 0,0-1 0,0 0 0,0 0 0,0 1-1,0-1 1,0 0 0,0 1 0,0-1 0,0 0 0,-1 0 0,1 1 0,0-1 0,0 0-1,0 0 1,0 0 0,-1 1 0,1-1 0,0 0 0,0 0 0,-1 0 0,1 1 0,0-1-1,0 0 1,-1 0 9,25 2-68,-22-2 67,25 1 1,0-1-1,0-2 0,0 0 0,0-2 0,-1-1 1,10-4 0,-7 0-33,0-2-1,-1-1 1,0-1 0,-1-2 0,0 0 0,4-6 33,-28 19-15,1-1 1,-1 0-1,0-1 0,0 1 1,0-1-1,0 1 1,0-1-1,1-3 15,-4 7-1,1-1 1,-1 0-1,1 0 1,-1 0-1,0 0 0,1 0 1,-1 0-1,0 0 0,0 1 1,0-1-1,0 0 1,0 0-1,0 0 0,0 0 1,0 0-1,0 0 1,0 0-1,0 0 0,0 0 1,-1 0-1,1 0 0,0 0 1,-1 0-1,1 1 1,-1-1-1,1 0 0,-1 0 1,1 0-1,-1 1 1,1-1-1,-1 0 0,0 1 1,0-1-1,1 0 0,-1 1 1,0-1-1,0 1 1,0-1-1,1 1 0,-1 0 1,0-1-1,0 1 1,0 0-1,-1-1 1,-13-3-18,-1 1 0,0 1 0,0 0 0,-1 1 0,1 0 0,0 1-1,-8 2 19,-20-1-8,-43 0 2,0 4 0,-5 4 6,50-3-1,1 2-1,0 1 1,1 3 0,0 1 0,-14 8 1,49-19-4,-40 21 5,43-22-7,0 1 1,0-1 0,0 1-1,0 0 1,0-1 0,0 1-1,1 0 1,-1 0 0,1 0-1,-1 0 1,1 1 0,-1-1-1,1 0 1,0 0 0,0 1-1,1-1 1,-2 2 5,2-3-2,0 0 0,0 0-1,0 0 1,0 0 0,1 0 0,-1 0-1,0 0 1,0 0 0,1 0 0,-1 0-1,0 0 1,1-1 0,-1 1 0,1 0-1,-1 0 1,1 0 0,0 0 0,-1-1-1,1 1 1,0 0 0,-1-1 0,1 1 0,0 0-1,0-1 1,-1 1 0,1-1 0,0 1-1,0-1 1,0 0 0,0 1 0,0-1-1,0 0 1,0 0 0,0 0 0,0 1 2,40 3 10,-36-3-14,32-1 8,1-1 1,-1-2-1,1-2 0,-1-1 1,0-2-1,-1-1 0,22-10-4,-14 3 13,-1-3 0,0-1 0,-2-2 0,0-2 0,34-27-13,-63 42 9,0-1 0,0 0 0,-1-1 0,0 0 0,-1-1 1,3-5-10,-10 13 7,0 0 1,0-1-1,-1 1 1,1-1 0,-1 0-1,0 0 1,-1 0-1,1 0 1,-1 0 0,0 0-1,0 0 1,0 0-1,-1 0 1,0-1 0,0 1-1,0 0 1,0 0-1,-1 0 1,0-1 0,-1-2-8,0 4 4,0 1 0,1-1 0,-2 0 1,1 1-1,0 0 0,-1-1 0,1 1 1,-1 0-1,0 0 0,0 1 1,0-1-1,-1 1 0,1-1 0,-1 1 1,1 0-1,-1 0 0,0 0-4,-12-5-6,0 1-1,0 1 1,-8-2 6,18 5 0,-57-12-2,0 2 0,-1 4 0,0 1 0,-1 4 0,1 3 0,-47 6 2,81-4-13,0 3 0,0 0 0,0 2 0,0 1 1,-15 7 12,30-9-5,1 0 1,-1 1-1,1 0 1,1 1-1,-1 1 1,2 0-1,-1 0 1,1 2-1,1-1 1,0 2 0,-7 7 4,14-13-9,0 0 1,1 1 0,-1-1 0,1 1 0,0-1-1,1 1 1,0 0 0,0 0 0,0 0 0,1 4 8,0-7-5,1-1 1,-1 1 0,1-1-1,0 1 1,1 0-1,-1-1 1,0 1 0,1 0-1,0-1 1,0 1 0,0-1-1,0 0 1,1 1 0,-1-1-1,1 0 1,0 0 0,0 0-1,0 0 1,0 0 0,1 0-1,1 2 5,5 1 0,-1-1 0,1 1 0,0-2 0,1 1 0,-1-1 0,1 0 0,-1-1 0,1-1 1,0 1-1,0-1 0,1-1 0,8 1 0,24 0 18,1-2 1,18-3-19,-60 3 1,44-4 2,0-2 1,-1-2-1,0-3 0,0-1 1,5-4-4,17-8 23,-1-4 1,61-35-24,-101 49 1,-1-1 1,0-1-1,-1-1 1,1-3-2,-19 15 7,-1 1 0,1-2 0,-1 1 1,0 0-1,-1-1 0,1 0 0,-1 0 0,0-1 0,-1 1 0,0-1 1,0 0-1,0 0 0,-1 0 0,0 0 0,0 0 0,0 0 0,-1 0 1,0-7-8,-2 10 3,1 0 0,-1 0 1,0 0-1,0-1 1,-1 1-1,1 0 0,-1 0 1,0 1-1,0-1 1,0 0-1,-1 1 0,1-1 1,-1 1-1,0 0 1,0 0-1,0 0 1,0 0-1,0 0 0,-1 1 1,0-1-1,1 1 1,-1 0-1,0 0 0,-2-1-3,-16-7 8,-1 2-1,0 0 0,0 1 0,0 1-7,19 5 4,-66-15-2,0 4-1,-1 3 1,0 3 0,0 3-1,-14 3-1,48 1-3,1 2 0,-1 1 0,1 2-1,0 1 1,-23 9 3,40-11-6,1 2 1,-1 0-1,1 2 0,1-1 0,0 2 0,0 1 0,1 0 1,0 1-1,1 0 0,1 1 0,-5 6 6,14-13-9,0 1 1,0 0-1,1-1 0,0 1 0,0 1 0,1-1 1,0 1-1,0-1 0,0 1 0,1 0 0,0 2 9,1-6-5,1 0 1,-1 0-1,1 0 0,0 0 0,0 0 0,0 0 0,1-1 0,-1 1 0,1 0 0,0 0 1,0 0-1,0 0 0,0-1 0,1 1 0,0 0 0,0-1 0,0 1 0,0-1 0,0 0 1,1 0-1,-1 0 0,1 0 0,3 3 5,3 0 1,1 0 0,0 0 0,1 0 0,0-2 0,-1 1 0,1-1 0,1-1 0,-1 0 0,1 0 0,-1-1 0,11 0-1,28 1 37,-1-1-1,13-4-36,-29 1 12,25-3-1,0-2 1,-1-3-1,-1-2 0,0-3 1,0-2-1,-1-2 0,-2-3 1,0-3-1,-1-1 0,37-26-11,-72 41 6,0-1-1,-2-1 0,1 0 1,-2-1-1,1-1 0,1-3-5,-11 11 15,0 0 1,-1-1-1,1 1 0,-1-1 0,-1 0 0,1 0 0,-1 0 0,-1-1 0,1 1 0,-1 0 0,0-1 0,-1 0 0,0 0 0,0 1 1,-1-1-1,0-7-15,0 11 8,-1-1 1,0 1-1,1 0 1,-2 0 0,1-1-1,0 1 1,-1 0 0,0 0-1,0 0 1,0 0-1,-1 1 1,1-1 0,-1 1-1,0-2-8,-3-1 8,0 0 1,-1 1-1,1-1 0,-1 1 0,0 0 0,-1 1 0,-3-2-8,-12-5 15,0 2 0,-1 0 0,0 2 0,-25-4-15,-14 1 2,-2 3 0,1 2 1,-61 5-3,59 1-2,1 2 0,0 4 1,0 2-1,1 3 1,-1 4 1,-22 8-39,1 5 0,2 3 1,1 4-1,1 4 0,-49 33 39,115-62-6,0 0 0,1 0 0,1 2 0,0 0 0,0 0 0,2 2 6,6-9-9,2 0 0,-1 0 0,1 1 0,0 0 0,0 0 0,0 0 0,1 0 0,0 0 0,1 1 1,0 0-1,0-1 0,1 1 0,-1 0 0,1 7 9,1-12-2,1-1 0,-1 0 0,0 0 1,1 0-1,0 0 0,-1 0 0,1 0 0,0 0 0,0 0 1,0 0-1,0 0 0,1 0 0,-1 0 0,0-1 1,1 1-1,-1 0 0,1-1 0,0 0 0,-1 1 0,1-1 1,0 0-1,0 0 0,0 0 0,0 0 0,0 0 0,0 0 1,0 0-1,0-1 0,0 1 0,1-1 2,11 4 6,0-2 0,0 1-1,1-2 1,6 0-6,-14 0 3,47 0 28,0-3 0,-1-1 0,1-3 0,-1-3 0,42-12-31,43-17 77,73-34-77,-150 49-4,0-4 1,5-5 3,-35 15 6,0-1-1,-2-2 1,0-1 0,13-12-6,-35 26 9,0 0 1,0-1-1,0 1 1,-1-1 0,0-1-1,-1 1 1,4-7-10,-8 13 4,1-1 1,-1 0-1,0 1 0,0-1 1,0 0-1,-1 0 1,1 0-1,0 1 0,-1-1 1,0 0-1,0 0 1,0 0-1,0 0 0,0 0 1,-1 0-1,1 0 1,-1 1-1,0-1 0,0 0 1,0 0-1,0 1 1,0-1-1,0 1 0,-1-1 1,1 1-1,-1-1 1,0 1-1,0 0 0,0-1-4,-6-4 3,-1 0-1,1 1 0,-1 0 0,-1 0 1,1 1-1,-1 0 0,0 1 0,0 0 0,0 1 1,-6-2-3,-20-3 0,0 0 0,-23 0 0,-28-1-62,0 4 1,-1 4-1,1 3 0,-1 4 1,1 5-1,1 2 1,0 5-1,1 3 0,-78 32 62,129-39-26,0 1-1,1 1 1,-9 9 26,25-15-20,0 1 1,2 1-1,-1 1 0,1 0 1,1 1-1,-7 9 20,19-20-2,-1 0 1,1-1-1,0 1 0,0 0 1,1 0-1,-1 1 0,0-1 1,1 0-1,0 0 1,0 1-1,0-1 0,0 1 1,1-1-1,-1 1 0,1-1 1,0 1-1,0-1 1,0 1-1,0-1 0,1 2 2,0-2-3,0 0 0,1 0 0,-1 0-1,1 0 1,-1 0 0,1 0 0,0 0-1,1 0 1,-1-1 0,0 1 0,1-1-1,-1 0 1,1 1 0,0-1 0,-1 0-1,1-1 1,0 1 0,0 0 0,1-1-1,0 1 4,14 5 1,0-1-1,1 0 1,-1-1-1,1-1 0,0-1 1,4-1-1,36 2 19,23-3-19,-41-1 7,61-1 40,1-5 0,-1-4 0,0-5 0,42-14-47,-46 6-2,-1-4 1,-1-5 0,-1-4-1,-2-3 1,26-20 1,-85 41 2,-2 1 60,25-17-62,-50 29 7,-1 1-1,0-1 1,0 0 0,0 0-1,-1-1 1,0 0 0,0 0-1,0 0 1,-1 0 0,4-7-7,-7 12 0,-1 0 1,1-1-1,-1 1 1,1 0-1,-1 0 1,1 0 0,-1 0-1,0 0 1,0-1-1,1 1 1,-1 0-1,0 0 1,0 0 0,0-1-1,0 1 1,-1 0-1,1 0 1,0 0-1,0 0 1,-1-1 0,1 1-1,-1 0 1,1 0-1,-1 0 1,1 0 0,-1 0-1,0 0 1,1 0-1,-1 0 1,0 0-1,0 0 1,0 1 0,0-1-1,0 0 1,0 0-1,-4-2-1,0 1 1,0 0 0,0 0 0,-1 0 0,1 1-1,0 0 1,-2 0 0,-38-6-47,-1 2 0,0 2 0,-40 3 47,44 1-16,-8-1-3,0 3 0,0 3 1,-47 10 18,64-8-2,0 1 1,1 1 0,-1 2 0,2 2-1,0 1 1,-6 5 1,27-14-6,-1 0 0,1 1 0,0 1 0,-5 5 6,13-11-7,-1 1 0,1-1 0,0 1 0,-1 0 0,1 0 0,1 0 0,-1 0 0,0 0 0,1 0-1,-1 0 1,1 1 0,0-1 0,0 1 0,1-1 0,-1 0 0,1 1 0,-1 2 7,1-5-4,0 1-1,0-1 1,0 1 0,1-1 0,-1 0 0,0 1 0,1-1-1,-1 1 1,1-1 0,-1 0 0,1 1 0,0-1 0,-1 0-1,1 0 1,0 1 0,0-1 0,0 0 0,0 0 0,0 0-1,0 0 1,0 0 0,0 0 0,1 0 4,35 13-45,-33-13 40,25 7 4,1-2-1,0-1 1,0-1-1,8-1 2,123-2 35,-83-2-14,27 0 5,1-5 0,2-5-26,-56 4 18,-1-3 1,0-2-1,-1-2 1,-1-2-1,17-9-18,-36 12 1,63-29 24,-84 37-16,0 0 0,0-1 1,-1 0-1,1-1 1,-1 1-1,-1-2 1,1 1-1,0-2-9,-7 8 4,0-1 0,0 1 1,0 0-1,0-1 0,0 1 0,0-1 0,0 1 0,0-1 0,-1 0 1,1 1-1,-1-1 0,1 0 0,-1 1 0,0-1 0,0 0 0,1 0 0,-1 1 1,0-1-1,-1-1-4,1 2 4,-1 0 0,1 0-1,-1 0 1,1-1 0,-1 1 0,0 0 0,0 0 0,0 0 0,1 0 0,-1 0 0,0 0 0,0 0 0,0 1 0,0-1 0,-1 0 0,1 0-1,0 1 1,0-1 0,-1 0-4,-7-2 6,-1 0 0,1 1 0,-1 0 0,1 0 0,-1 1 0,-1 1-6,6-1-9,-80-4-8,-68 5 17,126 0-7,9 1-22,-1-1 0,1 2 0,-1 1 0,1 0 0,0 1 0,-16 6 29,32-9-8,1-1 0,-1 1 1,1-1-1,-1 1 0,1 0 1,0 0-1,-1-1 0,1 1 0,0 0 1,0 0-1,0 0 0,0 1 1,-1-1-1,1 0 0,1 0 1,-1 1-1,0-1 0,0 0 1,0 1 7,1-1-5,0 0 1,0-1-1,0 1 1,1 0-1,-1 0 1,0 0-1,0-1 1,0 1-1,1 0 1,-1 0-1,0-1 1,1 1-1,-1 0 1,0 0-1,1-1 1,-1 1-1,1 0 1,-1-1-1,1 1 1,0-1-1,-1 1 1,1-1-1,0 1 1,-1-1-1,1 1 1,0-1-1,-1 0 1,1 1-1,0-1 1,0 0-1,0 0 1,-1 1-1,1-1 1,0 0-1,0 0 1,0 0-1,0 0 5,31 6-3,-1-2 0,1-1 0,1-1-1,-1-2 1,11-2 3,18 1 8,-45 1-3,1-1 0,-1 0 0,0-1 0,0-1-1,0-1 1,0 0 0,0-1 0,-1 0 0,0-2-1,1 0-4,-9 3 7,1 0-1,-1-1 1,0 0 0,-1 0-1,1 0 1,-1-1-1,0 0 1,0-1-1,-1 1 1,0-1-1,0 0 1,0 0-1,-1-1 1,0 1-1,-1-1 1,1 0-1,-2 0 1,1 0-1,1-8-6,-3 10 11,0 0-1,0 0 1,0 0-1,-1 0 1,1 0-1,-1 0 0,-1 0 1,1 0-1,-1 0 1,0 0-1,-1 0 1,1 1-1,-3-6-10,1 6 4,0 0 0,-1 0 0,1 0 0,-1 1 0,0-1 0,0 1 0,0 0 0,-1 0 0,1 1 0,-1-1 0,0 1 0,0 0 1,0 0-1,-1 0-4,-20-8-22,-1 1 0,0 1 1,0 1-1,-1 1 1,0 2-1,0 0 0,-1 2 1,1 2-1,0 0 0,-25 3 22,49-1-16,0-1-1,0 1 0,0 0 0,0 0 0,0 0 0,0 0 0,0 1 0,0 0 0,0 0 0,0 0 17,3-1-6,0-1-1,1 0 0,0 0 0,-1 1 0,1-1 0,-1 1 1,1-1-1,-1 0 0,1 1 0,0-1 0,-1 1 0,1-1 1,0 1-1,0-1 0,-1 1 0,1-1 0,0 1 0,0-1 0,0 1 1,-1-1-1,1 1 0,0 0 0,0-1 0,0 1 0,0-1 1,0 1-1,0-1 7,1 2-7,-1-1 1,1 0 0,0 0-1,0 0 1,-1 0-1,1 0 1,0-1-1,0 1 1,0 0 0,0 0-1,0-1 1,0 1-1,0 0 1,1-1-1,-1 1 1,0-1-1,0 1 1,1-1 6,39 7-7,-24-6 36,-13-2 13,-6 0 26,-74-27-53,51 17-37,0 2 0,-17-4 22,-63-8-15,101 21 17,0-7-39,18 5 21,153-12 264,150 8-248,-310 6 8,8 1 14,-1 0-1,0 1 1,0 1-1,2 1-21,33 5 106,-33-5-75,0 0 0,0 1 0,0 1 0,0 0 0,-1 1 0,0 1 0,0 0 0,10 8-31,-1-1 65,0-2 0,19 8-65,-13-10 91,-16-6-76,0 0 0,0 1 1,0 1-1,-1 0 0,0 1-15,-9-6 4,-1 1 0,0 0 0,1 0 0,-1 0 0,0 0 0,0 0-1,-1 1 1,1-1 0,-1 1 0,1 0 0,-1-1 0,0 1 0,-1 0 0,1 1 0,-1-1 0,0 0-1,0 0 1,0 0 0,0 3-4,1 28 49,-1-1-1,-2 5-48,0 10 5,0-32-5,-1 1 0,-1-1 0,0 0 0,-2 0 0,-1 5 0,1-6-29,0 1 1,2 0-1,0 1 1,0-1-1,2 6 29,1-25-3,0 1-1,1-1 1,-1 1-1,1-1 1,-1 1-1,1-1 1,0 1 0,-1-1-1,1 1 1,0 0-1,0-1 1,0 1 0,0 0-1,0 0 1,0 0-1,1-1 4,5-6-2,5-9-52,-1 0 1,-1 0 0,0-1-1,-1-1 1,-1 0 0,-1 0-1,-1 0 1,0-1 0,-2 1-1,0-1 1,-1-1-1,0-9 54,-4 27-5,1 0 0,0 0 0,-1 0 0,1 1 0,-1-1 0,0 0 0,0 0 0,0 1 0,0-1 0,0 1 0,0-1 0,-1 1 0,1 0-1,-1-1 1,0 1 0,0 0 0,0 0 0,0 0 0,0 0 0,0 0 0,-1 1 0,1-1 0,0 1 0,-1 0 0,1-1 0,-1 1 0,0 0-1,1 0 1,-1 1 0,0-1 0,0 0 0,1 1 0,-2 0 5,-6-2-12,0 1 0,0 0 0,-1 1 0,1 1 0,0-1 0,0 2 0,0-1-1,0 1 1,-2 1 12,1 1 4,-1 1-1,1 0 0,0 0 0,1 1 1,-1 0-1,1 1 0,1 0 1,-1 1-1,1 0 0,0 1 0,1-1 1,0 2-1,1-1 0,-1 2-3,0 1 27,0 0-1,0 1 1,1 0 0,1 0-1,0 1 1,1 0 0,0 0-1,2 0 1,-1 0 0,2 1-1,-1 5-26,2-10 5,0-1 0,1 1 0,0-1-1,1 1 1,0-1 0,1 0 0,-1 1 0,4 6-5,-3-12 3,0 0 0,0 1 0,0-1 0,1 0 0,0 0 0,0 0 1,0 0-1,0-1 0,1 1 0,-1-1 0,1 0 0,0 0 1,0 0-1,0-1 0,0 1 0,0-1 0,4 1-3,3 2 5,0-1 1,0-1-1,0 0 0,0-1 0,1 0 0,-1 0 0,1-1 1,-1-1-1,1 0 0,10-2-5,-14 2 11,0-1 1,0-1-1,1 0 0,-2 0 1,1 0-1,0-1 0,0 0 0,-1-1 1,1 1-1,-1-1 0,0-1 1,-1 0-1,1 0 0,-1 0 1,4-4-12,-2-1 5,-1 1 1,0-2 0,0 1-1,-1-1 1,-1 0 0,0 0 0,0 0-1,-1-1 1,-1 0 0,0 0 0,0 0-1,-1-1-5,3-28 12,-2-1-1,-3-39-11,0 52-25,0 20 25,0 0-1,-1 1 1,-1-1-1,1 0 1,-1 1-1,-1 0 1,1-1-1,-3-3 1,4 10-6,0 0-1,0 0 0,0 0 0,0 0 0,0 0 0,0 0 0,-1 0 0,1 0 1,-1 0-1,1 1 0,-1-1 0,0 1 0,0-1 0,0 1 0,1 0 0,-1 0 1,-1-1-1,1 1 0,0 1 0,0-1 0,0 0 0,0 0 0,-1 1 0,1-1 1,0 1-1,0 0 0,-1 0 0,1 0 0,0 0 0,-1 0 0,1 0 0,0 1 1,-2-1 6,2 2-10,0-1 0,0 0 0,0 0 1,0 1-1,0-1 0,0 1 1,0 0-1,0-1 0,1 1 1,-1 0-1,1 0 0,-1 0 0,1 0 1,0 1-1,0-1 0,-1 0 1,2 0-1,-1 1 0,0-1 1,0 1-1,1-1 0,0 0 1,-1 1-1,1 1 10,-2 11-31,0 0 0,1 0 1,1 6 30,0-19-8,0 11 4,0-6 1,0 1 1,0-1-1,0 0 1,1 1-1,0-1 1,1 1-1,-1-1 1,2 0 2,-2-5-1,0 0 0,0 0 0,0 0 1,1 0-1,-1 0 0,1-1 0,-1 1 0,1 0 1,0-1-1,-1 0 0,1 1 0,0-1 1,0 0-1,0 0 0,0 0 0,0 0 0,1 0 1,-1 0-1,0-1 0,0 1 0,1-1 0,-1 1 1,0-1-1,0 0 0,1 0 0,-1 0 1,0 0-1,1-1 1,-1 2 6,1-1 1,-1 0-1,1-1 1,-1 1-1,1 0 1,-1-1-1,0 1 1,1-1-1,-1 0 0,0 0 1,1 0-1,-1 0 1,0 0-1,0 0 1,0-1-1,0 1 1,0-1-1,1 0-6,1-4 6,0 1 0,-1 0-1,0-1 1,0 0 0,0 0-1,1-4-5,5-14 8,-2 0-1,0-1 0,-2 0 0,-1 0 0,-1-1 0,-1 1 1,-1-1-1,-2-10-7,-10 4 32,1 23-58,10 9 21,-1 0 0,1 0 1,0 1-1,-1-1 0,1 0 0,-1 1 1,1-1-1,0 0 0,-1 1 0,1-1 0,0 1 1,-1-1-1,1 1 0,0-1 0,0 0 1,-1 1-1,1-1 0,0 1 0,0-1 1,0 1-1,0-1 0,0 1 0,0-1 1,0 1-1,0 0 0,0-1 0,0 1 1,0-1-1,0 1 5,-7 70 157,2 16-157,2-11 222,-5 7-222,0-24 17,-3-1 1,-2-1-1,-2 0 1,-3-1-1,-2-1 1,-6 5-18,24-55 6,0-1 0,-1 1 1,0-1-1,0 0 0,0 0 0,0 0 0,0 0 1,-1 0-1,0-1 0,0 0 0,0 0 1,0 0-1,0 0 0,-1-1 0,1 1 0,-1-1 1,0 0-1,0 0 0,0-1 0,1 0 1,-1 0-1,-1 0 0,1 0 0,0-1 0,0 1 1,0-2-1,-1 1-6,-38 1-31,0-2 1,0-2-1,0-2 0,1-2 1,-37-11 30,4-5-58,45 12 28,0 2-1,0 1 0,-1 2 1,0 1-1,-27-1 31,57 6-5,1 0-1,-1 0 1,1 0 0,0 0-1,-1 1 1,1-1 0,-1 0 0,1 1-1,-1-1 1,1 1 0,0-1-1,-1 1 1,1 0 0,0 0 0,0 0-1,-1-1 1,1 1 0,0 0-1,0 1 1,0-1 0,0 0 0,0 0-1,0 0 1,0 1 5,0 1-5,-1 0-1,1 0 1,0 1 0,0-1 0,1 0-1,-1 0 1,1 1 0,-1-1 0,1 0-1,0 1 1,0 1 5,1 2-2,-1 0 0,1 0 0,1-1 0,-1 1 1,1 0-1,0 0 0,1-1 0,0 1 0,0-1 0,3 6 2,1-5-1,0 0 1,0 0-1,0-1 0,1 0 1,0 0-1,0-1 1,0 0-1,1-1 0,-1 0 1,1 0-1,0-1 1,0 0-1,1 0 0,-1-1 1,1 0-1,-1-1 1,6 0 0,-1 1 6,-1-2-1,1 0 1,0 0 0,-1-2 0,1 1 0,-1-2 0,1 0-1,-1 0 1,0-2 0,0 1 0,0-1 0,1-2-6,3-3 4,-1-1 0,0 0 1,0-1-1,-1 0 0,-1-1 1,0-1-1,4-7-4,-12 15 1,-1 0 0,0-1 0,0 0 1,-1 0-1,0 0 0,0-1 0,0 1 0,-1-1 0,0 0 0,-1 0 0,0 0 1,0 0-1,-1 0 0,0-1 0,0 1 0,-1 0 0,0-1 0,-1-4-1,0 10 0,0-1 0,0 1-1,-1 0 1,1 0-1,-1 0 1,1 0-1,-1 0 1,0 0 0,0 0-1,-1 1 1,1-1-1,0 1 1,-1-1-1,1 1 1,-1 0 0,0 0-1,0 0 1,0 0-1,0 1 1,0-1-1,0 1 1,-1 0 0,1 0-1,0 0 1,-1 0-1,1 1 1,0-1 0,-10-1-13,-1 0 0,1 0 1,0 2-1,0 0 0,0 0 0,-9 2 13,13 0-9,1 0 1,-1 1-1,0 0 0,1 0 0,0 1 0,0 0 0,0 1 0,1 0 0,-1 0 0,1 0 0,0 1 0,1 0 0,-1 0 0,1 1 0,0 0 0,1 0 0,0 0 0,0 1 0,-2 4 9,-4 7 16,1 1 0,0 0 0,2 0 1,0 1-1,2 0 0,0 1 0,-1 10-16,5-16 27,-1-1 0,2 1-1,0 0 1,1-1 0,1 11-27,0-21 2,-1-1 0,1 0 0,0 0 0,0 0 0,0 0 0,0 0 0,1 0-1,0 0 1,0 0 0,0-1 0,0 1 0,0-1 0,1 1 0,-1-1 0,1 0 0,0 0 0,0 0 0,0 0 0,1-1 0,-1 1 0,1-1 0,-1 0 0,2 0-2,3 2 6,-1-1 1,1-1-1,0 1 1,0-2-1,0 1 1,0-1-1,1 0 1,-1 0-1,0-1 1,0-1-1,1 1 0,7-2-6,-4-1 14,0 0-1,1-1 1,-1 0-1,0-1 1,-1 0-1,1-1 1,-1 0-1,3-3-13,2-2 10,-1 0-1,0-2 0,0 0 1,-1-1-1,-1 0 0,0-1 1,-1 0-1,-1-1 0,0 0 1,-1-1-1,0-3-9,-4 7 1,0-1-1,-1 0 1,-1 0 0,0 0-1,-1-1 1,-1 1 0,0-5-1,-1 12 1,-1-1-1,0 1 1,0 0-1,-1 0 1,1-1 0,-2 1-1,1 0 1,-1 0 0,0 0-1,-1 0 1,0 0 0,0 1-1,0-1 1,-1 1 0,-1-2-1,-1 0-16,0 0 0,-1 0 0,0 1 0,0 0 0,-1 0 0,-3-2 16,7 6-13,0 0-1,-1 1 0,1-1 1,-1 1-1,0 0 1,0 1-1,0-1 0,0 1 1,0 0-1,0 0 1,0 0-1,0 1 1,-3-1 13,5 2-9,-1-1 1,1 1 0,0 0 0,-1 0 0,1 1 0,0-1-1,0 1 1,0-1 0,0 1 0,0 0 0,0 0 0,0 0 0,1 0-1,-1 1 1,1-1 0,0 1 0,-1 0 0,1-1 0,0 1 0,1 0-1,-1 0 1,0 0 0,1 1 0,-1 1 8,-6 15-15,0-1 1,2 2-1,-4 12 15,9-28 1,-9 42 32,2 1 0,1 1 1,3-1-1,2 1 0,4 41-33,-1-78 4,0 0 0,0-1 0,1 1 0,1-1 0,0 1-1,1-1 1,0 0 0,4 8-4,-6-15 2,1 1-1,0-1 1,-1 0-1,2 1 1,-1-1 0,0-1-1,1 1 1,0 0 0,-1-1-1,1 0 1,1 0-1,-1 0 1,0 0 0,1-1-1,0 0 1,-1 0-1,1 0 1,0 0 0,0-1-1,4 1-1,-2-1 16,0 0 1,1 0-1,0-1 0,-1 0 1,1-1-1,-1 0 0,0 0 1,1 0-1,-1-1 0,0 0 1,0-1-1,0 1 0,4-3-16,-1-1 14,0 0-1,0 0 0,0-1 0,-1 0 0,0-1 1,-1 0-1,1 0 0,2-6-13,2-3 10,0 0-1,-2 0 1,0-1-1,-2-1 1,0 0 0,0 0-1,-2-1 1,-1 0-1,4-18-9,-5 7 14,-2 0 0,0 0 0,-3-1 0,0 1 0,-2 0 0,-2-1-14,3 20-1,-2 0-1,1 1 1,-2-1-1,1 1 1,-1 0-1,-1 0 1,0 0-1,-1 1 2,6 9-2,0 0-1,0 1 0,0-1 0,-1 1 1,1-1-1,0 0 0,0 1 1,-1-1-1,1 1 0,0-1 1,-1 1-1,1-1 0,-1 1 1,1 0-1,-1-1 0,1 1 0,-1-1 1,1 1-1,-1 0 0,1-1 1,-1 1-1,1 0 0,-1 0 1,1-1-1,-1 1 0,0 0 0,1 0 1,-1 0-1,1 0 0,-1 0 1,0 0-1,1 0 0,-1 0 1,1 0-1,-1 0 0,0 0 0,1 0 1,-1 0-1,1 0 0,-1 1 1,0-1-1,1 0 0,-1 0 1,1 1-1,-1-1 0,1 0 1,-1 1-1,1-1 0,-1 1 0,1-1 1,-1 0-1,1 1 0,0-1 1,-1 1-1,1-1 0,0 1 1,-1 0-1,1-1 0,0 1 3,-16 36-96,16-37 97,-17 61-21,3 1 0,3 0-1,0 23 21,-7 189 73,16-243-73,1-11 3,0 1-1,1-1 1,2 1-1,0 1-2,-2-21 3,0 0-1,0 0 0,0 0 0,1 0 1,-1 0-1,0-1 0,0 1 1,1 0-1,-1 0 0,0 0 1,1 0-1,-1-1 0,1 1 0,-1 0 1,1 0-1,0-1 0,-1 1 1,1 0-1,0-1 0,-1 1 1,1-1-1,0 1 0,0-1 1,-1 1-1,1-1 0,0 1 0,0-1 1,0 0-1,0 1 0,0-1 1,-1 0-1,1 0 0,0 0 1,0 0-1,0 0 0,0 0 0,0 0 1,0 0-1,0 0 0,0 0 1,0 0-1,0-1 0,-1 1 1,1 0-1,0-1 0,0 1 1,0 0-1,0-1 0,-1 1 0,2-1-2,2-1 15,0-1 0,-1 1 0,1-1-1,0 0 1,-1 0 0,0 0 0,0 0 0,0 0-1,3-4-14,7-17 19,0-1-1,-2 0 1,-1-1-1,0 0 0,-2-1 1,-2 0-1,0 0 1,1-23-19,2-39-31,-5 0 0,-4-5 31,0-26-224,-2 166 119,-3 0 0,-4 18 105,-2 13 39,2-1-14,-14 123 61,5 142-86,18-343 8,0 0 1,1 0-1,-1 1 0,1-1 1,-1 0-1,1 0 1,0 1-1,0-1 1,0 0-1,0 1 1,1-2-9,4-8 15,13-34 2,-3 0 1,-1-1 0,-3-1 0,-1 0 0,2-34-18,2-72-92,-5-20 92,-4 47-83,-4 67 42,0 10 32,-1 37-61,0 15-82,8 167 56,-10 45 96,0-82-9,-1 65 26,3-204-8,0 0 0,0 0 0,1 1 0,0-1-1,0 1 1,1 0 0,-1-1 0,1 1 0,1-1-9,11-24 31,0-14-19,-3-1 0,-1 0 0,-3-1 0,3-42-12,0-188-13,-10 243 10,-1-230-76,0 261 80,0 1-1,0-1 0,1 1 0,-1-1 1,0 1-1,0-1 0,0 1 1,-1-1-1,1 1 0,0-1 0,0 1 1,-1-1-1,1 1 0,-1 0 1,1-1-1,-1 1 0,0 0 0,0-1 1,1 1-1,-1 0 0,0 0 1,0 0-1,-1-1 0,2 2-1,0 0 0,0 0-1,-1 0 1,1 0 0,0 0 0,0 0 0,0 0 0,-1 0 0,1 0-1,0 0 1,0 0 0,-1 0 0,1 0 0,0 0 0,0 1 0,0-1-1,-1 0 1,1 0 0,0 0 0,0 0 0,0 0 0,0 1 0,-1-1 0,1 0-1,0 0 1,0 0 0,0 0 0,0 1 0,0-1 0,0 0 0,-1 0-1,1 0 1,0 1 0,0-1 0,0 0 0,0 0 0,0 1 0,0-1-1,0 0 1,0 0 0,0 0 0,0 1 0,0-1 0,0 0 0,0 0-1,0 1 1,0-1 0,0 0 1,-4 26-11,1 0 0,1-1-1,1 1 1,1 0 0,2 6 11,-1 25 58,14 387 626,-12-410-632,1 23 113,-3 0-1,-4 55-164,-9-48 57,8-45-42,1 1 1,0 0-1,0 16-15,1 189 92,1-213-69,-1-1 0,1 1 1,-2-1-1,0 0 1,0 0-1,-4 7-23,3-7-7,0 1 0,1-1-1,0 1 1,0 0 0,2 1 0,-1 7 7,2 65 56,0-85-89,0 0 18,0 1 7,0 0 0,-25-1 56,11-5-38,1-1 0,0 0 0,0-1 0,1 0 0,0-1 0,0-1 0,0 0 0,0-1-10,-8-6-1,-32-24 4,9 6 2,-16-8-5,41 30 3,-20-12 15,-1 1 1,-18-7-19,53 27-26,5 2-108,11 2 10,39 18 70,0-2-1,1-2 1,1-3 0,1-2 0,33 1 54,-86-11-1,-1 1 1,1-1-1,-1 0 1,1 0-1,-1 0 0,1 0 1,-1 0-1,1 0 0,-1 0 1,1 0-1,0 0 1,-1 0-1,1 0 0,-1 0 1,1 0-1,-1 0 0,1 0 1,-1-1-1,1 1 1,-1 0-1,1 0 0,-1-1 1,1 1-1,-1 0 0,1 0 1,-1-1 0,-9-15 59,-51-54-80,42 51 14,0-1 0,1-1 1,2-1-1,0 0 0,1-1 0,-5-12 7,18 33-5,0 0-1,1 1 1,-1-1-1,0 0 1,1 0-1,0 0 1,-1 0-1,1 0 1,0 0-1,0 0 1,0 0-1,0-1 6,0 2-5,0 1 0,0-1 0,1 1 0,-1-1 1,0 1-1,0 0 0,1-1 0,-1 1 0,0 0 0,0-1 0,1 1 0,-1 0 0,0-1 1,1 1-1,-1 0 0,0-1 0,1 1 0,-1 0 0,1 0 0,-1 0 0,1-1 1,-1 1-1,0 0 0,1 0 0,-1 0 0,1 0 0,-1 0 0,1 0 0,-1 0 0,1 0 1,-1 0 4,4 0-9,-1 1 1,0 0-1,1 0 0,-1 0 1,0 0-1,0 0 1,0 1-1,0-1 1,0 1-1,0 0 1,0 0-1,0 1 9,62 56 6,-51-45 6,0 0 1,1-1 0,0-1-1,1 0 1,0-1-1,1-1 1,16 8-13,-32-18 6,-1 0 1,1 0 0,-1 0 0,1 0-1,0 0 1,-1 0 0,1 0 0,-1 0-1,1-1 1,-1 1 0,1 0-1,-1 0 1,1-1 0,-1 1 0,1 0-1,-1 0 1,1-1 0,-1 1 0,0-1-1,1 1 1,-1 0 0,1-1-1,-1 1 1,0-1 0,0 1 0,1-1-1,-1 1 1,0-1 0,0 1 0,1-1-1,-1 1 1,0-1 0,0 1 0,0-1-1,0 1 1,0-1 0,0 0-1,0 1 1,0-1 0,0 1 0,0-1-1,0 1 1,0-1 0,0 0-7,0-38 2,-1 27 14,0 0 8,0 1-1,-1-1 0,0 0 1,-1 1-1,0-1 0,-1 1 1,0 0-1,-1 0 0,-1 0 1,1 1-1,-1 0 0,-7-8-23,13 18 9,0 0-1,0-1 1,0 1-1,0 0 1,0-1-1,-1 1 1,1 0-1,0-1 1,0 1 0,0 0-1,-1 0 1,1-1-1,0 1 1,0 0-1,-1 0 1,1-1-1,0 1 1,-1 0-1,1 0 1,0 0-1,-1 0 1,1-1-1,0 1 1,-1 0-1,1 0 1,0 0-1,-1 0 1,1 0-1,0 0 1,-1 0-1,1 0 1,-1 0-1,1 0 1,0 0-1,-1 0 1,1 0-1,0 0 1,-1 1-1,1-1 1,0 0-1,-1 0 1,1 0-1,0 0 1,-1 1-1,1-1 1,0 0-1,0 0 1,-1 0-1,1 1 1,0-1-1,0 0 1,-1 1-9,-6 18 97,6-15-82,-4 16 76,1 1 0,0 0-1,2-1 1,0 2 0,1-1-1,2 17-90,0-35-147,-1-1 0,0 0 0,1 1 0,0-1 0,0 0 0,0 0 0,0 1 0,0-1 0,0 0 0,0 0 0,0 0 0,1 0 0,0 0 147,5 8-2162,-3 0-2603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3:31.03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996 95 7794,'5'-11'2473,"-4"9"-1926,-1 0-1,1 1 1,0-1 0,-1 0 0,1 1-1,-1-1 1,1 0 0,-1 0 0,0 1-1,0-1 1,0 0 0,0 0-547,0 1 79,-1 0-1,1 0 1,-1 1 0,0-1 0,1 0 0,-1 1 0,0-1-1,0 1 1,0-1 0,1 1 0,-1-1 0,0 1 0,0-1-1,0 1 1,0 0 0,0-1 0,0 1 0,0 0 0,0 0-1,0 0 1,0 0 0,0 0 0,0 0 0,1 0 0,-1 0-1,-1 0-78,-116-4 1857,-74 8-1857,178-3 35,0 1 0,1 0 0,-1 1 0,1 1 0,0 0 0,0 1 0,0 0 1,1 1-1,-1 0 0,-3 4-35,10-7 6,1 1 1,0 0 0,0 0-1,0 0 1,0 1 0,0-1-1,1 1 1,0 0 0,0 1-1,0-1 1,1 1 0,0 0-1,0-1 1,0 2 0,1-1-1,0 0 1,0 0 0,0 1-1,1-1 1,0 1 0,0-1-1,1 3-6,0-8 0,-1 8 10,1 1 0,1-1 0,0 1 0,0 0 0,2 5-10,-2-12 2,1 0 0,-1 1 1,1-1-1,-1 0 0,1 0 1,0 1-1,1-2 0,-1 1 0,0 0 1,1 0-1,0-1 0,-1 1 1,1-1-1,0 0 0,3 2-2,3 1 6,0 0 1,0-1-1,0 0 0,0 0 1,1-1-1,0 0 0,-1-1 0,1 0 1,3 0-7,18 1 26,1-1 1,9-2-27,-25 0 20,-7-1-19,1 0 1,-1 0 0,0-1 0,1 0 0,-1 0 0,0-1-1,0 0 1,-1-1 0,1 0 0,-1 0 0,0-1 0,0 0 0,6-5-2,-8 5 4,0 1 0,-1-1 0,1 0 1,-1-1-1,-1 0 0,1 1 1,-1-1-1,0-1 0,0 1 1,-1-1-1,0 1 0,0-1 0,0 0 1,-1 0-1,0 0 0,0-1 1,-1 1-1,0 0-4,-1 2 7,1 1 0,-1-1 0,0 1 0,0 0 0,0-1 0,-1 1 0,1-1 0,-1 1 0,0 0-1,-1 0 1,1-1 0,-1 1 0,1 0 0,-1 0 0,-1 0 0,1 1 0,0-1 0,-1 0 0,0 1 0,0 0 0,0-1 0,0 1 0,0 1 0,-1-1 0,1 0 0,-1 1 0,0-1 0,-2 0-7,-14-10 62,-2 1 0,1 0 0,-2 2 0,1 0 1,-22-5-63,30 10 10,-1 2 0,0-1 1,0 2-1,-1 0 0,1 1 1,0 0-1,-1 1 1,1 1-1,0 1 0,-2 0-10,10 0-2,-1 0-1,1 1 0,0 0 0,0 0 0,0 1 1,1 0-1,-1 0 0,1 0 0,0 1 0,0 0 0,1 0 1,-1 1-1,1-1 0,0 1 0,1 0 0,-1 1 1,1-1-1,0 1 0,1 0 0,-2 3 3,-2 6-4,1 0 0,1 0 0,0 0 0,2 0 0,-1 1 0,2-1 0,0 1 0,1 15 4,1-24-1,0 0-1,0 0 1,1 1-1,0-1 1,1 0-1,0 0 1,0 0-1,1 0 1,3 7 1,-4-11-1,1 0 0,-1-1 0,1 1 0,0-1 0,0 1 0,0-1 0,0 0 0,0 0 0,1 0 0,-1-1 0,1 1 0,0-1 0,0 0 0,0 0 0,0 0 0,0-1 0,0 1 0,1-1 0,1 0 1,2 1 0,1 0-1,0-1 0,-1 0 0,1-1 0,0 0 0,0 0 0,-1-1 0,1 0 1,0 0-1,-1-1 0,1 0 0,-1-1 0,1 0 0,-1 0 0,0-1 1,7-4 0,-3 0 4,0 0 1,-1-1-1,0 0 1,0-1 0,-1-1-1,0 1 1,-1-1 0,0-1-1,6-11-4,-12 17 7,0 1-1,0-1 1,-1 0-1,0 0 1,0 0-1,0 0 1,-1 0-1,0 0 0,0 0 1,0 0-1,-1-1 1,0-2-7,0 5 3,0 0 0,-1-1 1,1 1-1,-1 0 0,0-1 1,-1 1-1,1 0 0,0 0 0,-1 0 1,0 0-1,0 0 0,0 1 1,-1-1-1,1 0 0,-1 1 0,0 0 1,-2-3-4,-12-7 9,-1 0 1,1 1 0,-2 1 0,0 0-1,0 2 1,-1 0 0,0 1-1,-1 1 1,1 1 0,-1 1 0,0 1-1,-1 0 1,1 2 0,-1 0-1,1 2 1,-1 0 0,0 2-1,-10 2-9,23-2 0,0 1-1,0 0 0,1 0 1,-1 1-1,1 0 0,0 1 0,0 0 1,1 0-1,-1 0 0,1 1 0,0 0 1,1 1-1,-1 0 0,1 0 0,1 0 1,-1 1-1,-1 3 1,-7 10-7,2 2 0,0 0 0,1 0 1,1 1-1,-3 15 7,11-33-13,1 1 0,-1 0 0,1-1 0,1 1 0,0 0 0,0 5 13,0-4 7,0-8 12,0 0 38,0 0-18,-30 0 504,-20 0-217,50 0-319,-22-9 281,20 7-287,1-1 0,0 1-1,0-1 1,0 1 0,0-1 0,1 0-1,-1 0 1,1 0 0,-1 1 0,1-1-1,0 0 1,0 0 0,0 0 0,1 1-1,-1-1 1,1 0-1,0-3 1,0 1-1,0 0 1,0 1-1,1-1 1,0 0-1,0 0 1,0 1-1,3-4 0,8-7 94,0 1 0,1 0 0,1 1 0,0 1-1,1 1 1,0 0 0,17-8-94,1-3 125,2 1 112,2 2 0,30-12-237,-27 13 119,-29 15-112,0 0 0,0 0 0,1 1-1,-1 1 1,0 0 0,1 0 0,0 1 0,-1 1 0,5 1-7,24-1 5,-6 1 84,0 1 1,0 2-1,13 5-89,62 7 177,-69-13-98,-1 1-1,0 2 1,-1 2 0,39 14-79,-3 8 49,-38-15-13,1-1 1,0-1 0,10 0-37,-35-11 22,-1 2 1,0-1 0,0 2 0,2 1-23,39 15 14,-20-8 5,-27-11-12,1 0 0,0 0 0,0 0 1,1-1-1,3 1-7,14 4 52,-21-5-51,1-1 0,0 1-1,-1-1 1,1 0-1,0 0 1,0-1-1,0 1 1,0-1-1,-4 0 7,-1 0 1,0 0 1,0 0 12,0 0 21,-10 1-28,1 0 1,-1 0-1,1-1 1,-1 0-1,1 0 1,-1-1-15,-21-1-1,-70 1-78,0 4-1,0 5 1,-66 14 79,101-8-122,-50 18 122,84-20-38,1 0 0,0 2 0,1 1 0,-16 12 38,21-12-21,24-14-15,0 0 52,1-1-26,0 0-1,1 0 1,-1 0-1,0 0 0,0 0 1,0 0-1,1 0 1,-1 0-1,0 0 1,0 0-1,0 0 0,0 0 1,1 0-1,-1 0 1,0 1-1,0-1 1,0 0-1,0 0 1,0 0-1,1 0 0,-1 0 1,0 0-1,0 1 1,0-1-1,0 0 1,0 0-1,0 0 0,0 0 1,0 1-1,1-1 1,-1 0-1,0 0 1,0 0-1,0 0 0,0 1 1,0-1-1,0 0 1,0 0-1,0 0 1,0 1-1,0-1 0,0 0 1,0 0-1,0 0 1,0 0-1,0 1 1,-1-1-1,1 0 1,0 0-1,0 0 0,0 0 1,0 1-1,0-1 1,0 0-1,0 0 1,0 0-1,-1 0 0,1 0 1,0 1-1,0-1 1,0 0 10,42-3 8,0-1-1,0-3 1,32-8-8,-17 3 1,18-4-2,-1-2 0,6-6 1,-66 20-63,-31 12-76,-34 12-67,-91 20 235,-100 14-29,203-46 31,18-5-29,0-1 0,0 0-1,0-2 1,-3 0-2,4 0-9,19 33-305,1-31 308,0 1 0,1-1-1,-1 1 1,1-1 0,-1 1 0,1-1 0,0 0-1,0 1 1,0-1 0,0 0 0,0 0-1,0 1 1,1-1 0,-1 0 0,1 0-1,0-1 1,-1 1 0,1 0 0,2 1 6,-2-2-8,-2-1 25,-4-1-7,0 0 0,0-1-1,0 1 1,1-1 0,-1 0 0,0 0 0,1 0 0,-1 0-1,1 0 1,-1-1 0,1 0 0,-2-2-10,-9-6 6,-36-22-7,24 17 2,0-2-1,1-1 1,1 0-1,-14-17 0,37 35-1,0 1 0,0-1 0,0 0 0,1 0-1,-1 0 1,0 0 0,1 0 0,-1 0 0,0-1 0,1 1-1,-1 0 1,1 0 0,0 0 0,-1-1 0,1 1 0,0 0 0,0 0-1,-1-1 2,2 2-1,-1-1-1,0 1 1,0-1-1,1 1 0,-1-1 1,0 1-1,0-1 0,1 1 1,-1-1-1,0 1 1,1 0-1,-1-1 0,1 1 1,-1 0-1,1-1 0,-1 1 1,1 0-1,-1 0 1,1-1-1,-1 1 0,1 0 1,-1 0-1,1 0 0,-1 0 1,1-1-1,-1 1 1,1 0 1,3 0-4,-1 0-1,1 0 1,-1 0 0,1 0 0,0 0 0,-1 1 0,1 0 0,-1-1 0,1 2 0,-1-1 0,1 0 4,14 9 42,-1 1 0,0 0 1,-1 1-1,14 14-42,5 2 55,41 29 520,30 15-575,-69-49 74,1-2 0,1-2 0,1-1 0,5-1-74,110 51 110,-126-57-95,0 2-1,7 6-14,-9-5 25,1-2 0,14 6-25,4 0-12,-36-14 19,0 1 0,0-2 0,0 1-1,0-1 1,1-1 0,-1 0 0,1 0 0,-1-1-1,3-1-6,22 1 27,-16 0-22,1-1 0,20-3-5,-34 2 4,0 0-1,1 0 0,-1-1 0,0 0 0,0 0 1,0-1-1,0 1 0,0-1 0,-1-1 0,1 1 1,0-2-4,24-20 6,1 2 0,1 1 1,1 1-1,1 2 1,10-3-7,-1 3 3,-1-3 0,14-10-3,-20 11-5,44-11-30,-61 28-7,-17 4 36,0 0 1,0 0 0,-1-1 0,1 1-1,0 0 1,0-1 0,-1 1-1,1-1 1,0 1 0,-1-1 0,1 0-1,0 0 1,-1 0 0,1 0 0,-1 0-1,1 0 1,0-1 5,-2 1 2,1 0-1,-1 0 1,1 0-1,-1 0 1,0-1-1,1 1 1,-1 0-1,0 0 1,0 0-1,0 0 1,0 0-1,0-1 1,0 1-1,0 0 0,0 0 1,0 0-1,-1 0 1,1 0-1,0-1 1,-1 1-1,1 0 1,-1 0-1,1 0 1,-1 0-1,1 0 1,-1 0-1,0 0 1,0 0-1,1 1 1,-1-1-1,0 0 1,0 0-1,0 1 1,0-1-2,-30-21 50,14 13-53,-1 2-1,0 0 0,0 1 0,0 1 1,-7-1 3,-26-8-4,34 9 6,-1-2 0,1 0 1,1-1-1,-1-1 0,2-1 0,-1 0 1,1-1-1,1 0 0,0-2 0,0 1 1,2-2-1,-1 1 0,1-3-2,10 13-336,13 13 297,17 15 71,-6-8-13,1-2-1,1 0 0,1-2 0,0-1 0,0-1 0,1 0 1,1-2-1,19 3-18,-3-1-2,0 2 0,17 9 2,-15-6-27,-1-1 0,5-2 27,117 17 8,-120-21-9,-24-5-1,0 0 0,0 2 0,-1 0 0,0 2 0,0 0-1,-1 1 1,3 3 2,24 13 7,29 12-7,-74-36-3,1 0 0,-1 0 0,0 0 0,0 0-1,0 0 1,0 1 0,0-1 0,0 1 0,0-1 0,-1 1 0,1 0-1,0 0 1,-1 0 0,0 0 0,1 0 0,-1 0 0,0 0 0,0 0-1,0 0 1,0 1 0,0-1 0,-1 0 0,1 1 0,-1-1 0,0 0-1,1 1 1,-1-1 0,0 1 0,0-1 0,-1 1 0,1 1 3,-1-2 2,0 0 0,1 0 0,-1-1 0,0 1 0,0 0 0,-1 0 1,1-1-1,0 1 0,0-1 0,-1 1 0,1-1 0,-1 0 0,1 1 0,-1-1 1,0 0-1,1 0 0,-1 0 0,0 0 0,0 0 0,0-1-2,-40 18 15,11-9 10,1-2-1,-2-2 0,1 0 1,-13-2-25,-129 1 119,127-5-111,25 3 12,1 0-1,0 1 0,0 1 1,1 1-1,-7 3-19,-58 12 82,47-15 48,20-4-116,1 1 0,1 1 0,-1 0 0,0 1 0,1 0 0,-1 1 1,1 1-1,0 1 0,1 0 0,-7 4-14,1 4 22,-1-1 0,-1-1-1,0-1 1,0-1 0,-1 0 0,-1-2 0,0-1 0,-3 0-22,15-6 3,-8 3 3,-1 0 0,1 1 0,0 1 0,0 1 0,-8 4-6,100-17-145,-2-13 140,-1-4 0,9-7 5,57-18-50,-69 24-85,42-23 135,19-7-85,-110 47 15,0 2 1,0 0-1,0 1 1,0 0 0,13 1 69,92 2-198,-55 2 254,-62-2-54,1-1 0,0 0 0,0 1 0,0-2 0,-1 1 0,1-1 0,0 0 0,-1 0-1,0 0 1,1-1 0,-1 0 0,0 0 0,0 0 0,0-1-2,9-7 8,-1-1-1,0-1 1,9-13-8,-11 13 2,1 0-1,0 1 1,1 1-1,2-2-1,15-12 10,-29 24-6,39 1-82,23-1 139,-22-1-77,-1 3-1,12 2 17,-40-1 6,0 1 0,0 0-1,0 1 1,0 1 0,2 1-6,20 7 15,-22-8-17,0 1 0,0 0 0,-1 1 0,0 0 0,6 5 2,-4-3-2,-1 0 1,1-2-1,1 1 0,1-1 2,-8-4 1,0 1 0,0-1 1,0 1-1,-1 0 0,1 1 0,-1-1 0,0 1 1,-1 1-1,1-1 0,-1 1 0,0 0 0,0 0 1,-1 0-1,0 1 0,0-1 0,0 1 0,-1 0 1,0 0-1,0 1 0,0 3-1,3 14 8,-2 0 1,0 0-1,-2 0 0,-1 1 0,-1 15-8,-1-38-1,0 1 0,0-1 0,0 0-1,0 1 1,0-1 0,0 0 0,-1 0-1,0 0 1,1 0 0,-1 0 0,0 0-1,-1 0 1,1-1 0,0 1 1,-38 37 37,37-38-26,-20 20-3,9-9-12,0 0 0,-15 9 4,29-22 0,-1 0 1,1 1-1,0-1 0,0 0 1,-1 0-1,1 0 0,0 0 1,0 1-1,-1-1 0,1 0 0,0 0 1,0 1-1,-1-1 0,1 0 1,0 1-1,0-1 0,0 0 1,0 0-1,0 1 0,-1-1 0,1 0 1,0 1-1,0-1 0,0 0 1,0 1-1,0-1 0,0 0 1,0 1-1,0-1 0,0 0 1,0 1-1,0-1 0,1 1 0,8 7 22,26 7-17,-25-12-41,23 10 60,0 2 0,27 16-24,-49-24 5,0-2 1,-1 2-1,0-1 0,0 2 0,4 4-5,-11-10 0,-1 0 0,0 1 0,1 0 0,-1 0 0,0-1-1,-1 1 1,1 0 0,0 1 0,-1-1 0,0 0 0,1 0 0,-1 1 0,-1-1 0,1 0 0,0 1 0,-1-1 0,0 1-1,0-1 1,5 132 50,-5-98-5,0-37-45,0 0 22,0-13 59,1-64-117,3 0 0,3 1 0,4-4 36,-2-2-18,-6 54 8,0 1-1,1 0 0,7-18 11,-9 24-15,-2 18 11,0 0 0,1 0-1,-1 0 1,1-1-1,-1 1 1,1 0 0,0 0-1,0 0 1,2-2 4,25 4-154,-23 1 148,0 0 7,-3 0 4,-1 1-1,1-1 1,0 0-1,0 0 1,-1 0-1,1 0 0,0 0 1,0-1-1,-1 1 1,1 0-1,0-1 1,-1 1-1,1-1 1,-1 0-1,1 0 1,0 1-1,-1-1 1,0 0-1,1 0 1,-1 0-1,0 0 1,1-1-1,-1 1 1,0 0-1,1-1-4,-1 0 0,1 0 1,-1 1-1,1-1 0,0 1 1,-1-1-1,1 1 0,0 0 1,0 0-1,0 0 0,0 0 1,0 0-1,0 0 0,1 0 1,-1 1-1,0-1 0,0 1 1,1 0-1,42-1 14,-23 2-5,-18-2-5,0 0-1,0-1 1,0 1-1,0-1 1,0 0-1,0 0 1,-1 0-1,1-1 1,-1 1-1,3-4-3,-4 5-16,-14 2-8,-1 0 0,1 1 0,0 0 0,0 1 0,0 1 0,1 0 0,-3 1 24,-80 38-74,85-38 67,-14 8-26,39-17 55,42-19-19,-16-1 10,-41 22 13,1 1 1,0 0-1,0-1 0,0 1 0,-1-1 0,1 1 0,-1-1 0,1 0 0,-1 1 0,0-1 0,0 0 0,0 0 0,0 0 0,0 0 0,0 0 0,0 0 0,-1-1 1,1 0-27,-1 2 21,0 1-40,0 0-69,0 0 9,0 1 70,-1 1 0,1-1 0,-1 1 0,1-1 0,-1 1 0,0-1 0,0 1 0,0-1 0,0 0 0,0 1 0,0-1 0,0 0 0,0 0 0,-1 0 9,-6 5 1,-9 6-2,0 1 0,0 0 1,1 2 0,11-10-2,-1 2-1,1-1 1,0 0 0,0 1 0,1 0 0,0 0 0,0 1 0,1-1 0,-2 5 2,-2 12 6,1 0 1,1 0-1,1 0 0,1 0 1,1 1-1,1-1 0,2 1 1,0-1-1,2 6-6,-2-24 6,1 0-1,0 0 1,0-1-1,0 1 0,0-1 1,1 1-1,0-1 1,0 0-1,4 5-5,38 41-3,-36-40 5,-5-7 1,4 4 16,0 1 0,-1 0-1,0 0 1,0 0-1,1 4-18,-3-3-9,0 0 0,1-1 0,1 0 0,-1 0-1,1-1 1,1 0 0,0 1 9,-8-9 0,1 0 0,-1 0 0,0 0 0,0 0 0,0 1 0,1-1 0,-1 0 0,0 0 0,0 0 0,0 1 0,0-1 0,0 0 0,0 0-1,1 0 1,-1 1 0,0-1 0,0 0 0,0 0 0,0 1 0,0-1 0,0 0 0,0 0 0,0 1 0,0-1 0,0 0 0,0 0 0,0 0 0,0 1 0,0-1 0,0 0 0,0 0 0,-1 1 0,1-1 0,0 0 0,0 0-1,0 0 1,0 1 0,0-1 0,0 0 0,-1 0 0,1 0 0,0 1 0,0-1 0,0 0 0,0 0 0,-1 0 0,1 0 0,0 0 0,0 0 0,-1 1 0,1-1 0,0 0 0,0 0 0,0 0 0,-1 0 0,1 0-1,0 0 1,0 0 0,-1 0 0,1 0 0,0 0 0,0 0 0,-1 0 0,1 0 0,-21 2 22,18-1-12,-46 2 13,-1-1 0,-15-3-23,5 0 7,37 6 217,20 2-3564,3-3-2274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3:37.85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1 211 6513,'0'0'2234,"0"0"-87,0 0-286,0 0-330,0 0-484,2 0-94,15-2-284,0 0 0,-1-1-1,0-1 1,1-1 0,-2 0 0,1-1-1,2-1-668,56-18 486,-11 6-240,-41 11-188,1 2-1,0 0 0,0 1 1,1 1-1,-1 2 0,4 0-57,43 2 455,0-3 0,43-9-455,-6 0 178,1 4-1,1 6-177,13-2 406,25-1 380,132 13-786,-150-3 59,-79-4-20,0 2 0,0 2 0,26 7-39,-23-1 17,40 10 1,-43-7-11,-31-10-8,-1 1 1,1 0 0,-1 2 0,0 0-1,0 1 1,2 3 0,-3-2-19,-1 0 124,-18-7-52,-12-2-32,-9-4-2,1-1-1,0-1 1,0-1 0,-14-6-19,-47-14-2,-1 11-32,0 3 0,0 4 0,-76 3 34,31 1-190,-16-8 190,-142-12-408,176 17 309,50 1 10,60 7 74,1 0-34,0 0-56,0 0-69,0 0 44,2 11 64,0-7 64,1 0 0,0-1 0,0 1 0,0-1 0,0 1 0,0-1 0,1 0 0,-1 0-1,1-1 1,0 1 0,0-1 0,1 1 2,53 25-3,-23-15 18,0-2 0,1-1 0,1-1-1,35 2-14,152 7 211,-62-8-33,138 27 169,-241-29-276,-4-3 20,-1-3 0,4-2-91,56 2 159,-84 0-121,-8-2-13,0 2 0,0 1-1,5 1-24,-27-3 3,1-1 0,-1 0 0,1 1 0,-1-1 0,1 0 0,0 0 0,-1 0 1,1 0-1,-1 0 0,1 1 0,-1-1 0,1 0 0,0 0 0,-1 0 0,1 0 0,-1-1 0,1 1 0,0 0 0,-1 0 0,1 0 0,-1 0 0,1-1 0,-1 1 0,1 0 0,-1 0 0,1-1 0,-1 1 0,1 0 0,-1-1 0,1 1 0,-1-1 0,0 1 0,1 0 0,-1-1 0,0 1 0,1-1-3,-1 0 2,0-1-1,0 1 1,-1-1-1,1 1 1,0-1-1,-1 1 1,1-1-1,-1 1 0,1 0 1,-1-1-1,1 1 1,-1 0-1,0 0 1,0-1-2,-32-40-24,14 23-11,-1 2 0,-1 0 0,0 1 0,-2 1 1,1 1-1,-2 0 0,0 2 0,0 1 0,-20-5 35,36 13-1,0 0-1,0 0 0,0 0 1,0-1-1,1-1 0,0 1 1,0-1-1,0 0 1,-2-3 1,8 6 0,1 2 4,0 0-20,0 0-43,0 0-1,0 0 7,11 0 34,31 8-3,-6 0 135,0-2 1,1-2 0,19-1-114,472-3 793,-299 14-157,-157-14-568,0 4 0,66 11-68,178 42 84,-242-42-26,0 3 0,68 28-58,-126-40 1,82 36 18,-69-28-30,2 2 24,29 19-13,-50-29-22,-6-3-45,-15-3 5,-1 0 51,11 0 5,1 0-9,0 0-20,0 0 21,0 0 4,0 0-11,0 0-20,0 0 18,0 0-12,0 0 21,0 0 4,35 1-4,12 9 17,-36-7 6,1 0 0,-1-1 0,0 0 0,0-1 0,1 0-9,154 10 38,-156-10-38,1 0-1,-1 1 0,1 1 0,-1-1 1,6 3 0,26 7-3,21 1 2,-31-6 2,0-1-1,1-2 1,31 1-1,-41-3 0,1 0 0,-1 2 1,1 0-1,1 2 0,39 8 7,21 6-2,-69-16-1,0-1-1,0-1 0,13 1-3,27 4 8,-31-2 16,0-2 0,0 0 0,24-1-24,-38-2 20,1 0 0,-1-1 0,1 0 0,-1 0 1,0-1-1,0-1 0,8-2-20,-4 2 8,0 0 0,0 1 0,0 1 0,1 0 0,-1 1 0,0 1 0,4 1-8,28 0 4,-1 0 2,0 2 0,32 8-6,-10-1 27,189 28 3,-227-33-50,-19-3 18,1-1-1,0 0 0,0-1 1,3 0 2,87 13 96,-49-12 22,-14-1 132,29 5-250,3 10 235,10 1 102,-44-16-144,-28-1-157,-1 0-1,1 0 1,-1 1-1,1 0 1,6 3-36,40 4 67,-25-5-42,18-2 11,-41-2-31,1 1-1,-1 0 0,0 0 0,1 1 0,-1 0 0,6 1-4,-2 1 81,0-1-1,1 0 1,-1-1-1,0-1 1,11 0-81,-12 0 324,-9 0-271,-13 0-4547,-6 0-434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3:41.20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 0 7258,'-2'0'10292,"9"1"-6723,35 8-4374,-10 5 908,8 3 209,0-1 0,0-2 1,2-2-1,3 0-312,-15-7 127,-1 1 0,0 2 1,-1 0-1,0 2 0,9 6-127,-21-8 35,-2-2 36,0 0-1,-1 1 1,0 0 0,-1 1-1,0 1 1,0 0 0,0 0-1,-1 1 1,3 5-71,25 15 56,-30-22 153,-10-10 364,-17-14-251,2 8-294,-1 2 1,1 0-1,-1 1 0,0 1 0,-1 0 0,1 1 1,-6 1-29,-12-1 46,0 2 1,-13 2-47,2-1 21,41 1-20,0-1 1,0 1-1,0 0 0,0 0 0,0 0 0,1 1 1,-1-1-1,0 1 0,1 1 0,-1-1 0,1 1 1,-1 0-2,-48 40 19,14-11-13,34-28-7,1 0-1,-1 1 1,1-1-1,0 1 1,0 0-1,1 0 1,-3 6 1,-8 9-4,3 2 2,10-19 2,0 0 0,0 0 0,0-1 0,-1 1 0,1 0 0,-1-1 0,0 1 0,0-1 0,-2 3 0,3-4 2,-1 0 0,1 1 1,0-1-1,0 0 0,-1 1 0,1-1 0,0 1 0,0 0 0,0-1 1,1 1-1,-1 0 0,0-1 0,1 1 0,-1 0 0,1 0-2,-1-2 8,0-3 2,0 0 0,0 1 0,0-1 0,0 0 0,1 0 0,0 0 0,-1 0 0,1 0-1,0 0 1,0 0 0,1 0 0,0-3-10,-1-1 8,1 0-9,0-1 0,0 0 0,1 1 0,0-1 0,1 1 0,0 0 0,0 0 0,2-4 1,-1 4 1,-1 0 0,0 0 0,0 0 0,-1 0 0,0 0 0,0-1 0,-1 1 0,0-5-1,4-24 84,-5 36-71,0 0-7,-5 1-30,1 2 11,0 1 1,1-1 0,-1 1 0,1 0-1,0 0 1,0 0 0,0 0 0,1 1-1,0-1 1,-2 5 12,-17 47-11,6-14-2,9-28 0,6-25 30,19-42 3,-4 16 0,-15 37-21,0-1 0,1 1 0,-1-1 0,0 0 0,1 1-1,-1 0 1,0-1 0,1 1 0,-1-1 0,1 1 0,-1-1 0,0 1 0,1 0 0,-1-1 0,1 1 0,-1 0 0,1-1 0,0 1 0,-1 0-1,1 0 1,-1 0 0,1 0 0,-1-1 0,1 1 0,0 0 0,-1 0 0,1 0 0,-1 0 0,1 0 0,0 0 0,-1 0 0,1 1-1,-1-1 1,1 0 0,-1 0 0,1 0 0,0 1 0,-1-1 0,1 0 0,-1 0 0,1 1 0,-1-1 0,1 0 0,-1 1 0,0-1 0,1 1-1,-1-1 1,1 1 0,-1-1 1,31 29-79,-23-21 68,-4-5 11,-1 0 1,0 0-1,1 0 0,-1 0 1,1-1-1,0 1 0,0-1 0,0 0 1,0 0-1,0-1 0,1 1 0,-1-1 1,0 0-1,1 0 0,-1 0 0,1 0 1,-1-1-1,1 0 0,-1 0 0,1 0 1,0-1-1,-1 1 0,0-1 0,1 0 1,-1-1-1,1 1 0,-1-1 0,0 1 1,0-1-1,0-1 0,3-1 0,17-11 0,0 1 0,1 1 0,1 1 0,0 1 0,1 1 0,0 1 0,27-4 0,51-18 0,-54 30-24,-40 2 23,-4-1 3,0 0 0,0 0-1,1 0 1,-1-1 0,0 0 0,6-1-2,-12 1-23,-47 20 223,-22 5-200,46-17 14,1 1 1,0 1-1,-15 9-14,-21 10 57,26-12-23,1 1 0,1 1 0,0 2-1,1 1 1,-22 22-34,-44 33 362,86-69-254,6-4-3232,2-3-2167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5:36.046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2235 850 3449,'2'-17'6663,"-1"-3"-895,-2 19-5701,1 0 0,-1 0 0,1 0 0,-1 0 0,0 0 0,1 0 1,-1 1-1,0-1 0,0 0 0,1 0 0,-1 1 0,0-1 0,0 1 0,0-1 0,0 0 0,0 1 1,0 0-1,0-1 0,0 1 0,0-1 0,0 1-67,-6-2 30,1 1-1,-1 0 1,1 0-1,-1 0 1,1 1-1,-1-1 1,0 2 0,1-1-1,-1 1 1,1 0-1,-1 0 1,1 1-1,-1 0 1,1 0 0,0 0-1,0 1 1,0 0-1,0 0 1,0 1-1,1 0 1,0 0-1,-1 0 1,0 1-30,-15 15-155,1 0 0,0 1-1,2 1 1,-12 18 155,29-38 8,-7 10-18,0-1 0,1 1 0,0 1 0,1-1 0,-3 9 10,7-15-6,0 0-1,0 1 0,0-1 1,1 0-1,0 1 0,1-1 1,-1 1-1,1-1 0,1 1 1,-1 0-1,1-1 0,0 0 1,1 2 6,-1-5-5,0-1 1,0 0-1,0 0 1,0-1-1,1 1 1,-1 0-1,1 0 1,-1-1-1,1 1 1,0-1-1,0 1 1,0-1-1,0 0 1,0 0-1,0 1 1,0-1-1,0-1 1,0 1-1,0 0 1,0-1-1,1 1 1,-1-1-1,0 1 1,0-1-1,1 0 1,1 0 4,10 1-30,0-1 1,1-1-1,10-1 30,-12-1 2,0 1 0,-1-2-1,1 0 1,-1 0-1,0-2 1,0 1 0,0-1-1,-1-1 1,0 0-1,9-8-1,7-7 13,-1 0 0,-2-2 0,15-18-13,-29 31 10,-1-2 0,0 1 0,0-1 0,-1 0 0,-1-1 0,4-10-10,-8 17 10,-1 0 1,1 0-1,-1-1 0,-1 0 1,1 1-1,-1-1 0,0 0 0,-1 1 1,0-1-1,0 0 0,-1 0 0,0 1 1,0-1-1,-1-2-10,1 7 6,0 0 0,-1 0 1,1 1-1,-1-1 0,1 0 0,-1 0 1,0 1-1,0-1 0,0 1 0,-1-1 0,1 1 1,0 0-1,-1 0 0,1 0 0,-1 0 0,-1 0-6,-1-1 4,-1 0 0,-1 0 0,1 1 0,0 0 0,-1 0 0,1 1 0,-1-1 0,-1 1-4,-3 0-2,0 0 1,-1 1-1,1 0 1,-1 1-1,1 0 1,0 0-1,0 2 1,0-1-1,-8 4 2,5 0-1,0 2 0,0-1-1,1 2 1,0 0 0,0 0-1,1 1 1,-3 5 1,-4 2 0,2 2-1,0 0 1,1 1 0,-2 5 0,13-16 10,0-1 0,1 1 0,0 0 0,0 0 0,1 1 0,0-1 0,1 1 0,0-1 0,0 1 0,0 7-10,2-13 4,0 0 0,0 0 1,0 0-1,0 0 0,0 1 0,1-1 1,0 0-1,0 0 0,0 0 0,0 0 1,0 0-1,1-1 0,0 1 0,0 0 1,0-1-1,0 1 0,1-1 1,-1 0-1,1 1 0,0-1 0,0 0 1,0-1-1,0 1 0,0-1 0,4 2-4,2 1 6,1-1 0,-1-1-1,1 0 1,0 0-1,0-1 1,0-1-1,0 1 1,1-2-1,5 1-5,-8-1 4,0 0-1,0-1 1,0 1-1,0-2 0,0 1 1,0-1-1,0 0 1,-1-1-1,1 0 0,-1 0 1,1 0-1,0-2-3,5-4 10,-1-1 0,0 0 0,-1-1 0,0 0 1,-1-1-1,0 0 0,0-1 0,-2 1 0,1-2 0,1-4-10,-5 7 15,0 1 0,-1-1-1,0 0 1,-1-1 0,0 1 0,0-1 0,-1 1-1,-1-1 1,0 0 0,-1 0 0,0 0 0,0 1 0,-3-12-15,2 19 2,0 0 0,-1 1 0,1-1 1,-1 0-1,1 1 0,-1-1 1,-1 1-1,1-1 0,0 1 0,-1 0 1,1 0-1,-1 0 0,0 0 1,0 1-1,0-1 0,-1 1 0,1 0 1,0 0-1,-1 0 0,1 0 1,-1 0-1,0 1 0,0 0 0,0 0 1,0 0-3,-11-3-3,-1 1 0,0 0 0,0 1 0,0 1 0,-11 1 3,7 1-2,-1 1 1,1 1-1,0 1 0,0 0 1,0 2-1,0 0 0,1 1 1,0 1-1,-12 7 2,9-3-4,1 1 0,1 0 1,0 1-1,0 2 0,1 0 1,1 1-1,-15 18 4,27-27 1,0 0 0,1 0 0,-1 0 0,2 1 0,-1 0 0,1 0 0,0 0 0,1 1 0,0-1 0,-1 8-1,4-14 2,-1 1 0,1-1 0,0 0 0,-1 1 0,1-1 0,1 0-1,-1 1 1,0-1 0,1 0 0,0 1 0,0-1 0,0 0 0,0 0 0,0 0 0,1 0 0,-1 0 0,1 0-1,0 0 1,0 0 0,0-1 0,0 1 0,0-1 0,1 1 0,-1-1 0,1 0 0,-1 0 0,1 0 0,0 0 0,0-1-1,0 1 1,0-1 0,0 0 0,1 1-2,10 2 12,0 0 0,0-1 0,0 0 0,1-1 0,-1 0-1,1-2 1,-1 0 0,1 0 0,-1-1 0,0-1 0,1 0 0,-1-1-1,0-1 1,0 0 0,0-1 0,-1-1 0,0 0 0,0 0 0,0-1 0,9-8-12,-9 5 12,0 0 0,-1-2 0,-1 1 0,0-2 1,0 1-1,-1-1 0,-1-1 0,0 0 1,-1 0-1,0-1 0,0-4-12,0-2 19,-1 1 0,-1-1 1,-1 0-1,-1-1 0,-1 1 0,0-1 0,-2 0 1,-1-4-20,0 21 9,0 0 0,0 0 0,-1 0 1,1 0-1,-1 0 0,-1 0 0,1 0 1,-1 1-1,1-1 0,-1 0 0,-1 1 1,1-1-1,-1 1 0,1 0 0,-1-1 1,-1 1-1,1 1 0,0-1 0,-1 0 1,0 1-1,0 0 0,0 0 0,0 0 1,0 0-1,-1 1 0,1 0 0,-1 0 1,0 0-1,0 0 0,-1 0-9,-9-2-6,0 1 0,1 0 0,-1 1-1,0 1 1,-1 0 0,1 1 0,0 1 0,0 0 0,0 1-1,0 1 1,1 0 0,-1 1 0,1 0 0,-1 2 0,1-1-1,1 2 1,-1 0 0,-7 5 6,6-3-7,0 1-1,1 0 1,1 1 0,-1 1 0,2 0-1,0 0 1,0 2 0,1-1-1,1 1 1,0 1 0,1 0-1,1 0 1,0 1 0,1 0-1,1 0 1,0 2 7,4-13-4,0 1 0,1 1 0,0-1 0,0 0 0,0 0 0,1 0 0,0 1 0,0-1 0,1 0 0,0 0 0,0 0 0,0 0 0,1 0 0,1 6 4,-1-8-4,1 0 1,-1-1-1,1 1 1,0 0-1,-1-1 1,1 0-1,1 1 1,-1-1-1,0-1 1,1 1-1,0 0 0,0-1 1,-1 0-1,1 0 1,1 0-1,-1 0 1,0-1-1,0 1 1,1-1-1,1 0 4,6 2-4,0 0 0,1-1 0,-1 0 0,0-1 0,1-1-1,-1 0 1,1-1 0,-1 0 0,1 0 0,-1-2 0,0 1 0,0-2 0,0 0-1,-1 0 1,1-1 0,-1 0 0,0-1 0,0 0 0,-1-1 0,6-4 4,1-4 14,-1 0 1,0-1-1,0-1 1,-2 0-1,0-1 1,-1 0-1,-1-2 1,-1 1 0,0-3-15,-4 8 24,-1 0 1,-1 0 0,0 0-1,0-1 1,-2 0 0,0 0-1,-1 0 1,0 0 0,-1 0 0,-1-1-1,0 1 1,-1 0 0,-3-14-25,3 25 11,0 0 1,0-1-1,-1 1 1,0 0-1,0 0 1,0 0-1,0 0 1,0 0 0,-1 1-1,0-1 1,1 1-1,-1-1 1,-1 1-1,1 0 1,0 0-1,-1 0-11,-2-1 11,-1 0 0,1 1 0,-1 0-1,0 0 1,0 0 0,0 0-1,0 1 1,0 1 0,-4-2-11,-4 1-19,0 1 1,0 0-1,0 1 0,0 0 1,0 2-1,0-1 0,0 2 1,0 0-1,-6 3 19,-2 2-59,0 2-1,0 0 1,0 2-1,2 0 1,-1 1 0,2 2-1,0 0 1,0 1-1,2 1 1,0 1 0,-10 13 59,22-24-8,1 1 1,0-1-1,0 1 1,1 0-1,0 0 1,0 0-1,1 0 1,0 1 0,1 0-1,0-1 1,-1 10 7,3-15-4,-1 0 0,1 0 0,0 1 1,1-1-1,-1 0 0,0 0 0,1 1 0,0-1 1,0 0-1,0 0 0,0 0 0,0 0 0,1 0 1,-1 0-1,1-1 0,0 1 0,0 0 1,0-1-1,0 1 0,0-1 0,1 0 0,-1 0 1,1 0-1,-1 0 0,1 0 0,0 0 1,0-1-1,0 1 0,0-1 0,0 0 0,0 0 1,0 0-1,0 0 4,12 3-9,1-1 0,-1-1 0,1 0 0,-1-1 0,1 0 0,-1-2 0,1 0 0,-1 0 0,1-2 0,-1 0 0,0 0 1,0-2-1,0 1 0,0-2 0,-1 0 0,0-1 0,12-8 9,-10 4 12,1-1 1,-2 0-1,0-1 0,0-1 0,-1-1 1,-1 0-1,8-12-12,-16 20 11,1-1 0,-1 0-1,-1 0 1,0 0 0,0-1-1,0 1 1,-1-1 0,0 0-1,-1 0 1,0 0 0,-1 0-1,0-1 1,0 1 0,-1 0 0,0-1-1,0 1 1,-2-6-11,1 11 8,0 1-1,-1 0 1,1 0 0,-1 0-1,0 0 1,1 0 0,-1 0-1,-1 0 1,1 1 0,0-1-1,-1 1 1,1-1 0,-1 1-1,0 0 1,0 0 0,0 0 0,0 1-1,0-1 1,-1 0-8,-7-3 4,0 1-1,0 0 1,-1 0-1,1 1 1,-1 1-4,-15-4 0,1 2 0,-1 1 0,0 1 0,0 1 0,0 2 0,0 1 0,0 0 0,-19 6 0,40-7-7,1 1-1,-1 0 1,1 0 0,-1 0 0,1 1-1,0-1 1,0 1 0,0 1 0,-1-1 7,5-2-34,1-1-74,7 0-73,7-1 195,0-1 0,-1-1 1,1 0-1,-1-1 0,0 0 1,0-1-1,12-7-14,18-5 92,-9 2 140,-1-1 0,0-1 0,15-12-232,37-21 309,-74 45-295,1 0 0,0 1 0,0 0 0,0 1 0,0 0 0,1 1 0,-1 1 0,2-1-14,30 1 126,31 2-126,-12 1 87,430-2 570,-538 2-618,0 3 0,1 2 0,-8 3-39,-51 8 35,-16-6-2,-1-5 1,-2-5-34,121-2 1,-1 0 0,1 0 0,0 0 0,0 0 0,0 0-1,0 0 1,0 0 0,0-1 0,-1 1 0,1 0 0,0-1 0,0 1 0,0 0 0,0-1 0,0 0 0,0 1 0,0-1 0,0 0-1,0 0-1,1 1-1,0-1 1,0 1 0,-1-1-1,1 1 1,0-1-1,0 1 1,0-1 0,0 0-1,0 1 1,0-1 0,0 1-1,0-1 1,0 1 0,0-1-1,0 1 1,0-1-1,0 0 1,1 1 0,-1-1-1,0 1 1,0-1 0,1 1-1,-1-1 1,0 1 1,2-3-5,0 0-1,0 1 1,0-1 0,1 1 0,-1-1-1,1 1 1,-1 0 0,1 0 0,0 0-1,-1 0 1,2 1 5,15-7 0,0 1-1,1 0 1,-1 2 0,1 1-1,20-3 1,30 1 54,7 2-54,6 0 12,106-5 1,-298 12 76,44 0-55,0-3-1,-6-3-33,62 2 6,1-1-1,0 0 0,0 0 1,-1-1-1,-5-3-5,13 6 0,-1-1 1,1 1-1,0-1 0,-1 0 1,1 0-1,0 0 0,0 1 1,0-1-1,0 0 0,0 0 1,0 0-1,0-1 0,0 1 1,0 0-1,1 0 0,-1 0 1,0-1-1,1 1-2,0 0 0,0 0 0,0 0 0,0 0 0,1 0 0,-1 0 0,0 0 0,0 0 0,1 0 1,-1 0-1,0 1 0,1-1 0,-1 0 0,1 0 0,-1 0 0,1 0 0,0 1 0,-1-1 0,1 0 0,0 0 0,0 1 1,-1-1-1,1 1 0,0-1 0,0 1 0,0-1 0,0 1 0,0-1 2,11-6-10,0 1 0,1 0 0,-1 0-1,2 1 1,-1 1 0,0 0 0,1 1 0,4 0 10,22-3 10,0 2 0,14 1-10,-21 1 1,8 0 12,41 4-13,-71-1 0,-1 0 0,0 0 1,0 1-1,0 1 0,0 0 1,0 0-1,0 1 0,-1 0 1,1 0-1,1 3 0,-9-6 1,0 0 0,1 1-1,-1-1 1,0 1 0,0 0 0,0-1-1,0 1 1,0 0 0,-1 0 0,1 0-1,-1 1 1,1-1 0,-1 0 0,0 1-1,0-1 1,0 0 0,0 1 0,0-1-1,0 1 1,-1 0 0,1-1 0,-1 1-1,0 0 1,0-1 0,0 1 0,0 0-1,0-1 1,0 1 0,-1 1-1,-1 0 11,1 0 0,-1 0-1,0 0 1,0-1 0,0 1 0,0-1 0,-1 0 0,1 0 0,-1 1 0,0-1-1,0-1 1,0 1 0,0 0 0,0-1 0,-1 0 0,1 0 0,-4 2-11,-19 7 56,1-1 1,-1-2-1,-1 0 0,0-2 1,0-1-1,0-1 0,-1-1 1,1-1-1,-1-2 1,1 0-1,-6-3-56,29 2-1,0 1 0,-1-1 1,1-1-1,0 1 0,0 0 0,0-1 0,0 0 1,1 0-1,-1 0 0,0 0 0,1-1 0,0 0 1,-1 1-1,1-2 1,2 3-3,0 0-1,0 0 1,0 0-1,0 0 1,0-1 0,0 1-1,1 0 1,-1 0 0,0-1-1,1 1 1,-1-1 0,1 1-1,0 0 1,-1-1 0,1 1-1,0-1 1,0 1 0,0-1-1,0 1 1,0-1 0,0 1-1,0-1 1,1 1 0,-1-1-1,0 1 1,1 0 0,-1-1-1,1 1 1,0 0 0,-1-1-1,1 1 1,0 0 0,0 0-1,0-1 1,0 1 0,0 0-1,0 0 1,0 0 0,0 0-1,0 0 1,2 0 3,5-5-6,1 1 1,0 0 0,0 0-1,0 1 1,1 0 0,-1 0-1,1 1 1,0 1-1,8-2 6,18-2 17,-1 2 0,8 0-17,-26 3-2,2-1 4,1 1-1,-1 1 0,1 1 1,-1 0-1,12 3-1,-28-3-7,0-1 0,0 1 0,0 0-1,1 0 1,-1 0 0,0 0 0,0 0 0,0 1 0,-1-1 0,1 1-1,0 0 1,0 0 0,-1 0 0,1 0 0,-1 0 0,0 1 0,0-1-1,0 1 1,0-1 0,0 1 0,0 0 0,-1 0 0,1 0-1,-1 0 1,0 0 0,0 0 0,0 0 0,0 0 0,0 0 0,-1 1-1,0-1 1,1 0 0,-1 1 0,0-1 0,-1 1 7,0 0-1,0-1 1,0 0-1,0 0 1,-1 0 0,1 0-1,-1 0 1,0 0-1,0 0 1,0 0-1,0-1 1,0 1-1,-1-1 1,1 0 0,-1 1-1,1-1 1,-1 0-1,0-1 1,0 1-1,0 0 1,0-1-1,0 0 1,0 1 0,-3-1 0,-7 4 0,0-1 0,0 0 1,0-1-1,0-1 1,-8 1-1,7-1 10,0-1 0,0-1 1,-1 0-1,1-1 0,0 0 1,-10-3-11,20 3-1,1 0 0,0 0 1,0-1-1,-1 1 0,1-1 1,0 1-1,0-1 1,1 0-1,-1 0 0,0 0 1,1-1-1,-1 1 0,1-1 1,0 1-1,0-1 0,0 0 1,0 0-1,0 0 1,0 0-1,1 0 0,0 0 1,-1 0-1,1 0 0,0-1 1,1 1-1,-1 0 0,1-1 1,-1 1-1,1 0 0,0-1 1,-1-2-27,1-1-1,0 1 1,0 0-1,0 0 0,1-1 1,0 1-1,0 0 0,1 0 1,-1 0-1,2 0 0,-1 0 1,0 0-1,1 1 0,3-5 28,-2 5-5,1-1 0,-1 1 0,1 0 0,1 1 0,-1-1 0,1 1 0,0 0 0,0 0 0,0 1 0,0 0 0,0 0 0,1 0 0,3 0 5,10-2-5,1 0 0,0 2 0,-1 0 0,1 1 0,0 2 0,0 0 0,0 1 0,0 1 0,5 1 5,-7 1 14,1 1-1,-1 1 1,0 1 0,0 0 0,-1 1-1,0 1 1,0 1 0,-1 1-1,0 0 1,-1 1 0,0 1-14,-12-9 6,0-1 1,-1 1 0,0 0 0,0 0 0,0 0-1,0 0 1,0 1 0,-1-1 0,0 1-1,1 1-6,-2-4 8,-1-1-1,1 1 1,0 0-1,-1 0 1,1-1-1,-1 1 1,0 0-1,0 0 1,0 0-1,0 0 1,0-1-1,0 1 1,0 0-1,0 0 1,-1 0-1,1-1 1,-1 1-1,1 0 0,-1 0 1,0-1-1,1 1 1,-1-1-1,0 1 1,0 0-1,0-1 1,-1 0-1,1 1 1,0-1-1,0 0 1,-2 1-8,-3 2 19,-1-1 0,0 0 0,0 0 0,0-1 0,0 0 0,0 0 0,0-1 0,-1 1 0,1-2 0,0 1 1,-1-1-20,-17 1 75,0-2 0,-16-2-75,35 2-5,1 0-1,0 0 1,-1 0 0,1-1-1,0 0 1,0 0-1,0 0 1,0 0 0,1-1-1,-1 0 1,1 0 0,-1 0-1,1-1 1,0 0 0,0 1-1,1-1 1,-1-1 0,1 1-1,0 0 1,0-1 0,-2-3 5,3 4-35,0 0 1,1 0 0,0 0 0,-1 0-1,1 0 1,1 0 0,-1 0-1,1 0 1,-1 0 0,1 0 0,0 0-1,1-1 1,-1 1 0,1 0-1,0 0 1,0 0 0,0 0 0,0 0-1,1 0 1,-1 0 0,1 1-1,0-1 1,0 0 0,1 1-1,-1 0 1,1-1 0,-1 1 0,1 0 34,6-4-22,-1-1 1,1 2-1,0-1 1,1 1-1,0 1 1,-1-1-1,2 2 1,-1-1 0,1 2-1,-1-1 1,1 1-1,0 1 1,0 0-1,0 0 1,0 1-1,1 1 1,3 0 21,-2 0 23,0 1 1,0 0-1,0 1 0,0 0 0,-1 1 1,1 0-1,-1 1 0,0 1 1,0-1-1,0 2 0,0 0 0,-1 1 1,0-1-1,8 9-23,-11-8 44,0 0-1,-1 1 1,0 0 0,0 1 0,-1-1 0,0 1-1,0 0 1,-1 1 0,0-1 0,-1 1-1,0 0 1,-1 1 0,0-1 0,0 0-1,-1 1 1,-1-1 0,1 1 0,-2 0-1,0 0 1,0-1 0,-1 9-44,-1-13 8,1-1 1,-1 1-1,0-1 1,-1 1-1,1-1 0,-1 0 1,0 0-1,0 0 1,-1-1-1,1 1 1,-1-1-1,0 1 0,0-1 1,-1-1-1,1 1 1,-1 0-1,0-1 0,0 0 1,0 0-1,0-1 1,0 1-1,-6 0-8,2 1 12,-1 0 0,0-1 1,0 0-1,0-1 0,-1 0 0,1 0 0,0-1 0,-1-1 0,1 0 0,0 0 0,-1-1 1,-5-1-13,14 1-13,0 0 1,0 0-1,1 0 1,-1 0-1,0-1 1,0 1-1,1 0 1,-1-1-1,1 1 1,-1-1-1,1 1 1,0-1 0,0 0-1,-1 1 1,1-1-1,0 0 1,1 0-1,-1 0 1,0 0-1,0 0 1,1 0-1,-1 0 1,1 0-1,0 0 1,0 0-1,0-1 14,-1-3-61,1 1 1,-1-1 0,1 1 0,1-1 0,-1 1 0,1-1 0,0 1-1,0 0 1,2-6 59,1 4-58,0 0-1,1 1 1,0-1-1,0 1 0,0 0 1,1 0-1,0 0 1,0 1-1,0 0 0,0 0 1,7-3 58,1-1-31,1 1 0,0 0-1,1 1 1,-1 0 0,6 0 31,2 1 5,0 1 1,1 1-1,-1 1 0,1 1 0,0 1 0,0 2 0,0 0 1,16 3-6,-27-1 72,0 0 0,-1 1 0,1 0 0,-1 1 0,0 0 0,-1 1 0,1 0 0,7 6-72,-14-9 19,0 1 1,0-1 0,0 1-1,0 0 1,-1 1-1,0-1 1,1 1 0,-2-1-1,1 1 1,0 1 0,-1-1-1,0 0 1,-1 1 0,1 0-1,-1-1 1,0 1-1,0 0 1,1 6-20,-3-7 9,1 0 0,-1 0 0,0 0 1,0 1-1,0-1 0,-1 0 0,0 0 0,0 0 0,0 0 0,0-1 0,-1 1 1,0 0-1,0 0 0,0-1 0,-1 1 0,1-1 0,-1 0 0,0 0 0,0 0 1,-1 0-1,1 0 0,-1-1 0,0 1 0,0-1 0,0 0 0,0-1 0,-1 1 0,1 0 1,-1-1-1,1 0 0,-4 1-9,-6 2 20,0 0 1,0-2-1,0 1 1,0-2 0,-1 1-1,1-2 1,-1 0-1,1-1 1,-1 0-1,-4-2-20,17 2 3,-1-1-1,1 0 1,-1 1-1,1-1 1,-1 0 0,1 0-1,0-1 1,0 1-1,-1 0 1,1-1-1,0 1 1,0-1 0,0 0-1,1 1 1,-1-1-1,0 0 1,1 0-1,-1 0 1,1-1-1,0 1 1,-1 0 0,1 0-1,0-1 1,0 1-1,1-1 1,-1 1-1,0-1 1,1 1 0,0-1-1,-1 0-2,1-2-14,-1 0 0,1 0 0,0-1 0,0 1 0,0 0 0,1 0-1,-1-1 1,1 1 0,1 0 0,-1 0 0,1 0 0,0 0 0,0 1 0,0-1 0,1-1 14,3-2-28,1 0 0,0 1 1,1-1-1,-1 1 0,1 0 1,1 1-1,-1 0 0,1 1 1,0-1-1,1 2 0,-1-1 1,1 1-1,0 1 0,0 0 1,0 0-1,1 1 28,21-5-22,1 2-1,-1 2 1,1 0-1,17 3 23,-34 0 7,1 0-1,-1 2 0,0 0 1,0 1-1,-1 0 1,1 2-1,-1-1 0,0 2 1,11 5-7,-20-8 13,0 0 1,-1 0-1,1 1 1,-1 0-1,0 0 1,0 0-1,0 1 1,-1-1 0,0 1-1,1 0 1,-2 1-1,1-1 1,-1 1-1,1-1 1,-2 1-1,1 0 1,-1 0 0,1 0-1,-2 1 1,1-1-1,-1 0 1,0 1-1,0-1 1,-1 1 0,0 2-15,0-5 8,0-1-1,0 1 0,-1 0 1,1-1-1,-1 1 0,0 0 0,-1-1 1,1 1-1,0-1 0,-1 0 0,0 1 1,0-1-1,0 0 0,0 0 0,0 0 1,-1 0-1,1-1 0,-1 1 0,0 0 1,1-1-1,-1 0 0,-1 0 0,1 0 1,0 0-1,0 0 0,-1-1 1,1 1-1,-1-1 0,1 0 0,-1 0 1,0 0-7,-14 3 28,-1-1 0,0-1 1,0 0-1,0-1 1,-9-1-29,22 0 8,1 0 1,0-1 0,-1 0 0,1 1 0,0-2 0,-1 1 0,1-1 0,0 1 0,0-1 0,0-1 0,0 1 0,1-1 0,-1 0 0,1 0 0,-1 0 0,1 0-1,0-1 1,0 0 0,1 0-9,0 0 1,0 1-1,0-1 0,1 0 1,0-1-1,0 1 0,0 0 1,0-1-1,1 1 0,0-1 1,0 1-1,0-1 0,0 0 1,1 1-1,-1-1 1,1 0-1,0 0 0,1 1 1,-1-1-1,1 0 0,0 1 1,0-1-1,1 1 0,0-2-5,1 0-1,0 0 1,0 0 0,1 1 0,0 0-1,0-1 1,0 1 0,0 1 0,1-1-1,0 1 1,0 0 0,0 0 0,0 0-1,1 0 1,0 1 0,-1 0 0,1 1-1,4-2 6,5-3-6,1 2 0,0 0 0,0 1-1,0 0 1,0 1 0,14 0 6,-11 2-5,0 0 1,0 1-1,0 1 1,0 1-1,0 1 1,0 1-1,0 0 1,10 5 4,-22-7 4,0 1 1,-1 0 0,0 0 0,0 1-1,0 0 1,0 0 0,0 0 0,-1 1-1,0-1 1,0 1 0,0 1-1,0-1 1,-1 1 0,0 0 0,0 0-1,-1 0 1,1 0 0,-1 0 0,-1 1-1,1 0 1,-1-1 0,0 1 0,-1 0-1,1 5-4,-1-5 11,0 1 1,0 0-1,-1-1 0,0 1 0,0 0 0,0-1 0,-1 1 0,-1 3-11,1-8 7,-1 0 0,1 0 0,0 0 0,-1 0 0,1 0 0,-1 0 0,0-1-1,0 1 1,0 0 0,0-1 0,0 0 0,-1 1 0,1-1 0,-1 0 0,0 0-1,1 0 1,-1-1 0,0 1 0,0-1 0,-2 1-7,-3 1 59,-1 0 0,1-1 0,0 0 0,-1-1 0,1 0 0,-1 0 0,0-1 0,1 0-1,-9-1-58,12 0 20,0 1-1,0-1 0,0 0 1,0 0-1,1 0 0,-1-1 1,0 0-1,1 0 0,-1 0 1,1 0-1,-1-1 0,1 1 1,0-1-1,0 0 0,0-1 0,1 1 1,-2-2-20,3 3-14,0-1 0,0 0 1,0 1-1,0-1 0,1 0 0,-1 0 1,1 0-1,0 0 0,0-1 0,0 1 1,0 0-1,0 0 0,1-1 0,-1 1 1,1 0-1,0-1 0,0 1 1,0 0-1,1-1 0,-1 1 0,1 0 1,0-1-1,0 1 0,0 0 0,0 0 1,0 0-1,1 0 0,-1 0 0,1 0 1,0 0-1,0 0 0,0 1 1,0-1-1,1 1 0,-1-1 14,5-2-44,0-1-1,0 1 1,0 0-1,1 0 0,0 1 1,0 0-1,0 0 1,0 1-1,0 0 1,1 0-1,0 1 1,8-1 44,11 0-15,0 0 1,0 2-1,0 2 1,0 0-1,6 3 15,-16-2 10,-1 1-1,0 1 1,0 0-1,0 2 0,0 0 1,-1 0-1,0 2 1,12 7-10,-26-14 2,-1 0 1,0 0-1,1 0 0,-1 0 1,0 0-1,0 0 1,0 1-1,0-1 1,0 0-1,0 1 1,0-1-1,-1 0 1,1 1-1,0-1 1,-1 1-1,1-1 0,-1 1 1,1-1-1,-1 1 1,0 0-1,0-1 1,0 1-1,0-1 1,0 1-1,0 0 1,0-1-1,0 1 1,-1-1-1,1 1 0,0-1 1,-1 1-1,0-1 1,1 1-1,-1-1 1,0 1-1,0-1 1,1 0-1,-1 1 1,0-1-1,-1 0 1,1 0-1,0 0 0,0 0 1,0 0-1,-1 0 1,1 0-1,0 0 1,-1 0-1,1-1 1,-1 1-1,1 0 1,-1-1-3,-16 7 14,0-2 1,0 0 0,0-1 0,-1-1 0,1 0 0,-1-1 0,0-2-1,0 0 1,-4-1-15,15 1 3,3 0 4,-1-1 0,1 1 0,0-1 0,-1 0 0,1-1 1,0 1-1,0-1 0,0 0 0,-4-3-7,7 5-5,1-1 0,0 0-1,0 0 1,0 1 0,-1-1-1,1 0 1,0 0 0,0 0 0,0 0-1,0 0 1,0 0 0,1 0-1,-1 0 1,0-1 0,0 1 0,1 0-1,-1-1 1,1 1 0,-1 0-1,1-1 1,-1 1 0,1 0 0,0-1-1,0 1 1,0-1 0,0 1 0,0 0-1,0-1 1,0 1 0,0-1-1,0 1 1,1 0 0,-1-1 0,1 1-1,-1 0 1,1-1 0,-1 1-1,1 0 1,0-1 0,0 1 0,0 0 5,1-2-14,0 0 0,1 1 0,-1-1 0,1 1 0,0 0 0,0 0 0,0 0 0,0 0 0,0 0 0,0 1 0,1-1 0,-1 1 0,0 0 1,3 0 13,52-12-71,-55 13 66,26-4-18,0 1 1,1 1 0,-1 2-1,0 0 1,27 6 22,-47-5 8,1 1 1,-1 1-1,0-1 0,-1 2 1,1-1-1,0 1 0,-1 1 1,2 0-9,-7-3 10,0 0 0,0 0 0,0 1 0,0-1-1,-1 0 1,1 1 0,-1 0 0,1-1 0,-1 1 0,0 0 0,0 0 0,0 1 0,-1-1 0,1 0 0,-1 0 0,0 1 0,0-1 0,0 1-1,0-1 1,0 1 0,-1 0 0,0 1-10,1-2 7,-1 0 0,0 0-1,0 0 1,-1 0 0,1 0-1,-1 0 1,1 0 0,-1 0 0,0 0-1,0 0 1,0 0 0,-1 0-1,1-1 1,-1 1 0,1-1 0,-1 1-1,0-1 1,0 1 0,0-1-1,0 0 1,0 0 0,-1 0-1,1 0 1,-1 0 0,1-1 0,-1 1-1,0-1 1,1 1 0,-1-1-1,0 0 1,0 0 0,0-1 0,0 1-1,0 0 1,0-1 0,-2 0-7,-1 2-2,0-1 0,0-1 0,0 1 0,0-1 0,0 0 0,0-1 1,1 1-1,-1-1 0,0 0 0,0 0 0,-4-2 2,8 2-14,1 0 1,-1 0-1,1 0 0,-1 1 0,1-2 1,0 1-1,-1 0 0,1 0 1,0 0-1,0 0 0,0-1 0,0 1 1,0-1-1,0 1 0,0-1 1,0 1-1,0-1 14,0-1-38,1 0 0,-1 1 0,1-1 0,0 0 0,-1 0 0,1 1 0,0-1 0,1 0 0,-1 0 0,0 1 0,1-1 0,0 0 0,-1 0 0,1 0 38,2-1-54,-1-1 1,1 1-1,0 0 0,0 0 1,0 0-1,0 0 0,1 0 0,-1 1 1,1-1-1,0 1 0,0 0 1,1 0-1,-1 1 0,0-1 0,1 1 1,0 0-1,-1 0 0,3 0 54,10-5-81,0 2 0,0 0-1,0 1 1,16-1 81,0 2 119,-1 1 0,1 1 0,0 2 0,0 2 0,0 1 0,-1 1 0,0 2 0,14 5-119,-27-5 110,-19-7-107,0 0 0,0 0 0,0 0 0,0 0 0,0 0 0,0 0 1,0 0-1,0 0 0,0 0 0,-1 0 0,1 0 0,0 0 0,0 0 1,0 0-1,0 0 0,0 0 0,0 0 0,0 0 0,0 0 0,0 0 1,-1 0-1,1 0 0,0 0 0,0 0 0,0 0 0,0 0 0,0 0 1,0 0-1,0 0 0,0 0 0,0 0 0,-1 0 0,1 0 0,0 0 1,0 0-1,0 0 0,0 0 0,0 0 0,0 1 0,0-1 1,0 0-1,0 0 0,0 0 0,0 0 0,0 0 0,0 0 0,0 0 1,0 0-1,0 0 0,0 1 0,0-1 0,0 0 0,0 0 0,0 0 1,0 0-1,0 0 0,0 0 0,0 0 0,0 0 0,0 1 0,0-1 1,0 0-1,0 0 0,0 0 0,0 0 0,0 0 0,0 0 0,0 0 1,0 0-1,0 0-3,-39 0 388,20-1-428,12 1 45,0 0 0,0-1 0,0 0 0,1 0 0,-1-1 0,1 0 1,-1 0-1,1 0 0,-1-1 0,1 0 0,0 0 0,0 0 1,1-1-1,-1 0 0,-3-3-5,9 7-13,67-1 333,0 3 0,0 3 0,50 11-320,-92-12 56,-1-2-1,1 0 1,0-2 0,8-1-56,-11 0 33,-1 1-1,1 0 1,-1 2 0,1 1 0,14 3-33,-18-2 73,0-2 0,0 0 1,0-1-1,0-1 0,18-2-73,9 1 160,29-7 9,-53 5-139,-1 0 1,16 1-31,478 2 136,-489 1-132,0 1 1,0 2 0,0 0-1,16 6-4,-29-6-19,0 0 1,0 1-1,0 0 0,0 1 0,-1 1 0,0 0 19,-7-4-8,0 0-1,0 0 1,-1 0-1,1 1 1,-1-1 0,0 1-1,0 0 1,0 0-1,-1 0 1,1 0 0,0 3 8,-2-6-2,-1 0 0,1 0 0,-1 1 0,0-1 0,0 0 0,1 0 1,-1 1-1,0-1 0,0 0 0,0 1 0,0-1 0,0 0 0,-1 0 0,1 1 1,0-1-1,-1 0 0,1 0 0,0 0 0,-1 1 2,0 0 3,-1-1 0,1 1 1,0-1-1,-1 0 0,1 1 0,-1-1 1,1 0-1,-1 0 0,1 0 0,-1 0 0,0 0 1,0-1-1,1 1 0,-1 0 0,0-1 0,0 1 1,-1-1-4,-33 7 76,0-2-1,0-2 1,-4-1-76,12-1 24,1 1 0,0 1-1,0 1 1,0 2-1,0 0 1,-9 5-24,6-1 105,-1-2-1,1-1 1,-1-1 0,-24 1-105,42-5 47,-62 5 104,42-4-113,0 1 0,-1 1 0,2 2 1,-13 5-39,-16 4 52,-1-3 1,0-2-1,-1-3 0,-35-1-52,-70 9 111,-306 37-41,245-31 103,-69 10 94,-22 33-146,131-24-68,-160 20 21,226-39-43,-95 3-31,111-14-3,54-5-23,-44 0 26,-370-6-114,465 0 103,0 0 0,0 0 0,0 0-1,0 0 1,0 0 0,0-1-1,0 1 1,0-1 0,0 1-1,0-1 1,0 0 0,0 0 0,1 0-1,-1 0 1,0 0 0,0 0-1,1 0 1,-1 0 0,1-1-1,-1 1 1,1-1 0,0 1-1,-1-1 1,1 1 0,0-1 0,0 0-1,0 0 1,0 0 0,1 1-1,-1-1 1,0 0 0,1 0-1,-1 0 1,1 0 0,0 0 0,-1 0-1,1 0 1,0-1 11,0-2-32,1 1-1,-1-1 1,1 1-1,0-1 1,0 1 0,0-1-1,0 1 1,1 0-1,0 0 1,0 0 0,0 0-1,0 0 1,1 0-1,-1 0 1,1 1 0,0-1-1,1 0 33,17-13-88,0 1 1,1 0-1,1 2 0,1 0 0,0 2 0,0 1 0,1 1 1,25-7 87,22-3-93,1 2 1,46-2 92,-39 8-188,1 5-1,0 2 1,43 6 188,-119-1-21,-1 0 0,1 0-1,-1 1 1,1 0 0,-1 0 0,1 0-1,-1 1 1,0-1 0,0 1 0,3 2 21,-5-3-9,-1-1 0,0 1 1,0 1-1,0-1 0,0 0 0,0 0 0,0 0 1,0 0-1,0 1 0,0-1 0,-1 0 1,1 1-1,0-1 0,-1 1 0,0-1 1,1 1-1,-1-1 0,0 1 0,1-1 1,-1 1-1,0-1 0,0 1 0,0-1 1,0 1-1,-1-1 0,1 1 0,0-1 1,-1 1-1,1-1 0,-1 2 9,-1 0-2,1 1 0,-1-1 0,0 1 0,0-1 0,-1 0 0,1 0 0,0 0 0,-1 0 0,0 0 0,0 0 0,0-1 0,0 0 0,0 1 0,0-1 1,-2 0 0,-58 29 1,47-24 1,-16 6-11,0-1 1,-1-2 0,-1-1-1,0-2 1,0-1-1,-1-2 10,-24 1-18,0-3 0,0-2 0,-7-3 18,57 2 1,0 0-1,0 0 1,0-1 0,0-1-1,1 1 1,-1-2 0,1 1-1,0-1 1,0 0 0,0-1-1,0 0 0,5 4 0,1-1 0,-1 0 0,1 0-1,0 0 1,0 0 0,0 0 0,0-1 0,0 1-1,1 0 1,-1-1 0,1 0 0,-1 1 0,1-1-1,0 0 1,0 0 0,0 1 0,0-1 0,1 0-1,-1 0 1,1 0 0,0 0 0,0 0 0,0 0 0,0 0-1,0 0 1,1 0 0,-1 0 0,1 0 0,0 0-1,0 1 1,0-1 0,0 0 0,0 0 0,0 1-1,1-1 1,1-1 0,2-4-3,2-1 1,-1 2-1,1-1 0,0 0 1,0 1-1,1 1 0,0-1 1,0 1-1,1 0 0,0 1 0,2-1 3,24-11-8,0 1-1,16-4 9,14-4 9,1 3 0,0 4-1,2 1 1,0 4 0,0 3-1,14 2-8,-71 7-2,1 0 0,-1 1 0,1 0-1,-1 1 1,1 1 0,-1-1-1,0 2 1,0-1 0,0 2 0,-1-1-1,6 4 3,-13-6-1,0 0 1,1 0-1,-1 1 0,0-1 0,0 1 0,0-1 0,0 1 0,-1 0 1,1 0-1,-1 1 0,0-1 0,0 0 0,0 1 0,0-1 0,0 1 1,-1 0-1,0-1 0,0 1 0,0 0 0,0 0 0,0 0 1,-1 0-1,0 0 0,0 0 0,0 0 0,0 0 0,0-1 0,-1 1 1,0 0-1,0 0 0,0 0 0,0 0 0,-2 3 1,-1 2 12,-1 0 0,0-1 0,0 1 0,-1-1-1,0 0 1,-1 0 0,0-1 0,0 0 0,0 0 0,-1-1 0,-7 5-12,-18 12 102,-2-2 1,-10 5-103,5-6 66,-1-2 0,0-1 0,-1-2 0,-1-2 0,0-2 0,-1-2 0,0-2 0,0-1 0,-1-3 0,1-2 0,-7-1-66,42 0 19,0-1 0,1 0 1,-1 0-1,1-1 1,-1 0-1,1 0 0,-1-1 1,1 0-1,0 0 1,0-1-1,1 0 0,-1-1 1,1 0-20,2 1 3,1 0-1,-1 0 1,1-1 0,0 1 0,0-1 0,1 0 0,0 0 0,0-1 0,0 1 0,0-1-1,1 1 1,0-1 0,0 0 0,0 0 0,1 0 0,0 0 0,0 0 0,0-4-3,1 0-12,0 0 0,1 0 1,0 0-1,0 0 0,1 0 1,0 1-1,1-1 0,0 0 1,0 1-1,1 0 0,0-1 1,1 2-1,0-1 0,1 0 1,0 1-1,0 0 0,0 1 1,1-1-1,0 1 0,1 0 1,3-2 11,15-11-10,1 1 1,1 1 0,1 1-1,0 2 1,1 1-1,1 1 10,5 0 1,0 1 0,1 3 0,1 0 0,0 3 0,0 1-1,0 1 1,0 3 0,23 2-1,-50-1-5,0 0-1,0 1 1,0 1-1,-1-1 1,1 2-1,0 0 1,8 3 5,-15-4-2,-1-1 1,0 1 0,0-1 0,0 1-1,0 0 1,0 0 0,-1 1-1,1-1 1,0 0 0,-1 1-1,0 0 1,0 0 0,0-1 0,0 1-1,0 0 1,0 1 0,-1-1-1,1 0 1,-1 0 0,0 1 0,0-1-1,0 1 1,-1-1 0,1 1-1,-1 2 2,0-3 3,0 1 0,0-1-1,0 1 1,-1 0 0,1-1-1,-1 1 1,0-1 0,0 1-1,-1-1 1,1 0-1,-1 1 1,1-1 0,-1 0-1,0 0 1,0 0 0,-1 0-3,-2 3 5,-1 0 0,0 0 0,0 0 0,0-1 0,-1 0 0,0-1 0,-2 2-5,-14 7 27,-1-2 1,-1 0 0,0-2-1,-5 1-27,-25 6 21,0-3 0,-1-2 0,0-2 0,0-3 0,-1-2 0,-18-3-21,60-1 14,0 0 0,0-1 1,0-1-1,0-1 0,1 0 1,-1-1-1,1 0 0,-1-1-14,9 2 4,0 0 0,0 0 0,0 0 0,1 0 0,0-1 0,-1 0 0,1 0 0,1-1 0,-1 0 0,0 1 0,1-1 0,0-1 0,1 1-1,-1-1 1,1 1 0,0-1 0,0 0 0,1 0 0,-2-5-4,1 2 0,1 0-1,0-1 1,0 1-1,1 0 0,0-1 1,1 1-1,0-1 1,1 0-1,0 1 1,0 0-1,1-1 1,0 1-1,2-6 1,1 4-9,0-1 0,0 0 0,1 1 0,1 0 0,0 1 0,0-1 0,1 1 0,1 1 0,5-6 9,5-2-8,1 0-1,0 2 1,2 0 0,-1 1 0,2 2 0,0 0 0,0 1 0,1 1 0,21-5 8,-18 8 0,1 1 0,1 1 0,-1 1 0,1 2 1,0 0-1,-1 2 0,1 2 0,4 1 0,-25-3 0,-1 2 0,0-1 0,1 1 0,-1 0 0,0 0-1,0 1 1,0 0 0,-1 1 0,1-1 0,-1 1 0,0 0 0,0 1 0,0 0-1,0 0 1,-1 0 0,0 0 0,0 1 0,0 0 0,-1 0 0,0 0 0,0 0 0,0 1-1,-1 0 1,0 0 0,0 0 0,-1 0 0,0 0 0,0 0 0,-1 0 0,0 1 0,0-1-1,0 1 1,-1-1 0,0 1 0,-1-1 0,0 1 0,0-1 0,-1 0 0,1 1-1,-2-1 1,1 0 0,-1 0 0,0 0 0,0-1 0,-1 1 0,0 0 0,-8 8 14,0-1 0,-1 0-1,0-1 1,-1-1 0,-1 0 0,0-1 0,-1 0 0,0-1 0,0-1 0,-1 0 0,0-2-1,-13 5-13,-5 0 10,-1-1-1,0-2 0,0-1 1,-1-2-1,-36 2-9,55-7 2,1 0 1,0-1-1,0-1 0,-1 0 0,-15-4-2,28 3 1,0 1-1,0-1 1,0 0 0,0 0-1,0-1 1,1 1 0,0-1-1,-1 0 1,1 0-1,0 0 1,0-1 0,0 1-1,1-1 1,0 0-1,-1 0 1,1-1 0,0 1-1,1 0 1,-1-1 0,1 0-1,0-1 0,-2-4-5,0 1 0,1-1 0,1 0 0,0 0 1,0 0-1,1 0 0,0 0 0,1 0 0,0-1 0,0 1 0,1 0 0,1 0 0,0 0 5,1-4-15,1 1 0,1-1 0,0 1 0,1 0 0,0 0-1,1 1 1,0-1 0,1 2 0,1-1 15,4-5-8,1 1 0,0 1 0,1 1 0,0 0 0,2 1 0,-1 0 0,2 2 0,-1 0 0,2 1 0,-1 0 0,1 2 0,20-6 8,-26 10-4,1 0 0,0 1 0,0 1 1,0 0-1,0 1 0,0 0 0,1 2 0,-1-1 0,0 2 0,0 0 0,12 3 4,-17-2 0,0 0-1,0 0 0,0 1 0,-1 1 1,0-1-1,0 1 0,0 0 1,0 1-1,-1 0 0,0 0 0,0 1 1,-1 0-1,1 0 0,-1 0 0,-1 1 1,0 0-1,0 0 0,0 2 1,1 3 1,0 0 0,-1 0 0,-1 1 0,0-1-1,-1 1 1,0 0 0,-1 0 0,-1 1 0,0-1 0,-1 0 0,-1 0 0,0 1-1,-1-1 1,0 0 0,-1 0 0,-1 0 0,0-1 0,-1 1 0,0-1-1,-1 0 1,0 0 0,-2-1 0,1 0 0,-1 0 0,-1-1 0,-8 9-1,0-1 20,-2-2 0,0 0 0,-1-1 0,0 0 0,-1-2 0,-8 3-20,13-8 25,-1 0 1,0-2 0,0 0-1,-1-1 1,0-1 0,0 0-1,0-1 1,-17 0-26,32-3 5,0-1 0,0 1 0,1-1 0,-1 0-1,0 0 1,0-1 0,0 1 0,0 0 0,0-1 0,1 0-1,-1 0 1,0 0 0,1 0 0,-1 0 0,0 0 0,0-1-5,1 0 0,1 0 0,-1 0 1,1 0-1,-1 0 0,1 0 1,0-1-1,0 1 1,0 0-1,1-1 0,-1 1 1,0 0-1,1-1 0,-1 1 1,1-1-1,0 1 0,0-1 1,0 1-1,0-1 0,1-8-7,0-1-1,1 1 1,0 0-1,1 0 1,0 0-1,0 0 1,2 1 0,-1 0-1,1-1 1,0 1-1,1 1 1,0-1-1,1 1 1,0 0-1,5-4 8,9-10-33,1 1 0,1 1-1,1 1 1,0 1-1,7-2 34,-7 7-4,0 1-1,1 1 0,0 1 1,1 1-1,0 1 0,0 2 1,1 1-1,0 0 0,0 2 1,0 1-1,1 2 0,20 1 5,-31 0-2,-1 1 0,0 0 1,0 1-1,0 1 0,0 1 0,0 0 0,-1 1 0,15 7 2,-20-7 0,0 0-1,-1 1 1,1 0 0,-1 0 0,-1 1 0,1 0 0,-1 1 0,-1 0 0,1 0-1,-1 0 1,-1 1 0,1 0 0,2 7 0,-4-7 1,0 1 0,-1 0 0,-1 1 0,1-1 0,-1 0 0,-1 1 0,0 0 0,-1-1 0,0 1 0,0 0 0,-1 0 0,-1 0 0,0 0 0,0-1-1,-1 1 1,0 0 0,-1-1 0,0 1 0,-1-1 0,0 0 0,-1 0 0,0-1 0,0 1 0,-1-1 0,-4 5-1,-5 3 11,-1-1 1,-1 0-1,0-1 1,0-1-1,-2-1 1,0 0-1,0-2 0,-1 0 1,0-1-1,-1-1 1,0-1-1,-1 0 1,0-2-1,0-1 0,0 0 1,-2-2-12,17-2 5,0-1 0,0 1 0,0-1 1,0-1-1,0 0 0,0 0 0,-1 0-5,6 0 0,0 1 1,0-1-1,0 0 0,0 0 0,1 0 0,-1 0 0,0 0 0,0 0 1,1 0-1,-1-1 0,1 1 0,-1-1 0,1 1 0,0-1 0,0 1 0,-1-1 1,1 0-1,0 0 0,0 1 0,1-1 0,-1 0 0,0 0 0,1 0 1,-1 0-1,1 0 0,-1 0 0,0-5-10,1 0 1,-1 0-1,1 0 1,0 0-1,1 0 1,0 0-1,0 0 1,0 0-1,1 1 1,0-1-1,0 0 0,1 1 1,0 0-1,0-1 1,0 1-1,1 0 1,0 1-1,0-1 1,0 1-1,1-1 1,1 0 9,12-11-52,0 1 0,0 1 0,2 1 0,0 1 0,15-8 52,0 1-18,0 3 0,2 1 0,0 1 0,0 3 0,2 1 0,17-3 18,-3 5-14,0 2 1,0 2 0,1 3-1,30 3 14,-76-1 1,0 1 0,-1 0-1,1 0 1,0 1 0,0 0-1,-1 0 1,1 1 0,-1 0-1,7 3 0,-13-4 1,1-1-1,0 0 1,0 0 0,0 1-1,-1-1 1,1 1-1,-1-1 1,1 1 0,-1 0-1,0-1 1,1 1-1,-1 0 1,0 0 0,0 0-1,0 0 1,-1 0-1,1 0 1,0 0 0,-1 0-1,1 0 1,-1 1-1,0-1 1,0 0 0,0 0-1,0 0 1,0 0-1,0 1 1,-1-1 0,1 0-1,-1 0 1,1 0-1,-1 0 1,0 0 0,0 0-1,0 0 1,0 0-1,0 0 1,0 0 0,-1 0-1,-3 5 3,-1 0 1,0 0 0,0 0 0,0-1 0,-1 0-1,0 0 1,0-1 0,-1 0 0,0 0 0,0-1-1,0 0 1,0 0-4,-23 10 13,-1-1-1,-19 4-12,20-7 6,1-2-1,-1-1 0,0-2 1,0-1-1,-23 0-5,53-4-2,0 0 0,0 0-1,0 0 1,0 0 0,1 0 0,-1 0 0,0 0-1,0-1 1,0 1 0,0 0 0,0 0 0,0-1-1,0 1 1,1-1 0,-1 1 0,0-1 0,0 1-1,0-1 1,1 1 0,-1-1 0,0 0 0,1 1-1,-1-1 1,1 0 0,-1 0 0,1 1-1,-1-1 1,1 0 0,-1 0 0,1 0 0,-1 0 2,1-1-17,0 0 0,0 0 1,0 0-1,0 1 0,0-1 1,0 0-1,1 0 0,-1 0 0,0 1 1,1-1-1,0 0 0,-1 0 1,1 1-1,0-1 0,0 0 1,0 1-1,0-1 17,8-9-117,2 1 0,-1 0-1,1 1 1,1 0 0,-1 0 0,1 1 0,13-6 117,10-6-116,1 0 1,1 3 0,0 1-1,2 1 1,-1 3 0,2 1-1,0 1 1,0 3 0,0 1-1,1 2 1,0 2-1,19 2 116,-52 0 32,0 1-1,0 0 0,0 1 0,0 0 1,-1 0-1,1 0 0,0 1 1,-1 0-1,0 1 0,0 0 0,0 0 1,0 0-1,4 5-31,-8-7 27,0 2 0,0-1 0,0 0 1,0 0-1,0 1 0,-1 0 0,0-1 1,0 1-1,0 0 0,0 0 0,-1 0 0,1 1 1,-1-1-1,0 0 0,0 0 0,-1 1 1,1-1-1,-1 0 0,0 1 0,0-1 0,0 0 1,-1 1-1,0-1 0,0 0 0,0 3-27,-2 0 62,1-1-1,-1 1 0,0-1 0,-1 0 0,0 0 0,0 0 1,0 0-1,0-1 0,-1 0 0,0 0 0,0 0 0,0 0 0,-1-1 1,-5 4-62,-7 3 131,1 0 1,-2-1 0,1-1-1,-11 2-131,8-3 63,0-1 0,-1-1-1,0-1 1,0-1 0,-1-1-1,1-1 1,-1-1 0,-18-2-63,39 1-3,0 0 1,0 0-1,0-1 0,0 1 1,0-1-1,0 1 1,0-1-1,0 0 0,1 0 1,-1 0-1,0 0 1,1 0-1,-1 0 1,0 0-1,1 0 0,-1-1 1,1 1-1,0-1 1,0 1-1,-1-1 0,1 1 1,0-1-1,0 0 1,0 1-1,1-1 1,-1 0-1,0-1 3,0 0-16,0 0 0,1 0 0,-1 0-1,1 0 1,0 0 0,0-1 0,0 1 0,0 0 0,0 0 0,1 0 0,-1 0-1,1-1 1,0 1 0,0 0 0,0 0 0,0 0 0,2-1 16,1-2-43,0 0 1,1 0-1,0 0 1,0 1-1,0 0 1,1 0 0,0 0-1,0 1 1,6-4 42,64-34-215,-61 35 181,16-8-3,1 1 0,1 2 0,0 1 1,1 1-1,0 2 0,12 0 37,8 1 112,0 3 1,0 2-1,39 4-112,-83-1 10,0 0 0,-1 0-1,1 1 1,-1 0 0,6 3-10,-13-5 1,-1 0-1,1 1 1,-1-1 0,1 1-1,-1-1 1,1 1 0,-1 0-1,1-1 1,-1 1 0,0 0 0,0 0-1,1 0 1,-1 0 0,0 0-1,0 0 1,0 0 0,0 0-1,0 1 1,0-1 0,-1 0-1,1 1 1,0-1 0,0 1 0,-1-1-1,1 0 1,-1 1 0,0-1-1,1 1 1,-1-1 0,0 1-1,0 0 1,0-1 0,0 1-1,0-1 1,0 1 0,0-1 0,-1 1-1,1-1 1,-1 1-1,0 0 5,-1 1 1,1-1 0,-1 0-1,0-1 1,0 1-1,0 0 1,0 0-1,0-1 1,0 1 0,0-1-1,0 0 1,-1 0-1,1 0 1,0 0-1,-1 0 1,1 0 0,-1 0-1,1-1 1,-1 1-1,-2-1-5,-54 6 67,57-6-64,-8 0-2,4 1 6,0-1 0,1 0-1,-1 0 1,0-1 0,0 1 0,0-1 0,0 0 0,0-1-7,4 1 0,1 0 1,-1 0 0,1 1-1,-1-1 1,1-1-1,0 1 1,0 0-1,-1 0 1,1 0-1,0-1 1,0 1-1,0 0 1,0-1 0,0 1-1,1-1 1,-1 1-1,0-1 1,1 0-1,-1 1 1,1-1-1,-1 0 1,1 1 0,0-1-1,0 0 1,0 1-1,0-1 1,0 0-1,0 0 1,0 1-1,1-1 0,-1-2-8,1 0 0,0 0 0,1 0 0,-1 1 0,1-1 0,-1 1 0,1-1 0,0 1 0,0-1 0,1 1-1,-1 0 1,1 0 0,-1 0 0,1 0 0,0 1 0,0-1 0,0 1 0,0 0 0,1 0 0,-1 0 0,4-2 8,13-6-20,0 1 1,1 1-1,10-2 20,-27 8-1,58-16-21,0 3 1,1 2-1,1 3 1,0 2-1,0 4 1,24 2 21,-88 2 0,-1 0 0,1 1 0,0-1 1,0 0-1,0 0 0,0 0 1,0 0-1,0 0 0,0 0 1,0 0-1,0 0 0,0 0 1,0 0-1,0 0 0,0 0 0,0 1 1,0-1-1,0 0 0,0 0 1,0 0-1,0 0 0,0 0 1,0 0-1,0 0 0,0 0 0,0 0 1,0 0-1,0 1 0,0-1 1,0 0-1,0 0 0,0 0 1,0 0-1,0 0 0,0 0 0,0 0 1,0 0-1,0 0 0,0 0 1,1 0-1,-1 0 0,0 1 0,-11 2 36,-38 1 53,-25-3-89,61-7-60,14 6 57,-1 0 0,0 0 0,0 0 0,0 0 0,0 0 0,0 0 0,0 0 0,1 0 0,-1 0 0,0 0 0,0 0 0,0 0 0,0 0 0,0-1-1,0 1 1,0 0 0,1 0 0,-1 0 0,0 0 0,0 0 0,0 0 0,0 0 0,0-1 0,0 1 0,0 0 0,0 0 0,0 0 0,0 0 0,0 0 0,0 0-1,0-1 1,0 1 0,0 0 0,0 0 0,0 0 0,0 0 0,0 0 0,0-1 0,0 1 0,0 0 0,0 0 0,0 0 0,0 0 0,0 0 0,0-1 0,0 1-1,0 0 1,0 0 0,0 0 0,0 0 0,-1 0 0,1 0 0,0 0 0,0 0 0,0-1 0,0 1 0,0 0 0,0 0 0,0 0 0,-1 0 0,1 0 0,0 0 3,48-3-52,0 3 0,0 2 0,0 2 0,14 4 52,-19-4 6,1-2 1,27-2-7,-27-1 4,-33 1 7,0-1 0,0-1 0,0 1 1,0-2-1,0 0 0,-1 0 0,8-4-11,70-36 99,-64 30-40,1 0 0,25-8-59,-210 95 605,-47 26-450,110-51-117,-69 24-38,21-22 35,21-8 117,-41 24-152,7 1 7,69-32 65,-79 46-72,107-53 61,-1-2 0,-1-3 0,-1-3-1,-32 5-60,-71 25 24,72-23-4,-45 6-20,63-17 13,1 3 0,-62 26-13,76-19-88,2 2-1,0 3 1,-33 26 88,80-53-5,1 0 4,12-5-5,0 0 0,0 0-1,0 0 1,1 0 0,-1 0-1,0 0 1,0 0 0,0 0-1,0 0 1,0 0 0,0 0 0,0 0-1,0 0 1,0 0 0,0 0-1,0 0 1,1 0 0,-1 0-1,0 0 1,0 0 0,0 0-1,0 0 1,0 0 0,0 1-1,0-1 1,0 0 0,0 0-1,0 0 1,0 0 0,0 0 0,0 0-1,0 0 1,0 0 0,0 0-1,0 0 1,0 0 0,0 0-1,0 1 1,0-1 0,0 0-1,0 0 1,0 0 6,35-3-10,0-2 0,-1-1 0,0-1 0,0-2 0,13-7 10,6 1 46,191-60-162,93-48 116,-275 98-10,0 4 0,1 2-1,35-5 11,-25 9-23,-1-4-1,0-2 1,60-29 23,-82 27-129,-29 12-18,0 2 0,0 1-1,1 0 1,4 0 147,-33 9-304,2-1 300,-1 1 0,1-1 0,0 1-1,-1 1 1,1-1 0,0 1 0,-1 0 4,-70 34-8,-244 106 515,-158 33 657,318-109-794,-11 13-370,121-55 105,-22 14-57,45-23-17,-1 0 0,-20 6-31,28-15 54,0-2 1,-1 0-1,0-1 0,0-2 0,1 0 0,-1-1 0,-16-2-54,-15 1 56,46 0-40,0 0-1,-1 0 1,1-1-1,0 0 1,0 0-1,0-1 0,1 0 1,-1 0-1,1 0 1,-1 0-1,1-1 1,0 0-1,0 0-15,-37-23 30,7 8-15,12 6-6,-1 2-1,0 0 0,-1 2-8,-63-23 32,43 14-9,-2 3 0,-1 1-23,-43-5 4,54 12-1,-1-1 0,1-2 0,1-1 0,-29-14-3,40 16 2,-1 0-1,0 1 0,0 1 0,-1 2 1,0 1-1,0 1-1,-14-3 4,1-1-1,-1-3-3,-15-7 2,19 6-2,1 1-1,-25-3 1,-11 0 3,42 6 0,-2 2-1,-23-1-2,27 5-4,-24-1 2,0-2-1,-15-5 3,22 3-6,-31 0 6,30 3-9,-29-6 9,20 2-31,-1 2 0,0 3 0,-36 4 31,-2 0-91,93-2 83,1 0-1,0 0-4,0 0 3,0 0 2,0 0 0,0 0-8,0 0-25,0 0 8,0 0-26,28-11-16,-22 8 68,32-11-195,-34 13 202,-1 0-1,1 0 1,-1-1 0,0 0-1,1 1 1,-1-1 0,0 0-1,0-1 1,2-1 0,9-6 4,96-51 0,9 2-4,30-15 3,-117 55 2,29-22-5,-4 1 4,270-149-90,-262 149 5,2 3 1,1 3 0,2 3-1,23-5 81,-44 12-29,-40 19-48,0 0 1,1 0 0,-1 1 0,1 0-1,5-1 77,-71 44-610,-566 334 194,611-367 419,-1 0-2,1 0 1,-1 1-1,1 0 0,1 1 1,-1 0-1,1 1 1,1 0-1,0 0 1,-7 9-2,15-16-4,0-1 0,0 1 0,0 1 0,0-1 1,0 0-1,0 0 0,0 0 0,1 0 0,-1 1 0,1-1 1,0 0-1,0 1 0,-1-1 0,1 0 0,1 1 0,-1-1 1,0 0-1,1 0 0,-1 1 0,1-1 0,-1 0 1,1 0-1,0 0 0,0 1 0,0-1 0,0 0 0,1-1 1,-1 1-1,1 1 4,1 0-1,0 0 0,1 0 0,-1 0 1,0-1-1,1 1 0,0-1 0,-1 0 0,1 0 1,0 0-1,0 0 0,0-1 0,1 0 1,-1 0-1,0 0 0,1 0 1,11 0-2,0 0 1,0-1-1,0-1 0,0 0 1,0-1-1,0-1 1,0 0-1,0-2 0,-1 1 1,0-2-1,0 0 1,0-1-1,3-2 2,33-21-83,-1-1 0,45-38 83,-65 46-74,-20 16 37,36-31-254,-44 36 268,1 0 1,-1-1-1,0 1 0,-1-1 1,1 1-1,0-1 0,-1 0 0,1 1 1,-1-1-1,0 0 0,0 0 1,0 0-1,0 0 0,0 0 0,-1 0 1,1-2 22,-2 5-1,1-1 1,0 1-1,0-1 1,-1 1 0,1-1-1,0 1 1,-1-1-1,1 1 1,-1 0 0,1-1-1,0 1 1,-1 0-1,1-1 1,-1 1-1,1 0 1,-1-1 0,1 1-1,-1 0 1,1 0-1,-1 0 1,0-1 0,1 1-1,-1 0 1,1 0-1,-1 0 1,1 0-1,-1 0 1,1 0 0,-1 0-1,0 0 1,1 0-1,-1 1 1,1-1 0,-1 0-1,1 0 1,-1 0-1,1 1 1,-6-1-2,-17 1-7,-1 0-1,1 2 1,0 1-1,1 1 1,-1 0-1,1 2 1,0 1 0,1 0-1,-1 2 10,-32 15 18,-37 23-18,74-38 6,0 1 1,0 1-1,1 0 0,1 1 1,0 1-1,-12 15-6,22-23 1,0 1 0,1 0 0,0 0 0,0 0 0,0 1 0,1-1 0,0 1 0,1 0 0,0 0 0,0 0 0,0 6-1,1-11 1,1 0-1,0 0 0,0 0 0,0 0 0,0 0 0,0-1 0,1 1 0,-1 0 0,1 0 0,0 0 1,0 0-1,0-1 0,0 1 0,0 0 0,1-1 0,-1 1 0,1-1 0,0 1 0,-1-1 0,1 0 1,0 0-1,1 0 0,-1 0 0,0 0 0,0 0 0,1-1 0,-1 1 0,1-1 0,0 1 0,-1-1 0,1 0 1,0 0-1,1 0 0,9 2 0,1 0 1,0 0 0,-1-1-1,1-1 1,0 0 0,0-1-1,0-1 1,0 0 0,11-3-1,-4-1 1,1 0 1,-2-2 0,1 0 0,-1-1 0,0-2-1,1-1-1,17-11 15,-1-2-1,-1-2 1,-1-2 0,-1-1-1,28-32-14,-61 60 1,16-16 5,-1-1-1,-1 0 0,5-10-5,-17 24 3,0 0 0,0 0 0,0-1 0,-1 1 0,0-1 0,0 0 0,0 0 0,-1 0 0,0 0 0,0 0 0,0 0 0,0 0 0,-1 0 0,0 0 0,0-1 0,0 1-1,0 0 1,-1 0 0,0 0-3,0 3 2,0 1 1,1-1-1,-1 0 0,0 1 0,0 0 0,-1-1 0,1 1 0,0-1 0,0 1 0,-1 0 0,1 0 0,0 0 0,-1 0 0,1 0 0,-1 0 0,0 0 0,1 0 1,-1 1-1,0-1 0,1 1 0,-1-1 0,0 1 0,0 0 0,1-1 0,-3 1-2,-50 1 18,48-1-20,-8 3-2,0-1 0,0 2 0,1 0 0,-1 1 0,1 0-1,0 1 1,0 0 0,1 1 0,0 0 0,0 1 0,1 1 0,-2 1 4,-17 16 2,1 1-1,1 1 1,-19 25-2,38-43 10,0 1-1,1 0 0,0 0 0,1 0 0,1 1 0,-1 0 1,2 0-1,0 1 0,0 0 0,1 0 0,1 0 0,0 0 1,1 0-1,0 1 0,1-1 0,1 1-9,0-12 1,0 1-1,0-1 1,0 0 0,0 1 0,1-1-1,-1 0 1,1 0 0,-1 0-1,1 1 1,0-1 0,0 0-1,0 0 1,0 0 0,0 0-1,0-1 1,1 1 0,-1 0-1,1 0 1,-1-1 0,1 1-1,0-1 1,0 1 0,-1-1 0,1 0-1,0 1 1,0-1 0,0 0-1,0-1 1,1 1 0,-1 0-1,0 0 0,9 1 7,0 0 0,0-1 0,0 0 0,1 0 0,-1-1-1,1-1-6,6 1 18,0-1-12,0-2 0,0 1-1,0-2 1,-1 0 0,1-2 0,-1 0-1,-1 0 1,1-2 0,-1 0 0,0 0-1,1-3-5,22-14 7,0-3 0,-2-1 0,23-24-7,-41 36 7,9-8 1,-1-2 0,18-22-8,-39 42 1,-1 0 1,0 0 0,0 0 0,0-1-1,-1 0 1,0 0 0,-1 0-1,0 0 1,0 0 0,-1-1 0,0 0-1,0 1 1,-1-1 0,0-2-2,-1 10 1,0 0 0,0 0 0,0 0 1,-1 0-1,1 0 0,0 0 0,-1 0 0,1 0 1,-1 0-1,1 0 0,-1 0 0,0 0 0,1 0 1,-1 0-1,0 0 0,0 0 0,1 1 0,-1-1 1,0 0-1,0 1 0,0-1 0,0 0 0,0 1 1,0-1-1,0 1 0,0 0 0,0-1 0,0 1 1,0 0-1,0 0 0,0-1 0,0 1 0,-1 0 1,1 0-1,-1 0-1,-4 0-1,0 0 1,-1 0-1,1 1 1,0 0-1,0 0 0,-2 0 1,-5 3-1,1 1-1,0 0 0,0 1 0,0 0 0,1 0 1,-1 1-1,2 1 0,-1 0 0,-2 3 2,-6 6-3,1 1 0,1 0-1,0 1 1,-5 10 3,12-15 8,0 1 1,2 0-1,-1 0 0,2 1 0,0 0 0,1 1 1,0 0-1,2-1 0,0 2 0,1-1 0,0 0 1,1 1-1,1 12-8,1-25 6,0 0 0,0-1 0,1 1 0,-1 0 1,1-1-1,0 1 0,0-1 0,1 1 0,0-1 0,-1 0 1,1 0-1,2 3-6,-2-4 3,0-1 1,0 1-1,1-1 1,0 1-1,-1-1 1,1 0 0,0 0-1,0 0 1,0 0-1,0-1 1,0 1-1,1-1 1,-1 0-1,0 0 1,1 0 0,2 1-4,10 0 8,1 0 0,0-1 0,-1 0 0,1-1 0,0-1 0,-1-1 0,1 0 0,-1-2 0,0 1 0,0-2 0,0 0 0,0-1 0,-1-1 0,12-6-8,10-8 7,0-1 0,-1-2 1,-1-2-1,-1-1 0,3-6-7,-25 22-47,0-1 0,0-1 1,8-12 46,-16 21-21,-1-1-1,0 0 1,0 0 0,-1 0 0,1 0-1,-1 0 1,0-1 0,0 1 0,-1-1-1,0 1 1,0-1 0,1-5 21,-3 10-1,1 1 1,0-1-1,0 1 1,0-1-1,-1 1 1,1-1-1,0 1 1,0-1-1,-1 1 1,1-1-1,-1 1 1,1-1-1,0 1 1,-1-1-1,1 1 1,-1 0-1,1-1 1,-1 1-1,1 0 1,-1-1-1,1 1 1,-1 0-1,1 0 1,-1 0-1,1-1 1,-1 1-1,0 0 1,1 0-1,-1 0 1,1 0-1,-1 0 1,0 0-1,1 0 1,-1 0 0,-23 1-26,23 0 22,-4 0-5,1 0 0,0 1 0,-1 0 0,1-1-1,0 2 1,0-1 0,0 0 0,0 1 0,0 0 0,0 0 0,1 0 0,0 0-1,-1 1 1,1-1 0,0 1 0,1 0 0,-1 0 9,-10 15-27,2 1 1,-10 19 26,19-34-7,-7 14 18,1 1-1,1 1 1,0-1 0,2 1-1,1 0 1,0 1-1,1-1 1,2 1-1,0 20-10,1-36 6,0 0 0,0 0 0,1 0 0,0 0 0,0 0 0,0 0 0,2 3-6,-2-7 4,-1-1-1,1 1 1,0 0 0,0-1-1,1 1 1,-1 0-1,0-1 1,1 1 0,-1-1-1,0 0 1,1 1 0,0-1-1,-1 0 1,1 0 0,0 0-1,-1 0 1,1 0 0,0-1-1,0 1 1,0 0 0,0-1-1,0 1 1,0-1-1,0 0-3,8 1 20,-1 0-1,1-1 1,-1-1-1,1 1 1,-1-2-1,0 1 1,1-1-1,-1 0 1,0-1 0,0 0-1,0-1 1,-1 0-1,1 0 1,-1-1-1,0 0 1,3-2-20,20-16 40,-2-1 0,-1-1 0,14-16-40,-35 34-2,79-84 42,-74 77-39,0-1 0,-2-1 0,1 1 0,-2-2 1,5-9-2,-11 10-6,-3 16 6,0 0-1,0-1 1,0 1 0,-1 0-1,1 0 1,0 0-1,0-1 1,0 1 0,0 0-1,0 0 1,0 0-1,0-1 1,0 1 0,0 0-1,0 0 1,0 0-1,-1 0 1,1-1 0,0 1-1,0 0 1,0 0-1,0 0 1,-1 0 0,1 0-1,0 0 1,0-1-1,0 1 1,0 0 0,-1 0-1,1 0 1,0 0-1,0 0 1,0 0 0,-1 0-1,1 0 1,0 0 0,0 0-1,-1 0 1,1 0-1,0 0 1,0 0 0,0 0-1,-1 0 1,1 0-1,0 0 1,0 0 0,0 0-1,-1 0 1,1 1-1,0-1 1,0 0 0,0 0-1,0 0 1,-1 0-1,1 0 1,0 1 0,-10 6-15,-9 14 3,2 2 0,1 0 0,1 1 1,0 0-1,2 1 0,1 1 0,-2 8 12,4-11 25,2 1 0,0 0 0,2 0-1,0 0 1,2 1 0,1-1 0,-1 22-25,4-45 1,0 0 1,0 1 0,0-1 0,1 0-1,-1 1 1,0-1 0,0 0 0,1 0-1,-1 1 1,1-1 0,-1 0 0,1 0-1,0 0 1,-1 0 0,1 0 0,0 0-1,0 0 1,0 0 0,0 0 0,-1 0-1,1 0 1,1 0 0,-1 0 0,0-1-1,0 1 1,0 0 0,0-1 0,0 1-1,1-1 1,-1 0 0,0 1 0,0-1-1,1 0 1,-1 0 0,0 1 0,1-1-1,-1 0 1,0 0 0,0 0 0,1-1-1,-1 1 1,1 0-2,5-1 17,1-1 0,-1 1-1,1-1 1,-1 0 0,0-1 0,0 0-1,4-2-16,16-10 15,-1-1 0,0-1 0,-1-1 0,1-3-15,95-87-14,-97 85 18,-10 10-2,-9 10-12,0-1 0,0 0 1,-1-1-1,1 1 0,-1-1 0,0 0 0,-1 0 0,1 0 0,-1-1 1,2-4 9,-5 10-1,0 0 1,-1-1-1,1 1 1,0 0-1,-1 0 1,1-1 0,0 1-1,-1 0 1,1 0-1,0 0 1,-1-1-1,1 1 1,0 0-1,-1 0 1,1 0 0,-1 0-1,1 0 1,0 0-1,-1 0 1,1 0-1,-1 0 1,1 0-1,0 0 1,-1 0 0,1 0-1,0 0 1,-1 0-1,1 1 1,-1-1-1,1 0 1,-1 0-1,-6 2-1,1-1 1,-1 1-1,1 1 1,0-1-1,0 1 1,0 0-1,0 0 1,0 1-1,1 0 1,-1 0-1,1 0 0,-2 2 2,-15 15-2,1 1 0,-2 5 2,16-19 0,-11 13 21,0 2-1,-5 10-20,18-25 10,-1 1 0,2 0-1,-1 0 1,1 0 0,1 1 0,0-1-1,0 1 1,0 3-10,3-12 0,0-1 0,0 1 1,0 0-1,0 0 0,0 0 0,0-1 0,0 1 1,0 0-1,0 0 0,0 0 0,0-1 1,1 1-1,-1 0 0,0 0 0,1 0 0,-1-1 1,0 1-1,1 0 0,-1-1 0,1 1 0,-1 0 1,1-1-1,0 1 0,-1-1 0,1 1 1,-1-1-1,1 1 0,0-1 0,0 1 0,1 0 2,1 0 0,-1 0 0,1-1 0,-1 1 1,1 0-1,0-1 0,-1 0 0,1 0 0,0 0 0,0 0-2,9-1 19,0 0 0,0-1 0,-1 0 0,3-1-19,24-10 22,-1-2 0,-1-1 0,0-1 0,5-6-22,6-2 0,-20 11 0,-2-1 0,16-12 0,-33 19-5,-12 4 7,-18 3 5,15 1-9,-29 1 27,-1 1 0,-30 6-25,53-6 3,-1 1-1,1 1 1,-1 0 0,1 1-1,0 1 1,1 0-1,-1 1 1,-4 3-3,16-9-1,0 1 1,0-1-1,-1 1 0,1 0 1,0 0-1,1-1 0,-1 1 1,0 1-1,0-1 0,1 0 1,0 0-1,-1 1 0,1-1 1,0 0-1,0 1 0,0-1 1,0 1-1,1 0 0,-1-1 1,1 1-1,-1-1 0,1 1 1,0 0-1,0 0 0,0-1 1,1 3 0,0-1-2,0 0-1,0-1 1,0 1 0,1-1 0,-1 0-1,1 1 1,0-1 0,0 0 0,0 0 0,0 0-1,1 0 1,-1-1 0,1 1 0,0-1-1,0 1 1,0-1 0,0 0 0,2 1 2,10 4-18,0-1-1,1 0 1,0-1 0,0 0 0,0-2 0,1 0 0,-1-1 0,1 0-1,-1-1 1,16-2 18,-26 1-1,0 0 0,0-1 0,-1 0 0,1 0 0,-1 0 0,1 0-1,-1-1 1,1 0 0,-1 0 0,0-1 0,0 0 0,0 1 0,0-2 0,0 1 0,-1 0-1,1-1 1,-1 0 0,0 0 0,0 0 0,-1-1 1,2-2-4,0 0 0,0 0 0,-1-1 1,0 0-1,-1 0 0,0 0 0,0 0 0,0 0 1,-1-1-1,-1 1 0,1-1 0,-1 0 0,-1 0 4,1-1 3,0 1 0,0-1 0,-2 0 0,1 1 0,-1-1 0,0 1 0,-1-1 0,0 1 0,-1 0 0,0-1 0,0 1 0,-1 1 0,0-1 0,-1 0 0,0 1-1,0 0 1,0 0 0,-1 1 0,-6-6-3,-4-3 3,-1 0-1,-1 2 0,-1 0 1,0 1-1,-1 1 1,0 1-1,0 0 0,-1 2 1,-1 0-1,0 2 1,0 0-1,0 2 0,-1 0 1,0 1-1,1 2 0,-1 0 1,0 1-1,-1 2 1,-7 1-3,24-2-8,-1 0 0,1 1 0,0 0 1,-1 1-1,1 0 0,0 0 0,0 0 1,0 1-1,1 0 0,-1 0 0,1 1 1,-1 0-1,1 0 0,0 0 0,0 1 1,1 0-1,0 0 0,0 0 0,0 1 1,0-1-1,1 1 8,4-5-1,-1-1 0,1 0-1,0 0 1,0 0 0,0 0 0,0 0 0,0 0-1,0 1 1,0-1 0,0 0 0,0 0 0,0 0-1,0 0 1,0 0 0,0 1 0,0-1-1,0 0 1,0 0 0,0 0 0,0 0 0,0 1-1,0-1 1,0 0 0,0 0 0,0 0 0,0 0-1,0 0 1,0 1 0,0-1 0,0 0 0,0 0-1,0 0 1,1 0 0,-1 0 0,0 0 0,0 0-1,0 1 1,0-1 0,0 0 0,0 0 0,1 0-1,-1 0 1,0 0 0,0 0 0,0 0 0,0 0-1,0 0 1,1 0 0,-1 0 0,0 0 0,0 0-1,0 0 1,0 0 1,14 0-75,14-8-14,-16 0 91,-1 1 0,0-2-1,0 1 1,0-2 0,-1 0 0,3-4-2,55-68 14,-63 75-14,8-10 6,-1 0-1,0-1 1,-1-1-1,-1 0 1,-1 0-1,-1-1 1,0-1-6,-6 15 5,0 0 1,0 0 0,-1-1-1,0 1 1,0 0-1,0 0 1,-1 0-1,0-1 1,-1 1-1,1 0 1,-1 0-1,0-1 1,0 1-1,-1 0 1,0 0 0,0 0-1,-1 1 1,1-1-1,-1 0 1,0 1-1,-1 0 1,1 0-1,-1 0 1,0 0-1,0 0 1,-1 0-6,-12-9 17,0 1 0,-1 0 0,0 2 0,-1-1 0,0 2 0,-1 1 1,0 1-1,-1 0 0,-3 0-17,-4 0 5,0 2 0,-1 0 0,1 2 0,-1 1 0,0 1 0,-20 2-5,43 1-4,0 0 0,0 0 1,0 0-1,0 1 0,0-1 0,0 1 0,0 1 1,1-1-1,-1 1 0,1 0 0,-1 1 0,1-1 1,0 1-1,1 0 0,-1 0 0,1 0 0,-1 1 1,1 0-1,1-1 0,-1 2 0,1-1 0,0 0 1,0 1-1,0-1 0,1 1 0,-1 0 0,2 0 1,-1 0-1,0 4 4,0-4-4,1 1 1,0-1-1,0 1 0,1-1 1,0 1-1,0-1 1,0 1-1,1 0 1,0-1-1,0 1 0,1-1 1,0 0-1,0 1 1,0-1-1,1 0 1,0 0-1,0-1 0,0 1 1,1 0-1,0-1 1,0 0-1,0 0 1,1 0-1,0-1 0,0 1 1,0-1-1,5 3 4,-1-2 1,0-1-1,0 0 0,0 0 1,1-1-1,-1 0 1,1-1-1,0 0 1,0-1-1,0 0 0,0 0 1,-1-1-1,1 0 1,0-1-1,0 0 0,0-1 1,9-2-1,-2-1 2,-1 0 0,0-1 0,0-1 1,0 0-1,-1-1 0,0-1 0,-1 0 1,0-1-1,4-4-2,-2 1 20,-1 0 0,-1-1 0,0-1 0,-1 0 0,11-17-20,-21 27 2,1 0 0,-1-1 0,0 1 0,-1-1 0,1 0-1,-1 0 1,0 0 0,-1 0 0,0 0 0,1 0 0,-2 0 0,1 0 0,-1-1 0,0 1 0,0 0 0,-1 0 0,0-1 0,0 1 0,0 0 0,-2-5-2,1 7 0,0 0 0,-1 0 0,1 0 0,-1 0 0,0 1 0,1-1 0,-2 1 0,1 0 1,0 0-1,-1 0 0,1 1 0,-1-1 0,0 1 0,1 0 0,-2-1 0,-12-5 0,0 1 0,0 0 0,-2 1 0,-1-1-8,-1 2 0,1 0 0,-1 1 1,0 2-1,0 0 0,0 1 0,0 1 0,-9 1 8,27-1-5,1 1 0,-1-1 0,1 0 0,0 1 0,-1 0-1,1 0 1,-1-1 0,1 1 0,0 1 0,0-1 0,0 0-1,0 0 1,0 1 0,0-1 0,0 1 0,0 0 0,0 0 0,1 0-1,-1-1 1,1 2 0,-1-1 0,1 0 0,0 0 0,0 0-1,0 0 1,0 1 0,0-1 0,0 1 0,1-1 0,-1 0 0,1 1-1,-1-1 1,1 1 0,0-1 0,0 1 0,1-1 0,-1 2 5,0-3-2,0 1 1,1-1 0,-1 1-1,1-1 1,-1 1 0,1-1-1,0 0 1,-1 1 0,1-1-1,0 0 1,0 0 0,0 1 0,0-1-1,0 0 1,0 0 0,0 0-1,0 0 1,0 0 0,1-1-1,-1 1 1,0 0 0,1-1-1,-1 1 1,0 0 0,1-1-1,-1 0 1,1 1 0,-1-1 0,1 0-1,-1 1 1,1-1 0,-1 0-1,1 0 2,11 1-2,0-1 0,0 1 0,10-3 2,-12 2-2,-1-1 2,0 0 0,0-1 0,0 0 0,-1 0 0,1-1 0,-1-1 0,0 1 0,0-1 0,0-1 0,3-2 0,2-2 14,0 0 0,-1-1-1,-1-1 1,1 0 0,8-11-14,-15 14 7,-1 1 1,0-1 0,0 0-1,-1-1 1,0 1-1,0-1 1,-1 0-1,0-1-7,0 1 6,0 0 0,1 0 0,0 0 1,1 1-1,-1 0 0,2-1 0,4-5-6,13-15 12,-17 21-5,1-1-1,-1 1 1,1 1 0,0-1-1,1 1 1,0 0-1,0 1 1,1 0 0,-1 0-1,9-3-6,54-7-17,85-27 89,-147 41-70,0 1 0,0 0 0,0 0-1,0 1 1,0 0 0,0 0 0,0 1 0,0 1 0,0 0-1,0 0 1,0 0 0,-1 1 0,1 1-2,49 17 1,-43-17 3,0 0-1,-1 1 1,0 1-1,8 4-3,-8-3 8,2 0 0,-1-1 0,16 3-8,34 13 235,-47-15-170,1-1 0,-1-1 0,2 0-65,-5-1 51,1 1-1,-1 1 1,0 1-1,0 0-49,-3-2 7,0 0 20,1 2-1,0 0 1,1-2-1,0 0 0,1 0 0,-1-1 1,1-1-1,-1-1 0,1 0 1,10 0-28,18 0 33,-32 0-22,0-1-1,0-1 1,0 0 0,0 0 0,0-1 0,0-1 0,0 0 0,8-2-11,16-7-1,0 1 0,1 2 0,0 2 0,0 1 1,17 1 0,37-6 3,-48 4-5,1 2 1,5 2 1,-19 1-6,1 2 0,-1 0 0,-1 2 0,1 2 0,25 6 6,226 87 63,-210-73-51,20 6 25,-8-3 32,-17-5 0,-9-4 37,33 9 21,-75-24-96,0 1 0,0 1-1,6 3-30,-5-2 9,-12-5-8,0 0 0,0 1 1,0-1-1,0 1 0,0-1 0,-1 1 0,1 0 0,-1 0 0,1 2-1,-2-4 0,0 0 0,0-1 1,-1 1-1,1 0 0,-1 0 0,1 0 0,-1 0 1,1-1-1,-1 1 0,1 0 0,-1 0 0,0 0 1,1 0-1,-1 0 0,0 0 0,0 0 0,0 0 1,0 0-1,0 0 0,0 0 0,0 0 0,0 0 1,0 0-1,-1 0 0,1 0 0,0 0 0,-1 0 1,1 0-1,0 0 0,-1 0 0,1 0 0,-1 0 1,0-1-1,1 1 0,-1 0 0,0 0 0,1-1 1,-2 2-1,-12 5 4,-1 0 1,0 0 0,-1-2-1,1 0 1,-1 0-1,-12 1-4,-35 4-8,-9-2 8,-7 1-102,-211 39-761,-51 25 863,172-33-38,20-7 22,1 7-1,-27 17 17,-116 53-40,191-77 40,66-25-14,2 3 0,-1 1 0,2 1 0,-1 1 0,-24 18 14,17-6-69,12-6 28,-1-2 0,-20 9 41,41-23-36,0 0-1,0 0 1,0 1-1,0 0 1,1 0-1,0 1 1,0 0-1,0 0 1,1 0 0,0 1-1,0 0 1,1 0-1,0 0 1,0 0-1,-3 8 37,1-3-5,-1 0 0,-1-1 0,0 0 0,-1 0 0,-5 5 5,-2 2 0,9-12 10,0 0 0,0-1 1,0 0-1,0-1 0,-1 1 0,0-1 0,0-1 1,0 0-1,-1 1-10,-31 13 36,-14 17-15,34-20 69,-1-1 0,-19 8-90,23-13 25,6-3 22,1 0-1,-2 0 1,1-1 0,0 0 0,-1-1-1,0 0 1,0-1 0,0 0 0,-10-1-47,14-1 8,-1 1 0,0-1 0,1 1 0,-1 1 0,1-1 0,-1 2 0,-3 1-8,-46 27-16,55-30 37,0 1 0,0-1 1,0 0-1,-1-1 0,1 1 0,0-1 1,-1 1-1,1-1 0,0 0 0,0 0 0,-1-1 1,1 1-1,0-1-21,-9 1 49,-9-2 30,0 0 0,0-1-1,1-1 1,-4-2-79,-40-7 56,-49-9 42,68 11-18,1 3-1,-40-2-79,38 5 29,-1-2-1,1-2 1,-19-8-29,-48-9 34,55 18-25,-2 2-1,-29 2-8,-31-2 9,49 2-6,34 3-1,0-2-1,-20-5-1,-30-8 0,-55-12 0,-2-6 0,102 20-16,31 10 8,0 0 0,0 0 0,0 2-1,0-1 1,-1 1 0,1 1 0,-9 0 8,18 1-7,0 0 0,0 0-1,0 1 1,0-1 0,0 1 0,0-1-1,0 1 1,0 0 0,0 0 0,0 0 0,1 0-1,-1 0 1,0 0 7,-20 10 70,-16-9-3,37-2-54,1 1 2,0 1 0,0-1 0,0 0-1,0 0 1,0 1 0,0-1 0,1 0 0,-1 0 0,0 1-1,1-1 1,-1 0 0,1 0 0,-1 0 0,1 0 0,0 1-15,13 2 14,1-1-1,-1-1 1,0 0 0,1-1 0,-1-1 0,1 0 0,-1-1-1,3-1-13,32 0 4,101 2 235,-184 0-236,9-1-15,1 1 1,0 1-1,-1 1 0,1 1 1,0 1-1,0 1 0,-15 6 12,25-7 0,1-1 0,-1 0-1,0-1 1,1 0-1,-5-1 1,-14 3 2,28-4-7,1 1 0,-1 0 0,0 0 0,1 0-1,-1 1 1,0-1 0,1 1 0,0 0 0,-1 0 0,1 0-1,0 0 1,0 1 0,0-1 0,1 1 0,-1 0-1,0 0 1,1 0 0,0 0 0,0 0 0,-1 1 5,-12 16-41,-1-4 73,11-11-36,-1 1-1,1 0 1,0-1-1,1 2 1,0-1-1,0 0 0,0 1 1,0 0-1,1 0 1,0 0-1,1 0 1,-1 4 4,-6 24-48,3-13 35,1 0 1,1 1 0,1 0-1,0 21 13,1-16 4,1-19-16,1 0 0,-1 0 0,2 0 0,-1 0 0,1 0 0,0 0 0,1 1 12,-1-8 0,1 0-1,-1 0 1,0 0-1,1-1 0,0 1 1,-1 0-1,1-1 0,0 1 1,-1-1-1,1 1 1,0-1-1,0 0 0,0 0 1,1 0-1,-1 0 0,0 0 1,0 0-1,0-1 1,1 1-1,-1-1 0,0 1 1,2-1 0,57 4-3,-57-4 3,13 0 1,0-1-1,-1-1 0,1 0 1,-1-1-1,1 0 0,10-5 0,-21 6 0,-1 0-1,1 0 1,-1-1-1,0 1 1,0-1 0,0 0-1,-1 0 1,1-1-1,-1 1 1,1-1-1,-1 0 1,0-1-1,-1 1 1,1 0-1,-1-1 1,0 0-1,0 0 1,0 0-1,-1 0 1,1 0-1,-1-4 1,-1 7-3,0 0-1,0-1 0,0 0 0,-1 1 0,1-1 0,-1 1 1,0-1-1,0 0 0,0 1 0,0-1 0,0 1 1,-1-1-1,1 0 0,-1 1 0,0-1 0,0 0 4,0 1-4,0 1 0,-1 0 0,1 0 0,0-1 0,-1 1 0,1 0-1,0 0 1,-1 1 0,1-1 0,-1 0 0,0 0 0,1 1 0,-1-1 0,0 1-1,1-1 1,-1 1 0,0 0 0,1 0 0,-1 0 0,0-1 0,0 2-1,1-1 1,-2 0 4,-4-1-26,1 1-1,-1 0 0,0 0 0,0 1 1,0 0-1,0 0 0,1 0 0,-1 1 1,0 0-1,1 1 0,0-1 1,-1 1-1,1 0 0,0 1 0,0-1 1,1 1-1,-1 0 0,1 1 0,0-1 1,0 1-1,-3 5 27,-3 4-15,0 0 0,1 1 0,1 0 1,1 0-1,0 1 0,1 0 0,1 1 0,0-1 0,1 1 1,1 1-1,0-1 0,2 0 0,0 1 0,1-1 0,0 1 1,2 0-1,0 1 15,-1-16-1,1-1 0,-1 1-1,1 0 1,0 0 0,-1 0 0,1-1 0,0 1 0,1 0 0,-1-1-1,0 1 1,1-1 0,-1 1 0,1-1 0,0 0 0,0 0 0,0 0-1,0 0 1,0 0 0,1 0 0,-1 0 1,3 1 0,-1-1-1,1 0 1,0 0 0,-1 0-1,1 0 1,0-1 0,0 0 0,0 0-1,0 0 1,1 0 0,0-1 0,3 0 3,0 0 1,1 0 0,-1-1 0,0 0 0,0-1 0,0 0 0,0 0 0,-1-1-1,1 0 1,-1-1 0,1 0 0,-1 0 0,1-2-4,20-16 12,0-2 1,-2-1 0,1-3-13,-14 13 7,0-1 0,-1 0 0,-1-1 1,-1-1-1,0 0 0,0-3-7,-8 16 4,-1 1-1,0-1 1,-1 0-1,1 0 1,-1 0-1,0 0 0,0 0 1,0 0-1,-1 0 1,0 0-1,0-3-3,0 6 0,-1 1-1,1-1 1,-1 0 0,1 0-1,-1 0 1,0 0-1,0 1 1,0-1-1,0 0 1,0 1-1,0-1 1,0 0 0,0 1-1,-1 0 1,1-1-1,-1 1 1,1 0-1,-1 0 1,1-1-1,-1 1 1,0 1 0,0-1-1,1 0 1,-1 0-1,0 1 1,0-1-1,0 1 1,0-1 0,0 1 0,-12-3-15,0 1 1,1 0-1,-1 1 1,0 0 0,0 1-1,0 1 1,-1 1 14,8-1-15,0 0 0,0 0 0,0 1 0,0 0 0,0 1 1,1 0-1,-1 0 0,1 0 0,0 0 0,-1 1 0,2 0 0,-1 1 0,0-1 0,-2 4 15,-2 3-18,1 0 0,0 1-1,1 1 1,0-1 0,1 1 0,0 1 0,1-1-1,0 1 1,2 0 0,-1 1 0,1 1 18,0 7-7,0 0 0,2 1 0,0-1 0,1 1-1,2-1 1,2 16 7,-3-33 0,1 1-1,0 0 1,1 0-1,0-1 1,0 1-1,0-1 0,1 1 1,0-1-1,0 0 1,0 0-1,1 0 1,0 0-1,0-1 1,1 0-1,-1 0 0,1 0 1,0 0-1,0-1 1,1 1-1,0-1 1,-1-1-1,1 1 0,0-1 1,3 1 0,8 2 7,-1-1 0,1 0 1,0-1-1,0-1 0,0 0 1,0-2-1,1 0 0,-1-1 0,4-1-7,-14 1 3,1-2-1,0 1 1,-1-1-1,1-1 1,-1 1-1,1-1 0,-1 0 1,0-1-1,0 0 1,0 0-1,-1 0 1,0-1-1,1 0 0,-2 0 1,1-1-1,-1 0 1,1 0-1,-1 0 1,-1 0-1,1-1-2,2-4 11,1-1 0,-2 0 1,1 0-1,-2-1 0,1 1 0,-2-1 1,0 0-1,0-1 0,-1 1 0,-1-1 0,0-3-11,-1 4 3,0 1 0,-1-1-1,-1 0 1,0 1 0,-1-1-1,-2-9-2,2 16 0,0 1 0,0-1 0,-1 1 0,0 0 0,0 0 0,0 0 0,0 0 0,-1 0 0,0 1 0,0 0-1,0 0 1,0 0 0,-1 0 0,0 0 0,0 0 0,-2 0-5,-1-1 1,1 1-1,-1 0 0,0 1 1,0-1-1,0 2 0,0-1 0,0 1 1,-1 0-1,1 1 0,-1 0 1,1 0-1,-1 1 0,1 0 1,-1 1-1,1 0 0,-1 0 0,1 0 1,-1 1-1,1 1 0,0-1 1,0 1-1,0 1 0,1 0 1,-1 0-1,1 0 0,0 1 0,0 0 1,0 0-1,0 1 0,1 0 1,0 0-1,1 0 0,-1 1 0,1 0 1,-3 5 4,0 0-4,1 1 0,0-1-1,1 1 1,1 1 0,0-1 0,1 1 0,0 0 0,1 0 0,1 0 0,0 0 0,1 0 0,0 1-1,2 11 5,-1-22 0,0 0-1,0 0 0,1 0 0,0 0 1,0 0-1,0 0 0,0-1 0,0 1 1,1 0-1,-1-1 0,1 1 0,0-1 0,0 1 1,1-1-1,-1 0 0,1 0 0,-1 0 1,1 0-1,0-1 0,0 1 0,0-1 1,0 0-1,1 1 0,-1-2 0,1 1 1,-1 0-1,1-1 0,0 1 0,-1-1 0,1 0 1,0 0-1,0-1 1,18 5 3,0-2 0,1-1 1,-1-1-1,1 0 0,7-3-3,0 2 7,-16 0-5,0-1 0,-1 0-1,1-1 1,-1-1 0,1 0-1,-1-1 1,0 0 0,0-1-1,-1-1 1,4-2-2,-9 5 4,-1 0 0,0-1 1,-1 0-1,1-1 0,-1 1 0,0-1 0,0 0 0,0 0 0,0-1 1,-1 1-1,0-1 0,0 0 0,-1 0 0,0-1 0,0 1 0,0-1 1,-1 1-1,1-1 0,-2 0 0,1 0 0,-1-1-4,1-2 7,-1-1-1,0 0 0,-1 0 1,0 1-1,-1-1 1,0 0-1,-1 0 1,-1-4-7,2 10 0,-1 1 1,0-1-1,0 1 1,0 0 0,-1 0-1,1 0 1,-1 0-1,0 0 1,0 1-1,0-1 1,-1 1-1,1 0 1,-1 0-1,0 0 1,0 0 0,0 1-1,0-1 1,0 1-1,0 0 1,-1 0-1,-1 0-2,1-1 1,-1 1-1,0 1 1,0-1-1,0 1 1,0 0-1,0 0 1,0 1 0,0 0-1,0 0 1,0 0-1,0 1 1,0 0-1,-2 0 2,3 1-4,1-1 0,-1 1 0,1 0 0,0 1 0,-1-1 0,1 1 0,0-1 0,1 1 0,-1 0 0,0 1 1,1-1-1,0 1 0,0-1 0,0 1 0,0 0 0,0 0 0,-1 3 4,-1 5-7,0 0 1,0 0-1,1 1 1,1-1 0,0 1-1,1 0 1,0 0-1,1 0 1,0 0 0,1 0-1,1 7 7,0-16-1,-1 1 1,1 0-1,0 0 0,0 0 1,1-1-1,-1 1 0,1 0 1,0-1-1,0 0 0,1 1 0,-1-1 1,1 0-1,0 0 0,0 0 1,0-1-1,1 1 0,-1-1 1,1 0-1,0 1 0,0-2 0,0 1 1,0 0-1,3 0 1,-1 1-1,1-1 0,0 0 0,-1-1 0,1 1 0,0-1 0,0-1 0,0 1 0,0-1 0,0-1 0,1 1 0,-1-1 0,0 0 0,0-1 0,0 1 0,1-2 0,1 0 1,-4 1 1,0-1 0,-1 0-1,1-1 1,-1 1 0,0-1 0,1 0 0,-1 0-1,-1 0 1,1-1 0,2-2-1,35-43 9,-20 22-9,-15 20 6,5-6 16,-1 0-1,0-1 1,2-3-22,-9 12 1,-1-1 0,1 1 1,-1-1-1,0 1 1,0-1-1,-1 0 0,1 0 1,-1 1-1,-1-1 0,1 0 1,-1-2-2,1-12-4,0 13 2,-1 0 0,0 0 0,0 0 1,-1 0-1,1 0 0,-2-1 2,-4-2-276,12 12-7,14-2 246,-19 0 41,-1 0 11,0 0 19,0 0-19,0-1-13,0 1 0,0-1 0,0 1 0,-1-1 0,1 1 1,0-1-1,0 1 0,-1 0 0,1-1 0,0 1 0,0-1 0,-1 1 0,1 0 0,0-1 0,-1 1 0,1 0 0,-1-1 1,1 1-1,0 0 0,-1-1 0,1 1 0,-1 0 0,1 0 0,-1 0 0,1 0 0,-1-1 0,1 1 0,-1 0 1,1 0-1,-1 0 0,1 0 0,-1 0 0,1 0 0,-1 0 0,1 0 0,-1 0-2,-21-4 40,-89-7 246,-241 11-119,348 1-168,0 0 0,0 1 0,1-1 0,-1 1 0,0 0 0,1 0 1,-1 1-1,1-1 0,0 1 0,0-1 0,0 1 0,0 0 0,0 0 0,0 0 0,1 1 0,0-1 0,-1 2 1,-17 17 1,13-15 0,0 1 0,0 0 0,1 1 0,0-1 0,0 1-1,1 1 1,0-1 0,-1 6-1,-18 29 0,8-17 20,-2 0 0,-10 9-20,26-33 3,0-1 0,-1-1 0,1 1 0,0 0 0,-1 0 0,1-1 0,-1 1 0,0-1 0,0 0-1,1 0 1,-2 0-3,2-1 2,0 1 0,0-1 0,1 1 0,-1 0 0,0-1 0,1 1 0,-1 0 0,0 0 0,1 0 0,-1 0 0,1 0 0,-1 1 0,1-1 0,0 0 0,-1 1 0,1-1 0,0 1 0,0-1 0,0 1 0,0-1 0,0 1 0,1 0 0,-1 0 0,0 1-2,0 0 2,0 1-1,0-1 0,0 0 1,0 0-1,-1 1 1,0-1-1,1 0 0,-1 0 1,0 0-1,0-1 1,-1 1-1,1 0 1,-1-1-1,1 1 0,-1-1 1,0 0-2,0 1-2,0 0-1,1 1 1,-1-1 0,1 0 0,0 1 0,0-1-1,0 1 1,0 3 2,-4 5 3,6-19 4,1-1 0,-1 1 1,-1 0-1,1 0 0,-1-1 0,-1-3-7,-1-9 6,-8-32 12,7 40-13,4 11-7,0 1-1,0 0 0,0 0 1,0-1-1,1 1 0,-1 0 1,0 0-1,0 0 0,0-1 1,0 1-1,0 0 0,0 0 1,0-1-1,0 1 0,1 0 1,-1 0-1,0 0 0,0-1 1,0 1-1,0 0 0,1 0 1,-1 0-1,0 0 0,0 0 1,0-1-1,1 1 0,-1 0 1,0 0-1,0 0 0,0 0 1,1 0-1,-1 0 1,0 0-1,0 0 0,1 0 1,-1 0-1,0 0 0,0 0 1,1 0-1,-1 0 0,0 0 1,0 0-1,1 0 0,-1 0 1,0 0-1,0 0 0,0 0 1,1 0-1,-1 1 0,0-1 1,0 0-1,1 0 0,-1 0 3,13 4 6,-4 0-5,-1-2 0,1 1 0,0-1 0,0 0-1,0-1 1,0 0 0,0 0 0,0-1 0,0-1-1,0 1 1,0-1 0,0-1 0,0 0 0,0 0-1,0 0 1,-1-1 0,1-1 0,-1 1 0,0-2-1,1 1 0,9-8 4,6-4 6,-1 0 0,16-15-10,-16 10 6,-2 1 3,0 2-1,13-9-8,-24 25-8,-10 2 3,0 0 22,0 0 56,0 0 27,0 0-25,0 0-23,-5 24-134,6 0-2759,3-18-2166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5:40.31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0 151 3633,'0'0'1153,"0"0"198,0 0 114,0 0-197,0 0-71,0 0 17,0 0 6,0 0-261,0 0-335,23 0 658,-12-1-1045,0 0 1,1-1-1,-1 0 0,0 0 1,0-1-1,0-1 0,6-3-237,23-7 110,-20 11-62,1 0 1,-1 1-1,1 1 1,-1 1-1,1 1 1,10 2-49,-29-3 24,-1 0 0,0 0-1,1 1 1,-1-1 0,0 0 0,0 0 0,1 1 0,-1-1 0,0 0 0,0 1-1,0-1 1,1 1 0,-1 0 0,0-1 0,0 1 0,0 0 0,0 0 0,0 0 0,0 0-1,0 0 1,-1 0 0,1 0 0,0 0 0,0 0 0,-1 0 0,1 0 0,-1 0 0,1 0-1,-1 1 1,1-1 0,-1 0 0,0 0 0,1 1 0,-1-1-24,15-5 857,20-18-763,-15 9-84,0 1 0,1 1 0,3-1-10,-6 5 33,0 1-1,0 1 0,0 1 0,8-1-32,-17 3 17,0 1-1,0 0 1,0 1 0,0 0 0,0 0-1,0 1 1,0 1 0,0-1 0,0 1 0,0 1-17,-1 0 14,-1 1 1,0 0 0,1 1 0,-2 0 0,1 0-1,-1 0 1,7 7-15,-6-6 86,26-59 2074,-28 49-2164,1 0 1,0 0-1,-1 1 0,1 0 0,0 0 0,0 0 0,1 1 0,-1 0 0,1 0 0,-1 1 1,1 0-1,2-1 4,5 1 1,0 0 1,1 1-1,-1 0 1,0 1 0,6 2-2,-15-2 7,-1 1-1,0-1 1,0 1 0,0 0 0,0 0 0,0 0 0,0 0-1,-1 1 1,1 0 0,-1 0 0,1 0 0,-1 0 0,0 0-1,0 0 1,-1 1 0,1 0 0,-1-1 0,1 1 0,-1 0-1,0 0 1,-1 0 0,1 1 0,-1-1 0,0 0 0,0 1 0,0-1-1,0 0 1,-1 1 0,0-1 0,0 1 0,0 2-7,0-6 56,0-1 20,4-1-61,1 0 1,0 0 0,-1 0-1,1-1 1,-1 1-1,0-1 1,1 0 0,-1 0-1,2-2-15,31-11-14,-25 12 13,-1 1 0,1 0 0,0 0 0,0 2 0,0-1 0,0 2-1,0-1 1,0 2 0,0-1 0,0 2 0,0 0 0,-1 0 0,0 1 0,1 0-1,-1 1 1,-1 0 0,1 1 0,-1 0 0,0 1 0,6 4 1,-9-16 603,-4 2-615,0 0 0,0 1 1,0-1-1,1 1 0,-1 0 0,0 0 0,1 0 1,0 0-1,-1 1 0,1-1 0,1 1 12,6 0-5,0 0 0,0 1 0,1 1 0,-1 0 0,0 0 0,0 1 0,0 0 0,0 1-1,-1 1 1,1 0 0,-1 0 0,1 1 0,-2 0 0,1 0 0,0 1 0,5 6 5,-8-8 1,-5-3-1,0 0 1,-1 0-1,1-1 0,0 1 1,-1 1-1,1-1 0,-1 0 1,0 0-1,1 0 0,-1 1 1,0-1-1,0 1 0,0-1 1,0 1-1,0-1 0,0 1 1,0 0-1,-1-1 41,0-1 11,14-19 8,-11 15-64,0 0 0,0 0 0,1 0 0,-1 0 0,1 1 1,0 0-1,0-1 0,0 2 0,0-1 0,0 0 0,1 1 0,-1-1 0,1 1 0,-1 1 0,1-1 1,0 1-1,0-1 0,0 1 0,0 1 0,0-1 0,0 1 0,0 0 0,0 0 0,0 0 1,0 1-1,0-1 0,0 1 0,0 1 0,0-1 0,0 1 0,-1 0 0,1 0 0,0 0 1,-1 0-1,0 1 0,0 0 0,3 2 4,21 15 17,-25-19-16,0 0-1,0 0 1,1 0 0,-1-1-1,0 1 1,0-1 0,1 0-1,-1 0 1,0 0-1,0 0 1,1-1 0,-1 1-1,8-1 6,20 3-4,-1 1 0,1 2 1,-1 1-1,0 1 1,3 3-3,-17-6 55,1-2 1,-1 0-1,7 0-55,32 5 63,-2-2-44,-43-5-13,1 0 0,-1 1 0,0 1 1,0 0-1,0 0 0,9 4-6,30 12 4,-28-12-1,-2 2 0,1 0 0,-1 1 0,10 7-3,44 24 8,-29-9 26,24 20 36,-54-39-79,10 9 57,-2 0 0,-1 1 0,0 2-48,-8-8 11,-8-10-4,1 0 0,-1 1 0,-1 0 0,1 0 0,-1 0 0,0 0 0,0 1 0,-1 0 0,0 2-7,-2-10 7,-1 0 0,0 0-1,0 1 1,0-1 0,0 0 0,0 0-1,0 0 1,0 1 0,0-1-1,0 0 1,0 0 0,0 0 0,0 0-1,-1 1 1,1-1 0,0 0-1,0 0 1,0 0 0,0 0-1,0 1 1,0-1 0,0 0 0,0 0-1,0 0 1,-1 0 0,1 0-1,0 1 1,0-1 0,0 0 0,0 0-1,0 0 1,-1 0 0,1 0-1,0 0 1,0 0 0,0 0-1,0 0 1,-1 0 0,1 0 0,0 0-1,0 0 1,0 0 0,-1 0-1,1 0 1,0 0 0,0 0 0,0 0-1,0 0 1,-1 0 0,1 0-1,0 0-6,-17-4 73,-15-10-38,-43-28 131,-2 4 0,-43-14-166,118 51 2,-97-41 274,-1 5-1,-60-12-275,68 31 29,61 14-14,0-2 1,1-2-1,-10-3-15,-53-24 9,-1 5 1,-2 4-1,-51-6-9,70 18 8,-15-9-8,28 8 1,-38-7 7,-103-8-8,112 24 5,-14 4-5,-20-2 6,44 1 148,-2 3-154,54 2-8,1 1 0,-1 1-1,1 1 1,-11 5 8,38-9-109,1 0 0,0-1 1,-1 1-1,1 0 0,0 1 0,0-1 0,0 0 0,-1 1 0,1-1 0,1 1 0,-1-1 0,0 1 0,0 0 0,1 0 0,-1 0 109,-11 11-3324,-5 0-4676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5:57.335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2090 461 9594,'0'-2'302,"-1"0"-1,0 0 1,1 0-1,-1 0 1,0 0 0,0 0-1,0 1 1,0-1-1,0 0 1,0 0 0,-1 1-1,1-1 1,-1 1-1,1-1 1,-1 1 0,1 0-1,-1-1 1,0 1-1,0 0 1,0 0 0,1 0-1,-1 0 1,0 1-1,-2-1-301,-57-18 1317,52 17-874,-28-5-96,-2 3 0,1 1 1,-1 1-1,1 2 0,0 2 0,-9 3-347,20-1 14,0 0 0,0 2 0,0 2 0,1 0 0,-15 8-14,-29 15 74,-23 16-74,67-33-1,0 0-1,1 2 1,1 1 0,1 1-1,0 1 1,-11 12 1,30-26-3,-1 0 0,1 1-1,1-1 1,-1 1 0,1 0 0,0-1-1,0 1 1,0 1 0,-1 4 3,4-9-6,-1 1 1,0-1-1,1 0 0,0 1 1,-1-1-1,1 1 1,0-1-1,0 1 0,0-1 1,1 1-1,-1-1 1,1 1-1,-1-1 1,1 1-1,0-1 0,0 0 1,0 0-1,0 1 1,0-1-1,0 0 0,1 0 1,-1 0-1,1 0 1,-1 0-1,1 0 0,1 1 6,5 1-4,-1 1-1,1-1 0,0 0 0,0-1 0,0 0 1,0 0-1,0-1 0,1 0 0,-1 0 0,1-1 1,-1 0-1,7-1 5,25 1 5,1-2-1,5-2-4,-32 2 0,18-2 5,1-2-1,-1-1 0,-1-2 1,1-1-1,-2-2 0,16-7-4,0-3 13,-2-1-1,0-3 0,37-28-12,-71 47 2,-1-2 1,1 0-1,-2 0 1,1 0-1,0-2-2,-7 8 6,0 0 0,0-1-1,-1 1 1,1-1 0,0 1-1,-1-1 1,0 0 0,0 1-1,1-1 1,-2 0 0,1 0-1,0 0 1,0 0 0,-1 0 0,0 0-1,0 0 1,0 0 0,0 0-1,0 0 1,0 0 0,-1 0-1,0-2-5,0 3 7,0 0 0,1 1 0,-1-1 0,0 0 0,-1 1 0,1-1-1,0 1 1,0 0 0,-1-1 0,1 1 0,0 0 0,-1 0-1,1 0 1,-1 0 0,0 0 0,1 0 0,-1 0 0,0 0-7,-35-9 100,36 10-98,-39-6 15,-1 2 0,1 2 0,-30 3-17,25-1 14,0 1-12,1 2 1,-1 1-1,1 3 0,0 1 0,1 3 1,0 1-1,1 2 0,0 2 0,2 2 1,0 1-1,0 3 0,2 1 1,-21 17-3,48-32-3,1 1 1,1 0-1,-1 0 1,1 1-1,0 1 3,7-9-2,0 1-1,0-1 1,1 0-1,-1 1 0,1-1 1,-1 1-1,1 0 1,0-1-1,0 1 1,0 0-1,0 0 1,1-1-1,-1 1 1,1 0-1,0 0 0,-1 0 1,1 0-1,1 0 1,-1 0-1,0 0 1,1-1-1,-1 1 1,1 0-1,0 0 0,0 1 3,0-3-3,0 0 0,0 1-1,0-1 1,1 0 0,-1 0-1,0 1 1,0-1 0,1 0-1,-1 0 1,1-1 0,-1 1-1,1 0 1,-1 0 0,1-1-1,-1 1 1,1-1 0,-1 1-1,3-1 4,32 4-14,-29-4 14,17 1 2,1-1-1,-1-1 1,1-1 0,-1-1 0,0-1-1,0-1 1,0-2 0,0 0 0,-1-1-1,-1-2 1,1 0 0,-1-1-1,5-5-1,-8 4 6,0 0 0,-1-1 0,-1-1 0,2-2-6,-15 12 7,0 0 0,0 0 1,0-1-1,-1 1 0,1-1 0,-1 0 0,0 0 0,0 0 1,-1-1-1,0 1 0,0-1 0,0 1 0,0-1 0,-1 0 1,0 1-1,0-1 0,0-4-7,-2 7 4,1 0 1,-1 0-1,1 1 1,-1-1-1,0 0 1,0 1-1,0-1 1,0 1-1,0-1 1,-1 1-1,1-1 1,-1 1-1,0 0 1,1 0-1,-1 0 1,0 0-1,0 0 1,-1 0-1,1 0 1,0 1-1,0-1 1,-1 1-1,1 0 1,-1 0-1,1-1 1,-3 1-5,-9-4 12,-1 0 1,0 1 0,0 0-1,-6 0-12,19 4 5,-50-7 5,0 2-1,0 2 1,-1 3 0,-32 4-10,64-2-5,-1 2 1,1 0-1,0 1 1,0 1 0,1 1-1,-1 1 1,1 0-1,1 2 1,0 0 0,0 2-1,1 0 1,1 0 0,0 2-1,-8 8 5,21-18-4,0 0-1,0 0 0,0 1 1,1-1-1,0 1 1,0-1-1,0 1 1,1 0-1,-1 0 0,1 0 1,1 1-1,-1-1 1,1 0-1,-1 1 1,1-1-1,1 1 0,-1-1 1,1 1-1,0 0 1,1-1-1,0 4 5,-1-7-2,1-1 0,0 1 0,0-1-1,0 1 1,0-1 0,0 1 0,0-1 0,0 0-1,0 0 1,1 0 0,-1 1 0,0-1-1,1 0 1,-1-1 0,1 1 0,-1 0 0,1 0-1,0-1 1,-1 1 0,1-1 0,0 1 0,-1-1-1,1 0 1,0 1 0,-1-1 0,1 0 0,0 0-1,0 0 3,7 0 1,1 0-1,-1 0 1,1-1-1,6-1 0,-10 0 5,0 0 1,1 0-1,-1 0 0,0-1 0,0 0 1,0 0-1,-1-1 0,1 1 0,-1-1 1,0 0-1,0-1 0,0 1 0,1-3-5,-3 4 4,0 0 0,-1 0 0,1 0-1,-1 0 1,0-1 0,0 1 0,0-1-1,0 1 1,-1-1 0,0 0 0,1 1-1,-1-1 1,0 0 0,-1 0 0,1 0-1,-1 0 1,0 0 0,0 0 0,0 0-1,0 1 1,-1-1 0,0-4-4,0 7 1,0 0 0,0-1 0,1 1 0,-1 0 0,0-1 0,-1 1 0,1 0 0,0 0 0,0 0 0,0 0 0,-1 0 0,1 0 0,-1 0 0,1 1 0,0-1 1,-1 0-1,1 1 0,-1-1 0,0 1 0,1 0 0,-1-1 0,1 1 0,-1 0-1,-41-3 29,35 3-27,-30-1-14,1 2 0,-14 3 12,34-2-4,1 1-1,0 0 1,-1 2 0,2 0-1,-1 1 1,-8 4 4,-1 1-1,0 1-1,1 2 0,1 0 1,0 2-1,-1 2 2,20-17 6,0 0 1,0 1-1,-1-2 0,1 1 0,0 0 0,-1-1 1,1 0-1,-1 0 0,1 0 0,0-1 1,-4 0-7,-7 0 13,-49 0-24,16-1-11,0 3 0,-5 3 22,7 9-10,39-10 12,1-1 1,-1 0 0,0 0-1,0 0 1,0-1-1,0 0 1,-5 0-3,-5 0 16,11-1-10,0 0 0,0 0 0,0 0 0,0 0 0,0-1 0,0 0 0,0 0 1,1-1-1,-2 0-6,6 2 15,1 0 1,0 0 0,-1 0 0,1-1 0,0 1 0,-1 0 0,1 0 0,0 0 0,0-1 0,-1 1 0,1 0 0,0 0 0,0-1-1,-1 1 1,1 0 0,0 0 0,0-1 0,0 1 0,-1 0 0,1-1 0,0 1 0,0 0 0,0-1 0,0 1 0,0-1-1,0 1 1,0 0 0,0-1 0,0 1 0,0 0 0,0-1 0,0 1 0,0 0 0,0-1 0,0 1 0,0-1 0,0 1-16,11-15 95,19-7-147,12 2 54,1 2 0,10-2-2,55-24 102,-32 13 157,2 3 0,0 4-1,46-7-258,-101 25 89,48-15 233,-1-3 0,22-14-322,1 3 270,70-18-270,6-3 298,-116 35-245,-39 14-44,1 1 0,0 1 0,0 0 0,1 1 1,2 0-10,8-2 34,0 0 1,-1-1-1,14-7-34,-16 5 32,0 2 0,0 0 0,1 2-1,0 0-31,4 1-4,-1 1 0,1 2 0,-1 0 0,1 2 0,-1 1 0,23 5 4,177 31 18,-181-32-13,-1-3 0,1-1 1,35-5-6,-62 0 2,-1-1 1,0 0 0,0-2-1,0 0 1,0-1 0,7-5-3,35-20 23,-45 23-21,1 1-1,0 0 0,0 0 1,0 2-1,11-3-1,133-22-24,-142 27 12,1 0 0,0 1-1,0 2 1,19 0 12,-4 3 4,-1 2 0,1 1-1,-1 2 1,0 1 0,3 3-4,-18-6 5,139 36-4,-28-1 40,-72-21-19,42 9 2,16-2-24,-18-4 41,26 12-41,-61-18 94,13 5 31,1 4-38,8-1-87,66 21 64,-109-29-47,-6-3 12,34 8-29,37 11 8,-90-28-9,0 1-1,0 0 1,13 7 1,32 10-21,-44-17 21,0 2-1,0 0 1,-1 0 0,24 11 9,-38-18-12,0 1-1,0-1 1,0 1-1,-1 0 1,1 0-1,0-1 1,-1 1 0,1 0-1,0 0 1,-1 1-1,1-1 1,-1 0-1,0 0 1,1 1 0,-1-1-1,0 1 1,0-1-1,0 1 1,0 0 0,0-1-1,0 1 1,0 0-1,-1 0 1,1-1-1,-1 1 1,1 0 0,-1 0-1,1 1 4,-2-1-1,1 1 0,-1-1 0,0 0 1,0 0-1,0 0 0,0 0 0,0 0 0,0 0 0,0 0 0,0 0 0,-1-1 1,1 1-1,-1 0 0,0-1 0,1 1 0,-1-1 0,0 0 0,0 1 0,0-1 1,0 0-1,0 0 0,0 0 0,0 0 1,-33 13 9,-1-2-1,-1-1 1,1-2 0,-6-1-9,-52 15 10,-49 22 66,-44 26-76,143-54 6,-144 48 95,-15-4-101,-29 9 19,163-48-13,-36 19-6,85-31-2,0 0-1,0 1 1,1 1-1,0 0 1,1 2-1,0 0 1,0 2 2,15-13-4,-1 1 1,1-1-1,0 1 0,1 0 0,-1 0 0,1 0 1,0 0-1,0 0 0,0 0 0,0 1 1,1-1-1,-1 1 0,1-1 0,0 1 1,1-1-1,-1 1 0,1 4 4,0-8-1,0 0 0,1-1 0,-1 1 0,0 0 1,1 0-1,-1-1 0,1 1 0,-1 0 0,1-1 0,-1 1 0,1 0 0,-1-1 0,1 1 1,-1-1-1,1 1 0,0-1 0,-1 1 0,1-1 0,0 0 0,0 1 0,-1-1 0,1 0 1,0 1-1,0-1 0,0 0 0,-1 0 0,1 0 0,0 0 0,0 0 0,0 0 0,0 0 2,35 1-27,-27-1 16,6-1 9,0 0 0,-1-2 0,1 1 0,-1-2 0,0 0 0,1 0 0,-2-2 0,4-1 1,31-16-33,29-20 33,-65 37-9,55-35-260,40-30 269,-79 49-74,0 0 0,-2-2-1,-1-1 1,18-22 74,-36 37-5,1 0 0,-1 0-1,-1-1 1,0 0 0,1-2 5,-6 10 1,1 0 0,-1 0 0,0 0 0,0 0 0,0 0 0,-1 0 0,1 0 0,-1 0 0,1 0 0,-1-1 0,0 1 0,0 0 0,-1 0 0,1 0 0,-1 0 0,1 0 0,-1-1 0,0 1 0,0 0 0,-1 1 0,1-1 0,0 0 1,-1-1-2,-2 0 3,0 1 1,0-1-1,0 0 1,0 1-1,-1 0 1,1 0-1,-1 0 1,0 1-1,1 0 1,-1-1 0,0 2-1,-6-2-3,-70-15-1,57 14 4,-13-3-4,-1 2 0,0 2 0,0 1 1,0 2-1,0 1 0,0 3 1,0 1-1,0 1 0,1 2 0,0 2 1,1 1-1,0 2 0,-31 17 1,29-11-4,2 3 0,0 0 0,2 3 0,0 1 4,16-11-2,1 0 1,1 1-1,0 1 0,1 0 0,1 2 0,1-1 0,1 2 1,-2 2 1,9-12 4,1 1 1,0-1-1,0 0 1,1 1-1,1 0 1,-1 6-5,2-14 1,0-1 0,1 1 1,0-1-1,-1 1 0,1 0 1,0-1-1,0 1 1,1 0-1,-1-1 0,0 1 1,1 0-1,0-1 0,-1 1 1,1-1-1,0 1 1,1-1-1,-1 0 0,0 1 1,1-1-1,-1 0 0,1 0 1,-1 0-1,1 0 0,0 0 1,0 0-1,0 0 1,0-1-1,3 2-1,2 0 13,1-1 1,0 1 0,0-1-1,0-1 1,0 0-1,0 0 1,0-1-1,1 0 1,-1 0-1,0-1 1,0 0-1,0 0 1,6-2-14,3-1 6,-1-1 0,0-1 1,0 0-1,0-1 0,-1-1 0,3-2-6,21-14 10,-2-2-1,0-2 0,-2-1 0,12-15-9,-24 21 5,-1-1-1,-2 0 1,0-2-1,-1-1 1,-2 0-1,8-19-4,-19 34 0,-1 0 0,-1 0 0,0-1 0,0 1 0,-1-1 0,-1 0-1,0-6 1,-1 13 3,-1 0-1,1 0 0,-2 0 0,1 0 0,-1 0 0,0 0 0,0 0 1,0 0-1,-1 0 0,0 0 0,0 0 0,-1 1 0,1-1 0,-1 1 0,0 0 1,-4-5-3,-1 2-4,-1-1 1,0 1 0,0 0-1,-1 1 1,0 0 0,0 1 0,-1 0-1,0 0 1,0 1 0,0 1 0,-1 0-1,1 0 1,-1 1 0,-1 0 3,-24-3-15,0 1 1,0 2-1,0 2 1,-1 1 14,7 1-18,-1 2 0,1 1 1,0 2-1,0 1 1,0 1-1,1 2 1,0 0-1,1 3 0,0 0 1,-21 15 17,10-4-14,2 1 0,0 3 1,2 1-1,2 1 0,0 2 0,2 1 1,-2 7 13,15-16-5,0 1 0,1 1 0,-11 24 5,24-41-1,0 0 0,1 0-1,1 0 1,-1 0-1,1 0 1,1 1 0,0-1-1,0 1 1,1 0 0,0 0-1,1 0 1,0-1 0,2 10 1,-2-16 0,1-1 0,0 0 1,0 1-1,0-1 1,0 0-1,0 0 1,1 0-1,-1 0 1,1 0-1,-1 0 1,1 0-1,0 0 0,0-1 1,0 1-1,0-1 1,0 1-1,0-1 1,0 0-1,0 0 1,1 0-1,-1 0 1,0 0-1,1 0 0,-1 0 1,1-1-1,-1 0 1,1 1-1,0-1 0,9 1 13,0 0 1,0-1-1,0-1 0,0 1 0,5-3-13,7-1 22,0-2-1,-1-1 1,0 0 0,0-2-1,0-1 1,-2 0 0,10-7-22,35-24 99,40-32-99,-56 36 27,37-35-27,-72 57 4,0 0 0,0-1 0,-1 0 0,-1-1 0,-1-1 0,10-18-4,-19 29 1,0 0 1,0 0 0,0-1 0,-1 1-1,0-1 1,0 1 0,-1-1-1,0 0 1,-1 0 0,1 1 0,-1-1-1,-1 0-1,0 2 3,1 1 0,-1 0-1,-1 0 1,1 0-1,-1 0 1,0 1 0,0-1-1,0 0 1,-1 1 0,1-1-1,-1 1 1,0 0-1,-1 0 1,1 0 0,-1 0-1,1 1 1,-4-3-3,-9-5 0,1 1 0,-1 0-1,0 2 1,-1-1 0,0 2 0,-1 1 0,1 0 0,-1 1-1,0 1 1,-4 0 0,-17-2-28,0 3-1,0 1 1,0 1-1,-14 3 29,24 1-9,0 1-1,0 1 1,1 2 0,0 0-1,0 2 1,-10 5 9,-8 7-17,1 1-1,1 2 1,-12 9 17,30-15-11,0 0 0,1 1-1,1 2 1,1 1 0,-14 16 11,27-27-6,2 0 0,-1 0 0,1 1-1,1 1 1,0-1 0,0 1 0,2 0 0,-1 0 0,2 1-1,0-1 1,0 1 0,2 0 0,-2 11 6,4-19-2,-1-1 1,1 1-1,1-1 0,-1 1 1,1-1-1,0 1 1,0-1-1,0 1 0,1-1 1,0 0-1,0 0 1,2 4 1,-2-5 0,1-1 0,-1 1 0,1-1 0,0 0 1,0 0-1,1 0 0,-1 0 0,1-1 0,-1 1 1,1-1-1,0 0 0,0 0 0,-1 0 0,2 0 1,-1-1-1,2 1 0,10 2 13,1 0-1,-1-2 1,1 0 0,0-1-1,-1 0 1,1-1 0,0-1 0,0-1-1,0 0 1,-1-2 0,0 1-1,1-2 1,11-5-13,7-4 10,-1-1 0,-1-2 1,-1-1-1,0-1 0,20-18-10,-33 23 22,-1-1 0,0-1 0,-1-1 0,0 0 0,-2-1 0,11-16-22,-21 28 5,-1-1 0,1 0 0,-1-1 0,-1 1 1,1-1-1,-1 1 0,-1-1 0,1 0 0,-2 0 0,1 0 0,-1 0 1,0-1-1,0 1 0,-1 0 0,0 0 0,-1-1 0,0 1 1,0 0-1,-1 0 0,0 0 0,-1-2-5,-1 1 1,-1 0 1,0 0-1,-1 1 0,0 0 1,0 0-1,-1 0 0,0 1 1,0 0-1,-1 0 1,0 0-1,0 1 0,-4-2-1,-15-9 0,0 1 0,-2 1 0,-12-4 0,24 12-13,-1 0 1,0 1-1,0 1 0,-1 0 1,1 1-1,-1 1 0,0 1 1,0 1-1,0 1 0,0 0 1,0 1-1,0 2 0,0-1 1,1 2-1,-1 1 0,1 0 1,0 1-1,0 1 0,1 1 1,0 0-1,0 1 0,1 1 1,0 1-1,1 0 0,0 1 1,0 1-1,2 0 0,-9 10 13,12-11 0,0 1-1,0 1 0,1-1 1,1 1-1,0 1 0,1 0 1,0 0-1,2 0 1,0 1-1,0 0 0,2 0 1,0 0-1,0 0 0,2 0 1,0 1-1,1-1 1,0 1-1,1-1 0,2 5 1,-1-12 1,-1-1-1,2 0 0,-1 0 1,1 0-1,0 0 0,1-1 1,-1 1-1,2-1 0,-1 0 1,1 0-1,0 0 0,0-1 1,1 1-1,0-1 0,0-1 1,0 1-1,1-1 1,0 0-1,0-1 0,0 1 1,1-2-1,-1 1 0,1-1 1,0 0-1,0 0 0,0-1 1,7 1-1,2 0 4,0 0 0,0-1 1,0-1-1,0-1 0,0 0 0,1-1 1,-1-1-1,0-1 0,0 0 1,-1-1-1,1-1 0,-1-1 1,7-3-5,15-10 19,-1-2-1,-2-2 1,0-1 0,-2-1 0,0-2 0,-2-1 0,-1-2 0,-1-1 0,-2-1 0,20-30-19,-37 47 0,-1 0 0,0-1 1,-1 0-1,-1-1 0,0 0 0,-1 0 1,-1 0-1,-1-1 0,0 0 0,0-10 0,-3 17-11,-1 1 1,0-1-1,0 0 0,-1 0 0,-1 0 0,0 1 1,0-1-1,-1 1 0,0-1 0,-1 1 0,0 0 1,-1 0-1,0 1 0,0-1 0,-1 1 0,0 1 1,-7-9 10,3 7-13,0 1 0,0-1 0,-1 2 0,0 0 1,0 0-1,-1 1 0,0 0 0,-1 1 0,1 0 0,-1 1 1,0 1-1,0 0 0,-1 1 0,-9-2 13,8 3-9,0 1 1,0 0-1,0 0 0,-1 2 0,1 0 1,0 1-1,0 0 0,0 1 0,0 1 1,1 0-1,-1 1 0,1 1 0,-3 2 9,-8 4-8,2 2-1,0 0 0,0 2 1,1 1-1,1 0 1,1 2-1,1 0 1,-6 8 8,16-16-5,0 1 0,1-1 0,0 1 0,1 1 0,0-1 0,1 1 0,1 0 0,0 1 0,0 0 0,1-1 0,1 1 0,1 0 0,0 1 0,1-1 0,0 0 0,1 10 5,1-19-1,-1 1 1,1-1-1,0 0 0,1 0 0,-1 0 0,1 0 1,0 0-1,0 0 0,1 0 0,-1-1 1,1 1-1,0-1 0,0 0 0,1 1 0,-1-2 1,1 1-1,0 0 0,0-1 0,0 1 1,1-1-1,-1-1 0,1 1 0,0 0 0,-1-1 1,1 0-1,0 0 0,0-1 0,5 2 1,14 2 8,0 0 0,0-2 0,0-1 0,1 0-1,15-3-7,-8 0 16,-1-1 0,0-2 0,1-1 0,-2-1 0,1-2 0,-1-1 0,0-2 0,-1 0 0,0-2 0,12-9-16,-16 8 7,-1-1 0,0-2 0,-1 0 0,-1-1 0,-1-1 0,0-2 0,-2 0 1,0 0-1,-1-2 0,-2 0 0,10-19-7,-20 32-6,-2 1 0,1-2 0,-1 1 0,0 0 0,-1-1 0,-1 0 0,0 1 1,0-1-1,-1 0 0,0 0 0,-1 0 0,0 0 0,-1-7 6,0 13-4,0 0 0,0 0 1,0 0-1,-1 0 0,0 1 0,0-1 1,0 0-1,0 1 0,-1-1 0,0 1 0,0 0 1,0 0-1,0 0 0,-1 0 0,0 0 0,1 1 1,-1 0-1,0 0 0,-1 0 0,1 0 0,-1 1 1,1-1-1,-1 1 0,0 0 0,1 0 1,-1 1-1,0 0 0,0 0 0,-1 0 4,-9-1-19,0 0 0,0 2-1,0 0 1,0 1 0,0 0-1,1 1 1,-1 0 0,0 2-1,1 0 1,0 0 0,0 1-1,0 1 1,0 0 0,1 1-1,0 1 1,1 0 0,-1 0-1,-2 4 20,3-2-8,0 0 1,0 0-1,1 1 0,1 1 0,0 0 0,1 0 0,0 1 0,0 0 0,2 0 0,-1 1 0,2 0 0,0 0 0,1 1 0,0 0 0,1 0 0,1 0 0,-1 8 8,3-17 1,1 0 0,0 0-1,1 0 1,-1 0-1,1-1 1,0 1-1,0 0 1,1 0-1,0 0 1,0-1-1,0 1 1,1-1-1,0 0 1,0 1 0,0-1-1,0-1 1,1 1-1,0 0 1,0-1-1,0 0 1,1 0-1,-1 0 1,1 0-1,0-1 1,0 0-1,0 0 1,1 0 0,1 0-1,13 6 15,-1-2 1,1 0 0,0-2 0,1 0-1,-1-1 1,1-1 0,16 0-16,23 1 32,1-3 1,-1-2-1,0-4 1,22-4-33,-42 2 5,-1-2 1,0-2 0,-1-1 0,0-2 0,-1-1 0,-1-2-1,11-8-5,-24 12 5,-1-1 0,-1 0 0,0-2-1,-1-1 1,2-3-5,-16 15 3,-1 0 1,0 0-1,0-1 1,-1 0-1,0 0 1,0 0-1,0-1 1,0 1-1,-1-1 1,-1 0-1,1 0 1,-1 0-1,0 0 1,0 0-1,-1 0 1,0-1-1,0 1 1,-1 0-1,0-1 1,-1-5-4,0 9 1,-1-1 0,1 0-1,-1 1 1,0-1 0,0 1 0,-1-1 0,0 1 0,1 0 0,-1 0 0,-1 0-1,1 1 1,0-1 0,-1 1 0,0 0 0,0 0 0,0 0 0,0 0 0,-1 0-1,-10-6 0,-1 1 0,0 0 1,0 2-1,-9-4 0,10 5-4,-1 1-1,1 0 1,-1 1-1,0 1 0,0 0 1,0 1-1,0 1 1,0 1-1,0 0 1,0 1-1,-13 3 5,19-3-3,1 1 0,-1 0 1,1 1-1,0 0 0,0 0 0,0 1 0,0 0 0,1 1 1,0 0-1,0 0 0,0 1 0,1 0 0,0 0 0,1 0 1,-1 1-1,1 0 0,1 1 0,0-1 0,-1 3 3,1-2 0,1 0 1,0 1-1,1-1 0,0 1 1,0-1-1,1 1 0,0 0 1,1 0-1,0 0 0,1 0 0,0 0 1,0 0-1,1 0 0,0 0 1,1-1-1,0 1 0,1 0 1,0-1-1,0 1 0,1-1 0,0 0 1,1 0-1,0 0 0,1-1 1,-1 0-1,1 0 0,1 0 1,0-1-1,0 0 0,0 0 0,6 3 0,3 1 18,1-1 0,0-1 0,1-1 0,0 0 0,0-1 0,1-1 0,0-1-1,0-1 1,0 0 0,11 0-18,13 0 35,0-2-1,0-2 0,0-2 1,12-3-35,-34 3 10,-1-2-1,1 0 1,-1-1 0,0-2 0,0 1 0,-1-2 0,0-1 0,0 0 0,-1-2 0,0 0 0,11-9-10,-20 13 5,-1-1-1,1 1 1,-2-1-1,1-1 1,-1 1 0,0-1-1,-1 0 1,0-1-1,0 0 1,-1 1 0,-1-2-1,1 1 1,-2-1-1,1 1 1,-1-1 0,-1 0-1,0 0 1,-1 0-1,0 0 1,-1-1 0,0 1-1,-1-6-4,0 11 0,0 0-1,-1 0 1,0 0 0,0 0-1,-1 0 1,1 0 0,-1 0-1,-1 1 1,1-1 0,-1 1-1,0 0 1,0 0-1,0 1 1,-1-1 0,0 1-1,0 0 1,0 0 0,0 0-1,0 1 1,-1 0-1,0 0 1,1 0 0,-6-1 0,-6-3-15,-1 1 1,-1 0-1,1 1 0,-1 2 1,1-1-1,-1 2 1,-10 0 14,15 2-14,1 0-1,0 1 1,0 1 0,-1 0 0,1 0 0,1 1 0,-1 1 0,0 0 0,1 1 0,0 1 0,0-1 0,0 2 0,-1 1 14,5-3-1,0 1 0,0 1 0,0 0 0,1 0 0,0 0-1,0 1 1,1 0 0,0 0 0,1 0 0,-1 1 0,2 0 0,-1 0 0,1 0 0,1 1-1,-1-1 1,2 1 0,-2 6 1,2-7-1,1 1 1,-1 0-1,2-1 0,-1 1 0,2 0 0,-1 0 1,1-1-1,1 1 0,-1 0 0,2-1 0,-1 1 1,1-1-1,1 0 0,0 0 0,4 7 1,-2-7-1,0 0 0,1-1 1,0 1-1,1-1 0,0-1 0,0 0 0,1 0 0,0 0 0,0-1 1,0 0-1,1-1 0,-1 0 0,1-1 0,2 1 1,12 3 12,1 0 0,-1-2-1,1 0 1,1-2 0,20 1-12,6-2 37,0-3 1,19-3-38,-53 2 4,0-2 1,1 1 0,-1-2 0,-1-1 0,1 0 0,-1-1 0,1-1-1,-2 0 1,1-1 0,13-10-5,-22 13 5,-1 0-1,0-1 1,0 0-1,0-1 1,0 1-1,-1-1 1,0 0-1,-1-1 1,0 0-1,0 1 1,0-2-1,-1 1 1,-1 0-1,1-1 1,-1 0-1,0 0 1,-1 0 0,0 0-1,-1 0 1,0 0-1,0 0 1,-1-3-5,0 5 1,0 0 0,-1 0 0,0 0 0,0 0 0,-1 1 0,0-1 1,0 0-1,0 0 0,-1 1 0,0-1 0,0 1 0,-3-4-1,4 7-4,0 1 1,0-1-1,-1 0 0,1 1 1,-1 0-1,0-1 0,1 1 1,-1 0-1,0 0 0,0 1 0,0-1 1,0 1-1,-1-1 0,1 1 1,0 0-1,-1 0 0,1 0 1,-1 1-1,1-1 0,-1 1 0,1 0 1,-1 0-1,1 0 0,-1 0 1,1 1-1,-3 0 4,1 0-7,0 1 0,0 0 0,0 0 0,1 1 0,-1-1 0,1 1 0,-1 0 0,1 0 0,0 0 0,0 1 1,0 0-1,0-1 0,1 1 0,0 1 0,0-1 0,0 0 0,0 1 7,-6 10-6,1 0 0,0 0 0,1 1 1,-3 11 5,6-17-1,1 1 1,0 0 0,0 0 0,1 0-1,1 0 1,0 0 0,0 1 0,1-1-1,1 0 1,0 0 0,0 0 0,1 1-1,2 3 1,-2-8 2,1 0-1,0-1 0,0 1 0,1 0 0,0-1 0,0 0 0,0 0 1,1 0-1,0-1 0,0 1 0,0-1 0,1 0 0,-1 0 1,1-1-1,0 0 0,1 0 0,-1 0 0,1-1 0,0 0 1,2 0-2,11 3 4,0-1 1,1-1 0,-1 0 0,1-2 0,0-1 0,0 0 0,0-2 0,0 0 0,0-1 0,0-2-5,-11 2-5,-1 0 0,1-1 0,-1 0 0,0-1 0,0 0 0,0 0 0,0-1 0,-1-1 0,0 1 0,0-1 0,0 0 0,-1-1 0,0 0 0,3-3 5,-6 6-9,-1 0-1,0 0 1,0-1-1,0 1 1,0-1 0,-1 0-1,0 1 1,0-1 0,0 0-1,0 0 1,-1 0 0,0 0-1,0-1 1,0 1-1,-1 0 1,0 0 0,0-1-1,0 1 1,0 0 0,-1 0-1,0-1 1,0 1 0,-1 0-1,1 0 1,-1 0-1,0 0 1,-2-3 9,0 3-2,1 0 0,-1 0 0,0 0 0,-1 1 0,1-1 0,-1 1 0,0 0 0,0 1 0,0-1 0,-1 1 0,1 0 0,-1 0 0,1 1 0,-1 0 0,0 0 0,0 0 0,0 1 0,-5-1 2,6 1-9,0 0 0,0 0 0,-1 0-1,1 1 1,0 0 0,0 0 0,0 1-1,0-1 1,0 1 0,0 0 0,0 1 0,0-1-1,0 1 1,0 0 0,0 0 0,1 0 0,-1 1-1,1 0 1,0-1 0,0 2 0,0-1-1,-3 3 10,2 1-2,-1 0-1,2 0 0,-1 1 0,1 0 0,1 0 0,-1 0 0,1 0 0,1 0 0,-1 0 1,1 3 2,-1 9 5,0 1 0,2-1 0,0 17-5,1-31 1,0 0 0,1 1 0,-1-1 0,1 1 0,1-1 0,-1 0 0,1 0 0,0 0-1,1 0 1,-1 0 0,1 0 0,0-1 0,1 1 0,-1-1 0,1 0 0,0 0 0,1 0-1,0 0 2,1 0 0,0 0 0,0-1 0,0 0 0,0-1 0,1 1 0,-1-1 0,1 0 0,0-1 0,0 1 1,0-2-1,0 1 0,0-1 0,1 0 0,-1 0-2,1 0 5,0-1 1,-1 0 0,1 0-1,0-1 1,0 0 0,-1 0-1,1 0 1,-1-1 0,0-1-1,1 1 1,-1-1 0,0 0-1,0-1 1,-1 0 0,1 0-1,-1 0 1,0-1 0,0 0-1,0 0 1,0 0 0,-1-1-1,0 0 1,0 0 0,-1 0-1,0 0 1,0-1 0,0 0-1,-1 0 1,0 0 0,0 0-1,-1 0 1,0-1-1,0-1-5,1-3 8,-1 1 0,0-1-1,-1 1 1,0-10-8,-1 17 4,0 0 0,0 0-1,0 0 1,-1 0 0,0 0 0,1 0-1,-2 0 1,1 0 0,0 1-1,-1-1 1,1 0 0,-1 1 0,0-1-1,0 1 1,-3-3-4,-1 1 8,0-1 0,0 1 0,-1 1 0,1-1 0,-1 1 0,0 0 0,-1 1-1,1-1 1,-1 2 0,1-1 0,-1 1 0,0 0 0,0 1 0,0-1 0,0 2 0,-2-1-8,3 1-1,-1 0 1,1 0 0,0 1 0,0-1-1,0 2 1,0-1 0,0 1-1,0 0 1,0 1 0,1 0 0,-1 0-1,1 0 1,-1 0 0,1 1-1,0 0 1,1 1 0,-1-1 0,0 2 0,-1 2 0,0 1 1,1-1 0,0 1 0,0 0 0,1 1-1,1-1 1,-1 1 0,1 0 0,1 0 0,0 0-1,0 1 1,1-1 0,1 1 0,0-1 0,0 1-1,1 0 1,0 0 0,1-1 0,0 1 0,1 2-1,-1-8 1,0 0 0,0 0 0,1 0 0,-1-1 0,1 1 0,0 0 0,0-1 0,1 0 0,-1 1 0,1-1 0,0 0 0,0-1 0,0 1 0,1 0 0,0-1-1,-1 0 1,1 0 0,0 0 0,0 0 0,1 0 0,-1-1 0,1 0-1,3 2 10,1-1 0,-1 0-1,1-1 1,0 1-1,0-2 1,1 1-1,-1-1 1,0-1-1,0 0 1,1 0-1,3-1-9,-6-1 4,-1 1-1,0-1 0,0 0 0,0-1 1,0 1-1,0-1 0,0 0 1,-1-1-1,0 1 0,1-1 1,-1 0-1,-1-1 0,1 1 1,0-1-1,-1 0 0,0 0 1,0 0-1,-1-1 0,1 1 0,0-3-3,0 1 8,0-1 0,0 0 0,-1 0 0,0-1-1,0 1 1,-1-1 0,0 1 0,0-1-1,-1 0 1,0 1 0,-1-1 0,0 0-1,0 0 1,-1 0 0,0 0-8,-1 5 4,1-1-1,-1 1 1,-1-1 0,1 1 0,0 0-1,-1 0 1,0 0 0,0 0 0,0 1 0,-1-1-1,1 1 1,-1 0 0,0 0 0,0 0-1,0 0 1,0 0 0,-3 0-4,-12-7 3,-1 0 0,1 2 0,-10-3-3,3 3-6,0 1-1,-1 1 1,1 2-1,-1 0 1,-11 1 6,-16 2-8,1 2 0,-19 3 8,12 3-14,-1 3-1,1 3 0,-11 5 15,-174 61-5,241-78 5,-134 46-13,1 6-1,4 6 1,-19 16 13,130-63-5,0 1 1,1 1 0,1 1-1,0 1 1,1 0-1,-2 5 5,19-19-4,0 0 0,0 0 0,0 0 0,0 0 1,1 1-1,-1-1 0,1 1 0,-1-1 0,1 1 0,0 0 0,0-1 0,0 1 0,1 0 0,-1 0 0,0-1 0,1 1 0,0 0 0,0 0 0,0 2 4,1-3-2,-1 0 0,1 0 0,0-1 0,0 1 0,0-1 0,0 1 0,0-1 0,0 1 1,1-1-1,-1 0 0,0 0 0,1 1 0,-1-1 0,1 0 0,0 0 0,-1 0 0,1-1 0,0 1 0,-1 0 0,1 0 0,0-1 0,0 0 0,-1 1 0,1-1 0,0 0 0,0 0 0,0 1 0,0-2 0,0 1 2,22 1 3,-1 0-1,1-2 1,0-1 0,0-1-1,-1-1 1,1-1-1,-1-1 1,0-1-1,-1-2 1,0 0 0,12-7-3,-9 3 2,0-1 1,-1-1 0,-1-1 0,-1-2 0,0 0 0,-1-1 0,-1-1 0,-1-1 0,11-16-3,-24 28-6,0 0 0,0 0 1,-1-1-1,0 0 0,-1 0 0,0 0 1,-1-1-1,0 0 0,0 1 0,-1-1 1,-1-1 5,0 5 1,0 0 0,-1 0 1,0 0-1,-1 0 1,0 0-1,0 0 0,0 0 1,-1 0-1,0 0 0,0 0 1,-1 1-1,1-1 0,-2 1 1,1 0-1,-1 0 1,0 0-1,-1-2-1,-7-5-1,0 1-1,-1 0 1,0 0 0,-1 1 0,0 1-1,-1 1 1,0 0 0,0 0-1,-1 2 1,0 0 0,-12-3 1,2 2-18,0 1-1,-1 1 1,0 2 0,0 0 0,0 2 0,-1 1 0,-4 1 18,21 1-9,0 0 1,1 0 0,-1 1 0,1 0 0,-1 1 0,1 0 0,0 0-1,0 2 1,0-1 0,1 1 0,-1 0 0,-4 4 8,9-5-1,0 1 0,-1-1 0,1 1 1,1 0-1,-1 0 0,1 0 0,0 1 0,0 0 0,1 0 1,-1 0-1,1 0 0,1 0 0,-1 0 0,1 1 0,0 0 1,0-1-1,1 1 0,0 0 0,0 6 1,1-7-2,0-1 0,1 1 0,-1-1 0,1 1-1,1-1 1,-1 1 0,1-1 0,0 0 0,0 0 0,0 0 0,1 0-1,0 0 1,0 0 0,0-1 0,0 1 0,1-1 0,0 0 0,0 0-1,0 0 1,0-1 0,0 1 0,1-1 0,0 0 0,0 0 0,0-1-1,4 2 3,7 4-1,1-2-1,-1 0 0,1-1 0,0-1 0,1-1 0,-1 0 0,1-1 0,0-1 2,10 1 1,1-1 0,-1-1-1,0-2 1,0-1 0,0-1-1,0-1 1,-1-2 0,1-1-1,-2-1 1,26-12-1,-26 10 2,-2-2-1,1-1 1,-2-2-1,0 0 0,-1-1 1,0-1-1,-1-2-1,-14 14 10,0-1 0,-1 0 0,1-1-1,-2 1 1,1-1 0,-1 0 0,0-1-1,-1 1 1,0-1 0,0 0 0,-1 0-1,0-1 1,-1 1 0,0 0-1,0-1 1,-1 1 0,0-1 0,-1 0-1,0 1 1,0-1 0,-3-9-10,3 16 6,-1-1 1,0 1-1,0 0 1,-1-1-1,1 1 1,-1 0-1,1 0 1,-1 0-1,0 0 1,0 0-1,-1 1 1,1-1-1,0 1 1,-1-1-1,1 1 1,-1 0-1,0 0 1,0 0-1,0 0 1,0 1-1,0-1 1,0 1-1,-1-1-6,-6-1-1,1 1 0,-1-1 0,0 2 0,0-1 0,0 1 0,0 1 1,-4 0 0,11 0-4,0 0 1,0 1 0,0 0 0,0-1-1,0 1 1,0 0 0,0 0-1,0 1 1,0-1 0,1 0 0,-1 1-1,1 0 1,-1 0 0,1-1 0,0 1-1,-1 1 1,1-1 0,0 0 0,0 1-1,0-1 1,1 1 0,-1-1 0,1 1-1,-1 0 1,1-1 0,0 1 0,0 0-1,0 0 1,1 0 0,-1 0 0,1 0-1,-1 0 1,1 3 3,-1-1-5,1 0 1,-1 0-1,1 0 0,1 0 0,-1 0 1,0 0-1,1 0 0,0 0 1,1 0-1,-1-1 0,1 1 0,0 0 1,0-1-1,0 1 0,0-1 0,1 1 1,0-1-1,0 0 0,0 0 1,0-1-1,1 1 5,9 5-1,0 0 1,0-1-1,0-1 1,1-1-1,0 0 1,0 0-1,1-2 1,0 1-1,0-2 1,0 0-1,0-1 1,38 4-24,0-3 0,28-3 24,-60 0-16,-6 0 15,1-1-1,-1-1 0,1 0 0,-1-1 0,0-1 0,0 0 0,13-7 2,-23 10 11,0-1 0,-1 0 0,1-1 0,0 1 0,-1-1-1,1 0 1,-1 0 0,0-1 0,0 1 0,0-1-1,-1 0 1,1 0 0,-1 0 0,0 0 0,0 0 0,0-1-1,-1 0 1,1 1 0,-1-1 0,0 0 0,-1 0-1,1 0 1,-1 0 0,0-1 0,0 1-11,-1-2 22,1-1 0,-1 1 0,-1 0 0,0 0 0,0 0 0,0 0 0,-1 0 1,0 0-1,0 0 0,-1 0 0,0-1-22,0 3 2,0 1 1,0-1 0,0 1-1,0 0 1,-1 0 0,1 0-1,-1 1 1,0-1 0,0 1-1,0 0 1,-1 0 0,1 0-1,-1 1 1,0 0 0,0 0-1,-1-1-2,-14-3 2,0 0 0,-1 1 1,0 1-1,0 1 0,-13 0-2,-35 0 25,-5 4-25,-41-2 208,77-1-156,-136-3 148,138 6-186,0 2 0,0 1 0,-28 8-14,13-2 19,-1-2 1,0-2 0,-15-2-20,-158-4 31,102-2 12,118 2-48,1 0 1,-1 1-1,1-1 0,0 1 0,-1 0 0,1 0 1,0 0-1,-1 0 0,1 1 0,0 0 1,0 0-1,0 0 0,0 0 0,0 1 1,1-1-1,-1 1 0,1 0 0,0 0 0,0 0 1,0 1-1,0-1 0,0 1 0,0 0 5,-1 4-9,0 0 0,1 0-1,0 0 1,0 0 0,0 0 0,1 1-1,1-1 1,-1 1 0,2-1-1,-1 1 1,1 6 9,0-7-10,0 0 1,1-1-1,0 1 1,0 0-1,1 0 1,0-1-1,0 1 0,1-1 1,0 1-1,0-1 1,1 0-1,0-1 1,2 4 9,-2-5-8,-1-1 1,1 0-1,0-1 1,0 1 0,0 0-1,0-1 1,1 0 0,-1 0-1,1-1 1,0 1-1,-1-1 1,2 0 0,-1 0-1,0 0 1,0-1-1,0 0 1,1 0 0,-1 0-1,0-1 1,2 1 7,12-2-9,-1 1-1,0-2 1,0-1 0,0 0 0,0-1-1,0-1 1,13-6 9,24-11-349,40-24 349,-51 23-219,1 2 0,39-12 219,-46 23-183,0 1 0,1 1 0,39-2 183,19 5-968,3 4 968,-99 1-3,0 0-1,0 0 0,0 0 0,-1 0 0,1 0 0,0 0 0,0 1 0,0-1 0,0 0 0,-1 0 0,1 1 0,0-1 0,0 1 0,-1-1 0,1 0 0,0 1 1,-1-1-1,1 1 0,0 0 0,-1-1 0,1 1 0,-1-1 0,1 1 0,-1 0 0,1-1 0,-1 1 4,6 23 60,-1 2 83,-3-20-133,0 0 1,1-1 0,0 1-1,0 0 1,0-1 0,1 0 0,-1 0-1,1 0 1,1 0 0,-1-1-1,1 1 1,-1-1 0,1 0 0,0 0-1,1-1 1,-1 0 0,1 0-1,-1 0 1,1 0 0,0-1 0,0 0-1,0 0 1,0-1 0,1 0-1,-1 0 1,0 0 0,5-1-11,2 0 3,114 1 162,86 12-165,-170-11 171,-27-1-27,-27-2-24,-397-9 440,267 13-420,-128 20-140,246-20 2,-601 64 45,378-50 59,-136 4 107,340-20-207,14 0 73,1-1 0,0-2-1,-1 0 1,-12-4-79,-5-1 1,0 2-1,0 2 0,0 2 0,-29 4 0,-11-2-15,-15 6 35,70-4-23,0-1 1,0-1 0,-25-3 2,17-8-9,31 8 7,1 0-1,-1 0 0,1 1 0,-1 0 0,1 0 1,-5 0 2,-49-3-43,45 3 30,0-1 0,-1 2-1,0 0 1,1 1-1,-1 0 1,-2 2 13,1 1-15,-43 9-7,0-2 0,-12-1 22,-3-3-40,-42 11 40,61-14-15,46-4-10,1 0 0,-1 1 0,1 0 1,-1 0-1,1 1 0,-1 0 0,-5 3 25,14-4-9,0-1 0,1 1 0,-1 0-1,1-1 1,-1 1 0,0 0 0,1 0 0,-1-1 0,1 1 0,0 0 0,-1 0-1,1 0 1,0-1 0,-1 1 0,1 0 0,0 0 0,0 0 0,0 0 0,0 0-1,0 0 1,0-1 0,0 1 0,0 0 0,0 0 0,0 0 0,0 0 0,1 0-1,-1 0 1,0-1 0,1 1 0,-1 0 0,0 0 0,1 0 0,-1-1 0,1 2 9,19 27-28,-10-20 27,0-1-1,0 0 1,1 0-1,1-1 1,-1-1-1,1 0 1,0 0-1,3 0 2,19 5 2,1-1 0,13 2-2,-42-10 3,-5-2 15,-1 0 29,0 0 27,-4-1-60,-1 0 1,0 0 0,1 0 0,0 0-1,-1-1 1,1 0 0,0 0 0,0 0 0,0 0-1,0-1 1,0 0-15,-19-10 7,-2 2-84,-1 2 1,0 1 0,0 0-1,0 2 1,-1 1-1,0 2 1,-1 0-1,1 2 1,-16 1 76,32 1-2,0 0 0,0 1 1,0 0-1,0 0 1,0 2-1,1-1 0,-1 1 1,1 1-1,0 0 0,0 0 1,1 1-1,0 0 0,-8 7 2,15-11-1,1 1 0,-1 0-1,1-1 1,-1 1-1,1 0 1,0 0-1,0 0 1,0 0-1,0 0 1,1 0 0,-1 1-1,1-1 1,0 0-1,0 0 1,0 0-1,0 1 1,0-1-1,1 2 2,0 14 0,-1-18-4,0-1 9,0 0 3,0 0 0,1 31 0,2-28 2,1 0-1,0 0 1,0-1 0,0 0 0,1 0-1,-1 0 1,1 0 0,-1-1-1,1 1 1,-1-1 0,1 0 0,0-1-1,1 1-9,4 1 59,40 6 113,0-1-1,0-3 0,30-2-171,-11 0 287,36 7-287,218 47 180,-117-17 13,-70-8-50,-48-10-102,-31-4-15,0 1 0,43 22-26,46 16 31,90 5 24,-146-40-54,-2 3-1,63 27 0,-106-32-2,37 15-6,4 5 8,-76-36-50,-10-3 49,1-1 1,-1 1-1,0 0 0,0 0 1,0-1-1,0 1 0,0 0 1,0-1-1,0 1 0,0 0 1,0 0-1,0-1 1,0 1-1,0 0 0,0-1 1,0 1-1,0 0 0,0 0 1,0-1-1,0 1 0,0 0 1,0-1-1,0 1 0,0 0 1,0 0-1,-1-1 0,1 1 1,0 0-1,0 0 0,0 0 1,-1-1-1,1 1 0,0 0 1,0 0-1,0 0 0,-1-1 1,1 1-1,0 0 0,0 0 1,-1 0-1,1 0 0,0 0 1,-1 0 0,-19-18-20,-1 1 0,-1 1 0,0 1 0,-1 1 0,-3-1 20,-16-9-59,-145-86-253,-169-71 312,230 126-27,-2 6 1,-3 6-1,-65-11 27,168 48-17,-12-3-24,0-1 0,-32-14 41,70 23-1,0 0 0,0-1 0,0 1-1,0 0 1,0 0 0,0-1 0,0 1 0,1-1-1,-1 0 1,1 1 0,-1-1 0,1 0-1,-1 0 1,1 0 0,0 0 0,0-1 1,1 2-2,-1 0 0,1 0 0,0 0 0,0 0 0,-1 0-1,1 0 1,0 0 0,0 0 0,0 0 0,0 0 0,0 0 0,1 0 0,-1-1 0,0 1 0,0 0 0,1 0 0,-1 0 0,1 0 0,-1 0 0,1 0 0,-1 0 0,1 1 0,0-1 0,-1 0-1,1 0 1,0 0 0,0 0 0,-1 1 0,1-1 0,0 0 0,0 1 0,0-1 0,0 1 0,0-1 0,0 1 0,1-1 2,8-2-12,0-1-1,1 2 1,0-1-1,-1 2 1,1-1 0,0 1-1,0 1 1,0 0 0,0 1-1,0 0 13,19-1-12,45 0-1,0 3 1,43 9 12,118 25-29,-1 11 0,63 29 29,-241-55-5,-45-16 5,1 0-1,0-2 0,0 1 1,1-2-1,9 2 1,-113-41-34,-120-28-11,-77-6 45,190 47 23,-411-92 11,538 118-230,14 5 182,124 44 4,364 101-37,-450-134 31,10 1-15,81 30 31,-165-45 3,-10-2 6,-23 0 17,-46-6 16,-55-17-19,-114-34-23,84 17 1,-197-33 4,244 53-88,0 6 0,-39 3 83,-145 6-80,290 2 62,17 11-124,46 24 167,2-2 0,2-3 1,30 9-26,206 64 203,-47-18-144,-70-12 159,-55-21 66,43 8-284,-153-54-6,22 4 52,-1 3 1,0 1-1,-1 1 0,-1 3 1,0 1-1,0 2-46,4 4 133,0-2 0,21 7-133,-23-11 98,184 103 70,-197-105-159,-17-11-5,0 0-1,0 0 0,0-1 0,1 0 1,0-1-1,0 0 0,0 0 0,1-1 1,1 0-4,19 4 28,-25-5-27,1 0-1,-1 0 1,1-1-1,-1 0 0,7 0 0,-4 0 4,0 1-1,-1 0 1,1 0-1,-1 1 1,1 0-1,-1 1 1,0 0-1,4 3-3,20 8 4,-18-9 1,-12-4-3,1-1-1,-1 0 1,1 0 0,-1 0-1,1 0 1,-1 0 0,1-1-1,0 1 1,-1-1-1,1 0 1,1 0-2,148 14-8,-143-14 10,-1 0 0,1-1-1,0 0 1,0 0 0,-1-1 0,8-2-2,26-9 5,-24 8-4,0 0 1,-1-1 0,0-1-1,0-1 1,-1 0-1,2-3-1,236-163 31,-157 115-35,50-19 4,-55 31-1,-3-4-1,0-5 2,-31 19 19,2 3 0,12-3-19,63-36 17,-17-2-205,-89 56-11,-21 11 35,-22 13 119,-7 6-62,0 1-1,-15 12 108,-22 12-92,-110 47 27,-4-8 0,-83 21 65,68-28 41,4 9-1,-3 10-40,163-75-3,1 0 0,1 1 0,0 1-1,1 1 1,0 1 0,1 1 0,1 0 0,1 2 0,0 0 0,2 1 0,0 0 0,-2 6 3,16-25-5,0 0 1,1 0-1,-1-1 1,1 1 0,-1 0-1,1 0 1,0 0 0,-1 0-1,1 0 1,0 0-1,0 0 1,0 0 0,0 0-1,-1 0 1,1-1-1,0 1 1,1 0 0,-1 0-1,0 0 1,0 0 0,0 0 4,1 0-2,-1-1 1,1 1-1,-1-1 1,1 0 0,-1 1-1,1-1 1,-1 0 0,1 1-1,-1-1 1,1 0-1,0 0 1,-1 1 0,1-1-1,0 0 1,-1 0 0,1 0-1,-1 0 1,1 0-1,0 0 1,-1 0 0,1 0-1,0 0 1,0-1 1,49-13 13,-36 9-16,160-51 124,67-21 221,148-73-342,-326 122 56,150-71-15,-146 68-36,25-13 62,18-15-43,102-39-24,-154 77-4,-44 18 1,-1-1 1,0-1 0,1-1 0,-2 0-1,1 0 1,-1-1 0,0-1 0,8-6 2,0-3-41,23-25-30,-28 26 1,12-17-15,-46 30-35,-5 6 134,0 0 0,0 2-1,0 0 1,1 2 0,0 0 0,0 2 0,-16 8-14,-14 4 56,-307 100 233,121-43-128,74-23-69,-99 34-58,133-45 79,-2-6-1,-2-6 1,-33-1-113,123-22 28,-1-3 1,0-2-1,0-1 1,0-3 0,-22-3-29,41-2 46,1-1 0,0-1 1,1-1-1,-1-2 1,-13-7-47,33 13 0,0 0 1,1 0-1,-1-1 1,1 1-1,0-1 1,0 0-1,-1-3 0,-16-14-3,7 11-13,0 0 0,0 1 0,-1 0 0,0 2 0,-1 0-1,0 0 1,-17-4 16,-16-2-94,0 3 0,-8 0 94,13 3-2,35 7 0,8 1 1,-1 0 1,1-1-1,-1 1 0,0 0 0,1-1 1,-1 0-1,1 0 0,0 0 0,-1 0 1,1 0-1,0 0 0,-1 0 1,1-1-1,-2-1 1,4 2-63,0 1-60,22 0-187,866 9-236,-685-9 206,-203 0 340,0 0 0,1 0 1,-1 0-1,0 0 0,0 0 0,0 0 0,1 0 0,-1 0 0,0-1 0,0 1 1,0 0-1,0 0 0,0 0 0,1 0 0,-1-1 0,0 1 0,0 0 0,0 0 1,0 0-1,0-1 0,0 1 0,0 0 0,0 0 0,1 0 0,-1-1 0,0 1 0,0 0 1,0 0-1,0 0 0,0-1 0,0 1 0,0 0 0,0 0 0,0-1 0,-1 1 1,1 0-1,0 0 0,0 0 0,0-1 0,0 1 0,0 0 0,0 0 0,0 0 1,0 0-1,-1-1 0,1 1 0,0 0 0,0 0 0,0 0 0,0 0 0,-1 0 1,1-1-1,0 1 0,0 0 0,0 0 0,0 0 0,-1 0 0,1 0 0,0 0 0,0 0 1,-1 0-1,1 0 0,0 0 0,0 0 0,0 0 0,-1 0 0,-24-10-3,-1 1 0,0 2 0,-1 1 0,-14-2 3,2 1-2,-54-9-30,-1 4 0,1 5 0,-71 4 32,163 2-3,0 1 0,-1 0 0,1 0 0,0 0 1,-1 0-1,1 0 0,-1 0 0,1 1 0,0-1 0,0 0 1,-1 1-1,1-1 0,0 1 0,-1-1 0,1 1 1,0 0-1,0-1 0,0 1 0,0 0 0,0 0 1,0 0-1,-1 1 3,2-1-3,0 0 1,-1 0-1,1 0 0,0 0 1,0 0-1,0 0 1,0 0-1,0 0 0,0 0 1,0 0-1,0 0 1,1 0-1,-1 0 1,0 0-1,1 0 0,-1 0 1,0 0-1,1 0 1,-1 0-1,1 0 0,0-1 1,-1 1 2,4 5-5,0-1 1,0 0-1,1-1 1,-1 1-1,1-1 1,0 0-1,0 0 1,6 3 4,17 6 6,0 0-1,2-2 1,-1-1 0,1-2 0,1-1-1,-1-1 1,1-2 0,3-1-6,73 4 86,75-7-86,-124-1-12,1-1-95,-1-4 0,0-1 1,50-14 106,168-56-515,-166 44 487,-102 31 22,1 0-1,-2-1 1,1 0-1,0-1 1,-1 1 0,6-5 6,-11 7 6,0-1 1,0 0-1,0 0 1,0 0-1,0 0 1,0 0-1,-1 0 1,1-1-1,-1 1 1,1 0-1,-1-1 1,0 1 0,0-1-1,0 1 1,0-1-1,-1 0 1,1 1-1,-1-1 1,0 0-1,1 0 1,-1 1-1,0-1-6,0 1 9,0 1-1,0-1 0,0 0 0,0 1 1,1-1-1,-1 0 0,1 1 0,0-1 1,-1 1-1,1-1 0,0 1 0,0-1 1,0 1-1,0 0 0,0-1 0,0 1 1,0 0-1,0 0 0,0 0 0,1 0 1,-1 0-1,1 0 0,-1 0 1,0 0-1,1 0 0,-1 1 0,1-1 1,0 0-1,-1 1 0,1 0 0,-1-1 1,2 1-9,8-2 12,0 1 0,0 0 1,-1 1-1,12 1-12,-6-1 34,-3 0-37,29 1 60,0-3 0,0-1-1,8-3-56,-37 3 27,1 0 0,-1 0 0,-1-1 0,1-1 0,0 0 0,-1-1 0,0-1 0,0 1 0,-1-2 1,0 0-1,9-8-27,-17 14 8,-1 0 1,0-1-1,1 1 1,-1 0 0,0-1-1,0 0 1,-1 1 0,1-1-1,-1 0 1,1 0 0,-1 0-1,0 0 1,1-3-9,-2 5 4,0 0 0,0-1 0,0 1 0,0 0 0,0 0 1,-1-1-1,1 1 0,0 0 0,-1 0 0,1-1 0,-1 1 0,1 0 0,-1 0 0,0 0 1,1 0-1,-1 0 0,0 0 0,0 0 0,0 0 0,1 0 0,-1 0 0,0 0 0,-1 0 1,1 1-1,0-1 0,0 0 0,0 1 0,0-1 0,0 1 0,-1-1 0,1 1 0,0 0 0,0-1 1,-1 1-5,-14-4-3,-1 0 1,1 1 0,-1 1 0,1 0-1,-13 1 3,-86 5-71,107-4 72,-27 4-16,1 1 0,0 2-1,0 1 1,1 2 0,-20 8 15,-36 19-285,-31 19 285,117-54-3,-32 14-1,1 1 0,1 2-1,1 2 1,0 1 0,-1 3 4,179-148 70,-58 50 11,-4-2 0,8-16-81,-86 86 35,-2-1 1,1 0-1,-1-1 1,1 1-1,-1-3-35,-3 8 12,0 0 1,0-1-1,-1 1 0,1-1 0,0 1 0,-1-1 1,1 1-1,-1-1 0,0 1 0,1-1 0,-1 0 1,0 1-1,0-1 0,0 1 0,0-1 0,0 1 1,-1-1-1,1 0 0,0 1 0,-1-1 0,1 1 0,-1-1 1,0 1-1,1-1 0,-1 1 0,0 0 0,0-1 1,-1 0-13,-3-3 13,-1 1 1,0 0 0,-1 0 0,1 0 0,-1 0 0,1 1-1,-1 0 1,-5 0-14,-64-19 81,49 16-79,-133-29 116,-133-10-118,111 19 125,170 24-116,-63-13 4,71 14-10,-1 0 1,0-1-1,1 0 0,-1 0 1,1 0-1,0 0 0,-1-1 0,1 0 1,0 0-1,1 0 0,-1 0 1,0 0-1,0-2-3,4 5-5,-1-1-1,1 0 0,-1 1 1,1-1-1,0 0 1,-1 1-1,1-1 1,0 0-1,0 0 1,-1 1-1,1-1 0,0 0 1,0 0-1,0 0 1,0 1-1,0-1 1,0 0-1,0 0 0,0 1 1,0-1-1,0 0 1,1 0-1,-1 0 1,0 1-1,1-1 1,-1 0-1,0 1 0,1-1 1,-1 0-1,1 1 1,-1-1-1,1 0 1,-1 1-1,1-1 0,-1 1 1,1-1-1,-1 1 1,1-1-1,0 1 1,-1 0-1,1-1 6,31-13-181,-30 13 182,56-16-80,-38 12 61,-1 0 1,0-2-1,-1 0 0,1-1 0,-1-1 1,13-8 17,-29 15 0,1 0 0,-1 0 0,0 0 0,0 0 0,0 0 0,0 0 0,0-1 0,0 1 0,-1-1 1,1 1-1,-1-1 0,1 0 0,-1 0 0,0 1 0,0-1 0,0 0 0,-1 0 0,1 0 0,-1-3 0,0 4 1,0 0 0,0 0-1,0 0 1,-1 0 0,1 0-1,-1 0 1,1 0-1,-1 0 1,0 0 0,1 1-1,-1-1 1,0 0 0,-1 0-1,1 1 1,0-1-1,0 1 1,-1-1 0,1 1-1,-1-1 1,1 1 0,-1 0-1,1 0 1,-1 0-1,0 0 1,0 0 0,0 0-1,1 0 1,-1 0 0,-1 1-1,-24-9 22,0 2-1,-1 1 1,0 1 0,-22 0-22,-116-2 7,153 7-3,-63-1 11,-3 4-15,51 0-2,1 0 1,0 2 0,0 1 0,-15 6 1,4 0-2,1 2 0,-12 8 2,37-17-9,1 2 0,-1 0-1,1 0 1,0 1 0,1 0 0,0 0-1,0 1 1,1 1 0,0 1 9,7-10-4,1 1 0,-1 0 1,1 0-1,0 0 0,0 1 0,-1-1 1,2 0-1,-1 0 0,0 1 0,0-1 0,1 0 1,-1 1-1,1-1 0,0 1 0,-1-1 1,1 1-1,1 1 4,-1-2-3,0-1 1,1 0 0,-1 1-1,1-1 1,-1 0 0,1 0-1,0 0 1,0 1-1,-1-1 1,1 0 0,0 0-1,0 0 1,0 0 0,0 0-1,0 0 1,0 0-1,1-1 1,-1 1 0,0 0-1,0-1 1,1 1 0,-1-1-1,0 1 1,0-1-1,1 1 1,-1-1 0,1 0-1,0 0 3,40 4-4,0-1 0,0-3 0,1-1 0,2-3 4,-3 1 16,-1-3 1,36-8-17,-58 9-13,0-1 1,1 0-1,-2-1 1,1-1-1,-1-1 1,16-10 12,-32 18-3,0 0 1,-1-1 0,1 1-1,0 0 1,0-1 0,-1 1 0,1-1-1,-1 1 1,0-1 0,1 0 0,-1 0-1,0 1 1,0-1 0,0 0-1,0 0 1,0 0 0,0 0 0,-1 0-1,1 0 1,-1 0 0,1-1-1,-1 1 1,0 0 0,0 0 0,0 0-1,0 0 1,0-1 0,-1 1-1,1 0 1,-1 0 0,1 0 0,-1 0-1,0 0 1,1 0 0,-1 0-1,0 0 1,0 0 0,-2-1 2,-2-5-7,-1 1 0,0-1 0,-1 1 1,1 1-1,-1-1 0,0 1 0,-1 1 0,-1-1 7,-46-29-14,34 23 5,0-2 0,1 0 0,-6-6 9,25 19-2,0 1 1,1-1-1,-1 0 0,1 0 1,-1 1-1,1-1 1,-1 0-1,1 0 0,-1 0 1,1 1-1,0-1 1,-1 0-1,1 0 0,0 0 1,0 0-1,0 0 0,0 0 1,0 0-1,0 1 1,0-1-1,0 0 0,0 0 1,0 0-1,0 0 1,1 0-1,-1 0 0,0 0 1,1 1-1,-1-1 1,0 0-1,1 0 0,-1 0 1,1 1-1,-1-1 0,1 0 1,0 1-1,-1-1 1,1 0-1,0 1 0,-1-1 1,1 1-1,0-1 1,0 1-1,0-1 0,0 1 2,4-4-14,1 0 0,-1 1 0,1 0 0,0 0 0,4-1 14,17-4-8,-1 1 0,1 2 0,0 1 0,25-1 8,-22 2-8,1-1 0,-1-1 0,25-8 8,-40 8 7,0 1-1,1 1 1,-1 0-1,1 1 0,0 1 1,9 0-7,5 0 18,1-2 0,23-6-18,-19 4 31,-11-2-3,-19 5-18,-1 0-1,1 1 1,-1 0 0,1 0-1,0 0 1,0 1 0,0-1-10,13 1-8,-12-1 5,1 1 0,0-1 0,-1 1 0,1 1 0,0-1 0,-1 1 1,1 0-1,-1 1 0,1 0 0,-1 0 0,0 0 0,1 0 0,-1 1 0,-1 0 0,1 1 0,0-1 0,2 3 3,164 154 19,-154-143 42,0 2-1,-1 0 1,4 8-61,-16-21 20,-1 1 0,0-1 0,-1 1 0,1 0 0,-1 0 0,-1 0 0,1 0-1,-1 0 1,-1 1 0,1-1 0,-1 1 0,0-1 0,-1 2-20,0-7-59,-3 20-1184,-7-13-3328,-7-7-8844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11.42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796 717 6937,'0'0'1685,"-2"0"1775,-11-5-1931,-12-9 1095,0 2-1,-25-9-2623,31 15 179,-1 0 0,0 1-1,0 2 1,0 0 0,0 0 0,-1 2 0,-1 1-179,10 0 8,1-1-5,0 1 0,0 0 1,0 1-1,0 0 0,0 1 0,0 0 0,0 0 0,0 1 0,1 1 1,-8 3-4,4 0 20,1 1 1,0 0 0,1 1 0,0 0 0,0 1-1,1 0 1,0 1 0,1 0 0,0 0-1,1 1 1,0 1 0,1 0 0,0 0 0,1 0-1,1 1 1,0 0 0,1 0 0,0 1 0,1-1-1,1 1 1,0 0 0,1 0 0,1 0-1,0 11-20,1-22 6,1-1-1,-1 1 1,1 0-1,0-1 1,0 1-1,1-1 1,-1 1-1,1-1 0,-1 0 1,1 1-1,0-1 1,1 0-1,-1 0 1,0-1-1,1 1 1,0 0-1,-1-1 0,1 1 1,0-1-1,0 0 1,0 0-1,1 0 1,-1-1-1,0 1 0,1-1 1,-1 1-1,1-1 1,0 0-1,1 0-5,13 3 30,1-1 0,-1 0 0,1-1-1,-1-1 1,9-1-30,-15-1 10,0 0-1,0-1 1,0 0-1,-1-1 1,1-1-1,-1 1 1,1-2-1,-1 1 1,-1-2-1,1 1 1,-1-2-1,0 1 1,0-1 0,6-7-10,-10 10-2,0-1 0,-1 0 1,0-1-1,0 1 1,0-1-1,-1 0 1,0 0-1,0-1 1,0 1-1,-1-1 0,0 0 1,0 0-1,-1 0 1,0 0-1,0 0 1,0-1-1,-1 1 0,0-1 1,-1 1-1,0-1 1,0 1-1,0 0 1,-1-1-1,-1-1 2,0 4-1,0 0 1,0 1-1,0-1 0,-1 1 0,1 0 0,-1 0 1,-1 0-1,1 0 0,0 0 0,-1 0 1,0 1-1,0 0 0,0 0 0,0 0 0,0 0 1,0 1-1,-1 0 0,0 0 0,0-1 1,-7-2 1,-1 0 1,0 1-1,0 0 0,0 0 0,-1 2 0,-7-1-1,11 1-3,-1 1 0,1 1 0,0-1 0,0 2 0,-1-1 0,1 2-1,0-1 1,0 1 0,0 1 0,0 0 0,0 0 0,1 1 0,0 0 0,-1 1 0,1 0-1,1 0 1,-1 1 0,-1 1 3,-10 11-6,0 0 0,1 1-1,1 1 1,1 1 0,-5 8 6,14-17 14,0 0 0,1 0 1,0 1-1,1 0 0,1 0 0,0 1 0,1-1 0,0 1 1,1 0-1,-1 13-14,3-12 37,0-1 1,0 0-1,2 1 0,0-1 1,0 0-1,3 8-37,-3-18 4,0 0 0,1 1 0,0-1 0,0 0 0,0 0 0,0-1 0,0 1 0,1 0 0,-1-1 0,1 1 1,0-1-1,0 0 0,1 0 0,-1 0 0,0 0 0,1-1 0,0 0 0,0 1 0,0-1 0,0 0 0,0-1 0,1 1-4,5 1 16,-1 0-1,1-1 0,0 0 1,0 0-1,0-1 0,0-1 1,0 0-1,0 0 0,0-1 1,0 0-1,0-1 0,0 0 1,-1 0-1,1-1 0,-1-1 1,1 1-1,-1-2 0,5-2-15,0-1 16,0-1 1,-1 0-1,0 0 0,-1-2 0,0 0 1,-1 0-1,0-1 0,0 0 0,-2 0 1,1-2-1,0-2-16,-7 12 4,-1 1-1,0-1 1,0 0-1,0 0 1,0 0-1,-1 0 1,0 0-1,0 0 1,0-1-1,0 1 1,0 0-1,-1-1 1,0 1 0,0 0-1,0-1 1,0 1-1,-1 0 1,0-1-1,-1-3-3,0 4 1,0 0 1,0 0-1,-1 1 0,1-1 0,-1 1 1,0-1-1,0 1 0,0 0 0,-1 0 1,1 0-1,-1 0 0,1 1 0,-1-1 0,0 1 1,0 0-1,0 0 0,0 1 0,-4-2-1,-1-1-4,-1 1-1,0-1 1,0 2-1,-1-1 1,1 2-1,0-1 1,-1 1 0,1 1-1,-1 0 1,1 0-1,-1 1 1,1 0-1,-1 1 1,1 0-1,0 1 1,0 0-1,0 1 1,0 0-1,1 0 1,0 1-1,-1 0 1,1 1-1,1 0 1,0 0-1,-1 1 1,2 0-1,-1 0 1,-5 8 4,-1 2-3,1 0 0,0 1 0,1 0 0,2 0 0,-9 19 3,14-26 1,1 1 0,1-1-1,0 0 1,0 1-1,1 0 1,0-1 0,1 1-1,1 0 1,0 0-1,0 0 1,2 6-1,-1-14 1,0-1 1,0 0-1,0 0 1,0 0-1,1 0 1,0 0-1,-1 0 0,1 0 1,0-1-1,0 1 1,0-1-1,1 1 1,-1-1-1,1 0 1,-1 0-1,1 0 0,0 0 1,0 0-1,0-1 1,0 1-1,0-1 1,0 0-1,0 0-1,6 3 8,1-1 1,-1-1-1,0 0 1,1 0-1,-1-1 1,1 0-1,4 0-8,-3-1 10,-1-1-1,1 0 1,-1-1 0,0 0 0,0 0-1,0-1 1,0-1 0,0 0 0,0 0-1,-1 0 1,0-1 0,0-1 0,0 0-1,-1 0 1,0 0 0,0-1 0,0-1-1,-1 1 1,0-1 0,5-8-10,-6 8-12,-1 0 0,0 0 0,0 0 0,-1 0 1,0-1-1,-1 0 0,2-4 12,-4 10-4,0 1 0,0-1-1,-1 1 1,1-1 0,-1 0 0,1 1-1,-1-1 1,0 0 0,0 0 0,0 1-1,0-1 1,-1 0 0,1 1 0,-1-1-1,1 0 1,-1 1 0,0-1 0,0 1-1,0-1 1,0 1 0,-1-1 0,1 1-1,-1 0 1,1 0 0,-1 0 0,0 0-1,-1-1 5,-6-3-19,-2 0-1,1 1 0,-1 0 0,1 1 0,-1 0 1,0 1-1,-1 0 0,1 1 0,0 0 1,-5 0 19,5 1-18,1 0 0,0 1 1,-1 0-1,1 0 1,0 1-1,0 1 1,-1 0-1,1 0 1,0 1-1,0 0 1,-8 4 17,2 2-5,0 1 1,1 0-1,0 1 1,-6 7 4,15-14 1,1 2 0,0-1 1,0 0-1,0 1 0,0 0 0,1 0 1,0 1-1,0-1 0,1 1 0,0 0 1,0-1-1,-1 6-1,3-8 2,1-1 0,-1 1 0,1-1 0,0 0 1,0 1-1,0-1 0,1 1 0,-1-1 0,1 0 0,0 1 0,0-1 0,0 0 0,0 0 1,0 0-1,1 0 0,0 2-2,2 0 3,-1 0 0,1 0-1,0 0 1,0-1 0,1 1 0,-1-1 0,1 0 0,0-1 0,1 1-3,4 3 13,1-1-1,0 0 1,0-1 0,0-1 0,1 1 0,-1-2 0,1 0 0,0 0 0,4-1-13,-11-1 22,0 0 0,0-1 1,0 1-1,0-1 0,0-1 0,0 1 0,0-1 1,-1 0-1,1 0 0,0 0 0,0-1 0,0 1 1,-1-1-1,1-1 0,-1 1 0,0 0 0,3-2-22,7-6-19,1 2 0,1 0-1,0 1 1,0 1 0,0 0-1,0 1 1,1 0-1,0 2 1,0 0 0,1 1 19,59-14-9,-55 10 3,0-1-1,0-1 1,-1 0 0,0-2 6,-10 4-2,-1 0-1,0-1 1,0-1-1,0 1 1,-1-1 0,0-1-1,-1 0 1,3-3 2,-2 1 4,-1 0 0,0-1 1,-1 1-1,0-2 0,0 1 0,-2-1 1,1 0-1,-2 0 0,0-1 1,0 1-1,-1-1 0,-1 0 1,0 0-1,-1 0 0,-1 0 0,0 0 1,-1 0-1,-2-12-4,2 21 4,-1 0-1,0-1 1,0 1 0,-1 0-1,0 0 1,0 1 0,0-1-1,0 0 1,-1 1-1,1 0 1,-1 0 0,0 0-1,-1 0 1,1 1 0,0-1-1,-1 1 1,0 0 0,0 1-1,-4-2-3,-1-1-7,-1 0 0,1 2 0,-1-1 0,0 1 1,-1 1-1,1 0 0,0 0 0,-1 1 0,-1 1 7,-2 0-6,0 0 1,1 1 0,-1 0 0,0 1 0,1 1 0,0 1-1,0 0 1,0 0 0,-7 4 5,-90 47 0,97-47 0,1 0 0,0 2 0,0-1-1,1 1 1,0 1 0,-8 9 0,18-18-1,0 1 0,-1 0 0,1 0 1,0 0-1,1 0 0,-1 0 1,0 1-1,1-1 0,0 0 0,0 1 1,0-1-1,0 1 0,0-1 1,1 1-1,0-1 0,-1 1 0,1 0 1,1-1-1,-1 1 0,0 0 0,1-1 1,0 1-1,0-1 0,0 1 1,0-1-1,0 0 0,1 1 0,0-1 1,-1 0-1,1 0 0,0 0 0,1 0 1,-1 0-1,0-1 0,1 1 1,0-1-1,-1 1 0,1-1 0,0 0 1,0 0-1,0 0 0,1-1 1,-1 1-1,0-1 0,1 0 0,-1 1 1,8 1 9,0 0-1,0 0 1,0-1-1,0-1 1,1 0-1,-1 0 1,0-1-1,1 0 1,-1-1-1,0-1 0,0 0 1,0 0-1,0-1 1,0 0-1,0-1 1,-1 0-1,1-1 1,-1 0-1,0-1 1,-1 0-1,0 0 1,1-1-1,-2 0 1,2-3-9,2-1 16,-1-1 1,-1 0 0,0 0 0,-1-2 0,0 1 0,-1-1-1,-1 0 1,0-1 0,-1 1 0,0-1 0,-1-1 0,-1 1-1,-1-1 1,0 0 0,-1 1 0,0-1 0,-2-1-17,1 2 22,-1 1 1,-1-1 0,0 0-1,-1 0 1,-1-4-23,0 11 7,1 1 1,-1-1-1,0 1 0,-1 0 0,0 0 1,0 0-1,0 0 0,-1 1 1,0 0-1,0 0 0,0 0-7,-7-5 4,0 0 0,0 1 0,-1 1 0,0 0-1,-1 1 1,0 0 0,0 1 0,-1 1 0,0 0 0,0 1 0,0 1 0,0 0-1,-1 1 1,0 0 0,0 2 0,1-1 0,-1 2 0,0 0 0,0 2-1,-13 1-3,22-1-4,0 0-1,0 1 1,1 0-1,-1 0 1,1 0-1,0 1 0,0 0 1,0 0-1,1 0 1,-1 1-1,1 0 0,0 0 1,1 0-1,-1 0 1,1 1-1,0 0 0,0 0 1,-3 6 4,1 1-17,-1 1 1,2-1 0,-1 1-1,2 1 1,0-1 0,1 0-1,0 1 1,0 9 16,2-12-5,0 1-1,1-1 1,1 1-1,0-1 1,0 0-1,3 12 6,-3-20-2,1-1 0,-1 1 0,0 0 0,1-1 0,0 1-1,0-1 1,0 0 0,0 1 0,1-1 0,-1 0 0,1 0-1,0-1 1,0 1 0,0 0 0,0-1 0,0 0-1,0 0 1,1 0 0,-1 0 0,1 0 0,-1-1 0,1 1-1,2-1 3,5 2 7,1-1-1,0 0 1,0-1 0,0 0-1,0-1 1,0 0-1,0-1 1,0-1-1,0 0 1,0 0-1,-1-1 1,1-1-1,-1 0 1,0 0-1,0-1 1,0-1-1,0 1 1,5-6-7,1 0 7,0-2-1,0 0 1,-1-1 0,-1 0 0,0-1 0,-1-1-1,-1-1 1,-1 0 0,0 0 0,2-6-7,-8 10 8,-1 0-1,0 0 1,0 0 0,-2-1-1,1 1 1,-2-1 0,0 0 0,-1 0-1,0 0 1,-1-12-8,-1 21 3,0-1-1,0 1 0,0 0 1,-1-1-1,0 1 1,0 0-1,0 0 0,0 0 1,-1 1-1,0-1 1,0 1-1,0-1 1,-1 1-1,1 0 0,-1 0 1,0 0-1,0 1 1,0-1-1,-1 1 1,1 0-1,-1 1 0,-1-2-2,-10-5-8,-1 0-1,0 1 0,-1 1 0,1 1 0,-17-4 9,19 6-6,1 1 0,-1 0 0,0 1 0,-1 1 0,1 0-1,0 1 1,0 1 0,-7 1 6,16-1-9,0 0 0,0 1 0,0-1 0,0 1 0,1 1 0,-1-1 0,0 1 0,1 0 1,0 0-1,0 1 0,0-1 0,0 1 0,0 0 0,1 0 0,-1 1 0,1 0 0,0-1 0,1 1 0,-1 1 0,1-1 0,-1 3 9,-1 1-9,1 0 0,1 1 0,-1 0 0,1 0 0,1 0 0,0 0 0,0 0-1,1 1 1,0-1 0,1 0 0,0 1 0,1-1 0,0 0 0,1 1 0,0-1 0,1 3 9,-1-6-1,1 0 0,0-1 0,0 1 0,0-1 0,0 0 1,1 1-1,0-2 0,1 1 0,0 0 0,-1-1 0,1 0 0,1 0 0,-1 0 1,1-1-1,0 0 0,0 0 0,0 0 0,1-1 0,-1 0 0,1 0 0,0-1 1,0 0-1,2 1 1,9 1 23,0-1 1,0-1 0,0-1-1,1 0 1,-1-2-1,0 0 1,0-1-1,0 0 1,0-2 0,0 0-1,-1-1 1,1-1-1,-1 0 1,0-1 0,-1-1-1,15-10-23,-5 2 7,-2-1-1,0-1 1,-1-1-1,-1-1 1,-1-1-1,-1-1 1,0-1-1,-2-1 1,-1 0-1,-1-1-6,-10 16 1,-1 0 0,0 0-1,-1 0 1,0 0 0,0-1 0,-1 0-1,0 1 1,-1-1 0,0 0-1,0 0 1,-1-1 0,-1-1-1,0 10-1,0 1 1,0-1-1,0 1 1,-1-1-1,1 0 1,0 1-1,-1-1 1,1 1-1,-1 0 1,0-1-1,1 1 1,-1-1-1,0 1 1,0 0-1,0-1 1,0 1-1,0 0 1,0 0-1,0 0 1,-1 0-1,1 0 1,-3-1-6,1 0 1,0 0-1,-1 0 0,1 1 1,-1 0-1,1-1 0,-1 1 1,1 1-1,-4-1 6,-1-1-31,-1 2-1,0-1 1,0 1 0,0 1-1,0-1 1,1 2 0,-1-1-1,-4 2 32,7 0-11,0 0-1,0 0 1,0 0-1,0 1 1,0 0-1,1 0 1,-1 0-1,1 1 1,0 0-1,1 0 1,-1 0-1,1 1 1,0-1-1,0 1 1,1 0-1,-2 4 12,-3 5-10,1 0-1,1 1 1,0 0 0,1 0-1,1 1 1,0 3 10,0 7-2,0-1 1,2 1 0,1 0-1,2-1 1,0 1 0,3 9 1,-3-30 7,0 0 0,0-1 1,1 1-1,0 0 1,0-1-1,0 1 0,1-1 1,0 1-1,0-1 0,1 0 1,-1-1-1,1 1 1,0 0-1,0-1 0,0 0 1,1 0-1,0 0 0,0-1 1,0 1-1,0-1 0,0 0 1,0-1-1,1 1 1,0-1-1,-1 0 0,1-1 1,0 1-1,5 0-7,0-1 18,0 0-1,0-1 1,0 0 0,0 0-1,0-1 1,-1 0-1,1-1 1,0-1 0,-1 0-1,1 0 1,-1-1 0,0 0-1,0 0 1,-1-1-1,7-5-17,5-5 27,-1-1-1,0 0 0,-1-1 1,-1-2-1,-1 0 0,-1 0 0,0-2 1,-2 0-1,11-20-26,-16 24 5,0 0-1,-1-1 1,-1-1 0,0 1 0,-2-1 0,0 0-1,-1-1 1,-1 1 0,-1-1 0,-1 1 0,-1-1-1,0 0 1,-2-2-5,1 14-5,-1 0 0,0 1-1,0-1 1,-1 1 0,0-1 0,0 1-1,-1 0 1,0 0 0,-1 0 0,1 1-1,-1-1 1,0 1 0,-1 0 0,1 0-1,-3-1 6,5 4-9,-1 1-1,1-1 0,0 1 1,-1-1-1,0 1 0,1 0 1,-1 0-1,0 1 0,0-1 1,0 1-1,0 0 0,0 0 1,0 0-1,-1 0 0,1 1 0,0 0 1,0 0-1,0 0 0,-1 0 1,1 1-1,0 0 0,0-1 1,0 1-1,0 1 0,0-1 1,0 1-1,0-1 0,0 1 0,1 0 1,-2 1 9,-2 3-9,0 0 0,0 1 1,0-1-1,1 1 0,0 1 1,0-1-1,1 1 0,0 0 1,0 0-1,1 1 0,0-1 0,0 1 1,1 0-1,-1 5 9,-2 9-1,1 0 0,1 0 0,0 0 0,2 0 0,1 9 1,1-15 1,0-1-1,1 0 1,1 0 0,0 0-1,1 0 1,1 0 0,0 0-1,2 1 0,-3-10 1,0-1 1,0 0-1,0 0 0,1 0 0,0 0 0,0 0 0,0-1 0,1 0 1,0 0-1,0 0 0,0-1 0,0 1 0,1-1 0,0 0 0,0-1 1,0 1-1,0-1 0,1-1 0,-1 1 0,2-1-1,3 1 19,0-1-1,1 0 1,-1-1-1,0 0 1,1 0 0,-1-2-1,1 1 1,-1-2-1,1 1 1,-1-1 0,0-1-1,0 0 1,0-1-1,-1 0 1,1-1 0,-1 0-1,0 0 1,1-2-19,21-13 44,-1-2-1,-1-1 1,-1-2 0,21-23-44,-33 32 4,-2 0 1,0-1-1,-1-1 1,-1 0 0,-1-1-1,4-7-4,-11 15-5,0 0 0,0 0 0,-1-1 0,-1 1 0,0-1 0,0 0 0,-1 0 0,-1 0-1,0 0 1,-1 0 0,0-1 0,-1-5 5,0 12-5,0 0 0,-1 1 0,0-1-1,1 1 1,-2-1 0,1 1 0,0 0-1,-1 0 1,0 0 0,0 1 0,-1-1-1,1 0 1,-1 1 0,0 0 0,0 0 0,-1 0-1,1 1 1,-1 0 0,0-1 0,0 1-1,0 1 1,0-1 0,0 1 0,0 0-1,-1 0 1,1 1 0,-1-1 0,-1 1 5,-1-1-14,0 0 1,0 1-1,0 0 1,0 1 0,0 0-1,-1 0 1,1 1-1,0 0 1,0 0 0,0 1-1,0 0 1,0 0-1,1 1 1,-1 0-1,1 0 1,-1 1 0,1 0-1,0 0 1,-6 5 13,2 2 7,0 0-1,1 1 1,0 0 0,1 1 0,0 0 0,1 0-1,1 1 1,0 0 0,1 0 0,0 0 0,1 1-1,1 0 1,0 0 0,1 1 0,1-1 0,0 0-1,1 1 1,1 0 0,0-1 0,1 1-1,2 8-6,-2-19 4,0 1 0,0-1-1,1 0 1,-1 1-1,1-1 1,1 0-1,-1 0 1,1 0-1,0 0 1,0-1-1,0 1 1,0-1-1,1 0 1,0 0-1,3 3-3,0-2 16,0 0 0,-1 0 0,2-1 0,-1 0 0,0-1 0,1 1 1,0-1-1,0-1 0,0 0 0,2 1-16,4-1 32,1 1 1,0-2-1,-1 0 1,1-1-1,0-1 0,-1 0 1,1-1-1,-1 0 1,1-1-1,-1-1 1,0 0-1,0-1-32,5-3 29,0-1-1,0-1 0,-1-1 1,-1 0-1,0-2 0,0 1 1,7-10-29,-16 15 2,-1-1 1,0 0-1,0 0 1,-1 0-1,0-1 1,-1 1-1,1-1 1,-2-1-1,1 1 1,-2-1-1,1 0 1,-1 0-1,0 0 1,-1 0-1,1-9-2,-3 11 0,0 1 0,0-1 0,0 1 0,-1-1 0,0 0 0,0 1 0,-1 0 0,0-1 0,0 1 0,-1 0 0,0 0 0,0 0 0,-1 0 0,0 1 0,0-1 0,0 1 0,-1 0 0,0 0 0,0 1 0,0 0 0,-1-1 0,0 2 0,0-1 0,0 1 0,-4-2 0,2 0-9,0 1-1,0 1 1,0 0-1,-1 0 0,0 1 1,1 0-1,-1 0 1,0 1-1,0 0 1,-1 0-1,1 1 0,0 1 1,-1 0 9,3 0-8,0 0 1,0 1-1,0 0 1,0 1-1,0-1 1,0 1-1,0 1 1,0-1-1,1 1 1,-1 0-1,1 1 1,0 0-1,0 0 1,0 0-1,1 0 1,-1 1-1,0 1 8,-6 8 1,0 1 0,1 1-1,1-1 1,1 2 0,0-1-1,1 1 1,0 1 0,2-1-1,0 1 1,1 0 0,0 1-1,2-1 1,0 1 0,2 0-1,0 0 1,0-1 0,2 1-1,1 0 1,0 0 0,2 4-1,-2-14 3,1 1 1,0-2-1,0 1 1,1 0 0,0-1-1,1 0 1,0 1 0,0-2-1,0 1 1,1-1 0,0 0-1,1 0 1,0 0-1,0-1 1,0 0 0,1-1-1,0 1 1,0-2 0,0 1-1,0-1 1,1 0-1,0-1 1,0 0 0,0 0-1,8 1-3,-3-2 17,0-1-1,0-1 1,0 0-1,0-1 1,0 0-1,-1-1 1,1-1-1,0 0 1,-1-1-1,1 0 1,-1-1-1,10-5-16,-7 1 12,-1 0-1,0-1 0,0-1 1,-1 0-1,-1 0 0,1-2 1,-2 0-1,0 0 0,8-12-11,-5 5 12,-2 0 0,0-1 0,-1 0-1,-1-1 1,2-6-12,-8 15 12,-1 0 1,0 0-1,-1-1 1,-1 1-1,0-1 1,-1 0-1,0 0 1,-1 0-1,-1-12-12,0 19-2,-1 0-1,1 0 1,-1 0-1,-1 1 1,1-1-1,-1 0 1,0 1-1,-1 0 1,1-1-1,-1 1 1,0 1-1,-1-1 1,0 1-1,0-1 1,0 1 0,0 1-1,-1-1 1,1 1-1,-2-1 3,-1 0-21,-1 0-1,1 0 0,-1 1 1,0 0-1,0 0 0,-1 1 1,1 1-1,-1-1 1,1 1-1,-1 1 0,0 0 1,0 0-1,-7 1 22,11 1-7,0 0 0,0 1 1,0-1-1,0 1 0,1 0 0,-1 1 0,1 0 1,0-1-1,-1 1 0,1 1 0,1-1 1,-1 1-1,0 0 0,1 0 0,0 1 0,0-1 1,0 1-1,0 0 0,1 0 0,-3 4 7,-2 6-5,0 0-1,1 0 1,0 1-1,1 0 0,1 0 1,1 0-1,0 1 6,-1 8-2,1 0 0,1 0 0,1 0 0,2 1 0,0-1 0,2 0 0,0 0 0,2 0 0,5 15 2,-7-30 9,1 0-1,0 0 1,1-1-1,0 1 1,0-1 0,1 0-1,1-1 1,-1 1-1,1-1 1,1 0-1,-1 0 1,1-1 0,1 0-1,-1 0 1,1-1-1,1 0 1,-1 0-1,1-1 1,0 0-1,0-1 1,0 0 0,1 0-1,-1-1 1,1 0-1,2 0-8,4 0 15,0-1 1,0 0-1,0-1 0,0-1 0,0-1 0,0 0 0,0-1 0,0-1 0,-1 0 1,1-1-1,-1-1 0,0-1 0,0 0 0,-1 0 0,1-2 0,-1 0 0,-1 0 1,0-1-1,11-10-15,-11 8 13,0-1 0,-1 0 0,0-1 0,-1-1 0,-1 0 0,0 0 0,-1-1 0,-1 0 0,0 0 0,-1-1 1,0 0-1,-1 0 0,-1-1 0,-1 1 0,-1-1 0,0 0 0,-1-1 0,0-6-13,-1 8-13,-2-1 0,0 1 0,0 0 0,-1-1 1,-1 1-1,-1 0 0,-1-2 13,3 13-6,0-1 0,0 1 0,0 0 1,-1 0-1,0 1 0,0-1 0,0 1 1,0-1-1,-1 1 0,1 0 0,-1 0 1,0 0-1,0 1 0,-1-1 0,1 1 1,-1 0-1,0 1 0,0-1 0,0 1 1,0 0-1,0 0 0,0 0 0,-1 1 6,-1-1-10,-1 0 0,1 1 0,-1 0-1,1 1 1,-1 0 0,1 0-1,-1 0 1,1 1 0,-1 0 0,1 1-1,0 0 1,-1 0 0,1 0 0,0 1-1,0 0 1,1 0 0,-1 1-1,1 0 1,-1 0 0,1 0 0,0 1-1,1 0 1,-1 0 0,1 1 0,0-1-1,0 1 1,1 0 0,0 1-1,-2 2 11,-3 8-7,0 0-1,1 1 0,1 0 1,0 0-1,2 1 0,0 0 1,1 0-1,1 0 0,1 0 1,0 20 7,1-29 4,1 1 1,0-1 0,1 1 0,0-1 0,1 0 0,0 1 0,1-1-1,0 0 1,1 0 0,0-1 0,0 1 0,1-1 0,0 0-1,0 0 1,1 0 0,1-1 0,-1 0 0,1 0 0,1 0-1,-1-1 1,1 0 0,1-1 0,-1 0 0,1 0 0,0-1 0,0 0-1,10 4-4,-6-5 19,-1 0-1,1 0 1,0-1-1,0-1 1,0 0-1,0-1 1,1 0-1,-1-1 1,0-1-1,11-1-18,-14 0 9,0 0-1,0 0 1,0-1-1,0 0 1,-1-1 0,1 0-1,-1-1 1,0 0-1,0 0 1,0-1-1,-1 0 1,0 0-1,7-8-8,1-3 11,-1 0 0,0-1-1,-2 0 1,0-1-1,-1-1 1,3-9-11,-8 15 2,-1 0 0,-1-1 0,0 1 0,-1-1 0,-1 0 0,0-1 0,-1 1 0,-1 0 0,0-1 0,-1 0-2,-1 10 2,1 0-1,-1 0 0,-1 0 0,1 1 1,-1-1-1,0 1 0,0-1 0,0 1 1,-1-1-1,0 1 0,0 0 0,0 0 0,-1 1 1,0-1-1,0 1 0,0 0 0,0 0 1,0 0-1,-1 0 0,0 1 0,0 0 1,0 0-1,0 0 0,0 0 0,-1 1 1,-2-1-2,-6-2-10,-1 0 1,0 1-1,0 0 1,0 2 0,0 0-1,0 0 1,-1 2 0,1-1-1,-12 3 10,22-1-6,0 0 0,-1 0 0,2 1 0,-1-1-1,0 1 1,0 0 0,0 1 0,1-1 0,0 1-1,-1 0 1,1 0 0,0 0 0,0 1-1,1-1 1,-1 1 0,1 0 0,-1 0 0,1 0-1,1 1 1,-1-1 0,1 1 0,-1-1 0,1 1-1,0 0 1,0 2 6,-4 11-6,1 1 0,1-1 0,0 1 1,1 0-1,1 0 0,1 7 6,0-8-1,1 0 1,1 0-1,1 0 1,0 0-1,1-1 1,1 1-1,1-1 1,1 3 0,-2-10 12,1 0 0,0 0 0,0 0 0,1 0 0,0-1 0,1 0 0,0-1 0,0 1 0,1-1 0,0-1 0,1 1 0,0-2 0,7 6-12,-6-6 12,1-1 0,0 0 1,1 0-1,-1-1 0,1 0 0,0-1 1,0-1-1,0 0 0,0 0 1,0-1-1,0-1 0,1 0 1,5-1-13,-4 0 8,0-1 0,0 0 0,0-1 1,0 0-1,0-1 0,-1-1 0,1 0 1,-1-1-1,-1 0 0,1-1 0,4-4-8,-8 4 7,0-1 0,0 0 0,-1 0-1,1-1 1,-2 0 0,0-1-1,0 1 1,0-1 0,-1-1-1,-1 1 1,0-1 0,0 0 0,-1 0-1,0-1-6,-2 3 6,0 1-1,0-1 1,-1 0-1,0 1 0,0-1 1,-1 0-1,0 0 1,-1 1-1,0-1 1,0 0-1,-1 1 1,0-1-1,0 1 1,-1-1-1,0 1 0,-1 0 1,0 0-1,0 0 1,-2-1-6,-7-11 10,-2 1 1,0 0-1,-2 0 0,0 2 0,0 0 1,-19-12-11,28 23-3,0 1 0,0 0 1,-1 1-1,1-1 0,-1 2 0,0-1 0,0 1 1,-9-1 2,12 3-5,-1 0 1,1 0-1,0 1 0,0 0 1,0 1-1,0-1 1,0 1-1,0 0 1,0 1-1,0-1 1,0 1-1,0 0 0,1 1 1,-4 1 4,0 1-6,1 0 1,0 1-1,0 0 1,0 1 0,1 0-1,0 0 1,0 0-1,0 1 1,1 0-1,1 0 1,-1 1-1,1 0 1,1 0-1,-1 0 1,2 0-1,-1 3 6,-3 8-2,2 0 0,0 1 0,1 0 0,2 0 0,0 0 0,1 0 0,1 6 2,0-18 5,1 0-1,-1-1 1,2 1-1,-1 0 1,1-1-1,1 1 0,-1-1 1,1 0-1,1 0 1,0 0-1,0 0 1,0 0-1,1-1 0,0 0 1,0 0-1,1 0 1,0-1-1,0 0 1,1 0-1,-1 0 0,1-1 1,1 0-1,-1 0 1,1-1-1,7 3-4,3 0 23,0 0-1,1-2 1,0 0-1,0-1 1,0-1-1,12 0-22,6-1 36,0-1 0,35-5-36,-65 3-1,1 1 0,0-1 0,-1-1 0,1 0 0,-1 0 0,0 0 0,0-1 0,0 0 1,0 0-1,0-1 0,0 0 0,-1 0 0,0 0 0,0-1 0,0 0 0,-1-1 0,1 1 0,-1-1 0,0 0 0,-1 0 0,0 0 0,0-1 0,0 1 1,0-1-1,-1 0 0,0 0 0,-1 0 0,0-1 0,0 1 0,0-1 0,-1 1 0,0-1 0,-1-1 1,1-6-21,0-1-1,-2 1 1,0-1 0,0 1-1,-2 0 1,0-1-1,-1-2 22,1 9-17,0 0 0,-1-1 0,0 2 0,-1-1 0,0 0 0,0 1 0,-1 0 0,0 0 0,0 1 0,-1 0 0,-5-6 17,9 10-5,-1 0 0,0 1 1,1-1-1,-1 0 0,0 1 1,0 0-1,0 0 0,-1 0 1,1 1-1,0-1 0,-1 1 1,1 0-1,-1 0 0,1 1 1,-1-1-1,1 1 0,-1 0 1,0 0-1,1 0 0,-1 1 1,1 0-1,-1 0 0,0 0 5,-2 2-4,0-1 1,0 1-1,1 1 0,-1-1 0,1 1 0,0 0 0,0 1 1,0-1-1,0 1 0,1 0 0,0 1 0,0-1 0,-3 5 4,-2 5 12,1 0-1,0 0 1,1 1-1,1 0 1,1 0-1,0 1 1,1 0-1,0 0 0,2 0 1,-2 13-12,1 17 89,2 1 0,1-1 0,4 17-89,-2-54 12,0 0 0,0 1 0,1-1 0,1 0 0,0 0-1,0 0 1,1 0 0,0 0 0,0-1 0,1 0 0,1 0 0,-1 0 0,1-1 0,3 4-12,-3-6 5,0 0-1,1 0 1,-1-1 0,1 0 0,0 0 0,1 0-1,-1-1 1,1 0 0,0 0 0,0-1-1,0 0 1,0 0 0,0-1 0,1 0-1,-1-1 1,1 0 0,3 0-5,-6 0 10,1-1 0,-1 0 0,0 0 0,1-1 1,-1 0-1,0 0 0,0 0 0,1-1 0,-1 0 0,0 0 0,-1 0 0,1-1 1,5-3-11,-5 1 10,0 0 1,0 0-1,-1 0 1,0-1 0,0 0-1,0 0 1,-1 0-1,1 0 1,-2-1-1,1 0 1,1-4-11,1-5 2,0-1 0,-1 1-1,-1-1 1,-1 0 0,-1 0 0,0-1-1,-1 1 1,-1 0 0,-1-8-2,1 17-1,-1 0 0,-1-1 0,1 1 0,-1 0 1,-1 0-1,1 0 0,-1 0 0,-1 1 0,1-1 0,-1 1 0,-1 0 0,1 0 0,-1 0 1,-6-5 0,9 9-7,0 1 0,-1-1 1,1 1-1,-1-1 0,0 1 1,0 0-1,1 0 0,-1 0 1,-1 1-1,1-1 0,0 1 1,0 0-1,0-1 0,-1 2 1,1-1-1,-1 0 0,1 1 1,-1-1-1,1 1 0,-1 0 1,1 0-1,-1 0 0,1 1 1,0-1-1,-1 1 0,1 0 1,-1 0-1,1 0 1,0 0-1,0 1 0,-1-1 1,1 1-1,0 0 0,1 0 1,-1 0-1,0 0 0,0 1 7,-9 8 1,1 1 1,-1 0-1,2 1 0,0 0 0,1 1 0,0 0 0,1 0 1,0 1-1,-4 12-1,-2 10 59,1 1 0,1 0 0,-2 22-59,7-16 87,1 1 0,2 0 0,2 0 0,3 8-87,-1-44 10,0 0 0,1 0-1,0 0 1,1 0-1,0-1 1,1 1 0,-1 0-1,2-1 1,-1 0-1,2 3-9,-2-7 4,0 1-1,0-1 0,0 0 1,0 0-1,1 0 0,0 0 1,0-1-1,0 1 0,0-1 1,0 0-1,1 0 0,-1-1 1,1 1-1,0-1 0,-1 0 1,1 0-1,0-1 0,3 1-3,-1 0 8,0-1-1,0 0 1,0 0-1,0-1 1,0 1-1,1-2 1,-1 1 0,0-1-1,0 0 1,0 0-1,0-1 1,0 0-1,0 0 1,-1-1-1,1 0 1,-1 0-1,1-1 1,5-3-8,-2-1 8,-1 0 0,1-1 0,-1 0 0,-1-1 0,0 0 0,0 0 0,-1 0 0,0-1 0,-1 0 0,2-5-8,0-3-27,0 0 1,-1-1-1,-1 0 0,-1-1 0,-1 1 0,-1-1 0,0 1 0,-2-1 0,0 0 0,-2-9 27,1 24-13,-1-1 0,0 1 0,0 0 0,0-1 0,-1 1 0,0 0 0,0 0 0,0 0 0,-1 0 0,0 0 0,0 0 0,-1 1 0,0-1 0,1 1 0,-2 0 0,-3-3 13,5 5-5,0 0 0,0 1 0,0 0 0,0 0 1,-1 0-1,1 0 0,-1 1 0,0-1 1,1 1-1,-1 0 0,0 0 0,0 0 1,1 0-1,-1 1 0,0 0 0,0 0 1,0 0-1,0 0 0,0 0 0,0 1 0,1 0 1,-1-1-1,0 1 0,0 1 0,1-1 1,-1 1-1,1-1 0,-1 1 0,1 0 5,-8 5-2,0 1-1,1-1 0,0 1 0,1 1 1,0 0-1,0 1 0,1-1 1,0 2-1,-3 6 3,-10 15 40,2 1 0,-9 24-40,14-29 40,2 2 1,2-1-1,0 2 0,2-1 0,2 1 0,0 0 0,2 1 0,2-1 1,1 1-1,1 2-40,0-30 2,1 1 1,-1-1 0,1 0-1,0 1 1,0-1-1,1 0 1,-1 0 0,1 0-1,0 0 1,0-1-1,0 1 1,1 0 0,-1-1-1,1 1 1,0-1-1,0 0 1,0 0 0,1 0-1,-1 0 1,0-1-1,1 1 1,0-1 0,0 0-1,-1 0 1,1 0-1,0-1 1,1 1 0,-1-1-1,0 0 1,0 0-1,2-1-2,6 2 11,0 0 0,0-1 0,0-1-1,0 0 1,0-1 0,0 0 0,0-1-1,-1 0 1,1-1 0,-1 0-1,3-1-10,5-4-7,-1-1 0,0 0 0,0-1 0,-1-1 0,-1 0-1,0-2 1,7-6 7,-12 9-36,0 0 1,-1-1-1,-1-1 1,1 0-1,-2 0 0,1 0 1,-2-1-1,0-1 0,0 1 1,1-7 35,-6 11-2,1 0 1,-2 1 0,1-1-1,-2 0 1,1 0 0,-1 0-1,0 0 1,-1 0 0,0 1-1,0-1 1,-1 0 0,0 0-1,-1 1 1,0-1 0,0 1-1,0 0 1,-1 0 0,-1 0-1,0 0 2,2 4-4,0-1 1,0 1-1,-1 0 0,1 0 0,-1 0 0,0 0 0,0 0 0,-1 1 0,1 0 0,-1 0 0,0 0 0,1 1 1,-1-1-1,0 1 0,-1 0 0,1 1 0,0-1 0,0 1 0,-1 0 0,1 0 0,-1 1 0,1 0 0,-1 0 0,1 0 1,-1 0-1,1 1 0,0 0 0,-1 0 0,1 1 0,0-1 0,-4 2 4,2 0-8,0 1 0,0-1 1,1 1-1,-1 1 0,1-1 0,0 1 0,0 0 0,-2 4 8,-44 49 8,38-41-2,-4 4 13,1 1 0,1 1 0,2 0 0,0 1 0,1 0 0,2 1 0,0 1 0,2 0 0,1 0 0,1 0 0,1 1 0,1 0 0,1 1 0,1 8-19,3-33 3,-1 14 9,1 1-1,0-1 0,1 1 0,1-1 1,3 13-12,-4-25 3,0-1 0,1 1 0,0-1 0,0 0 0,0 1 0,0-1 0,0 0 0,1 0 0,0-1 0,0 1 0,0-1 0,0 1 0,0-1 0,1 0 0,-1 0 0,1 0 0,0-1 1,0 1-1,0-1 0,0 0 0,1 0 0,-1 0 0,5 0-3,-2 0 7,0-1 0,0 0 0,0 0 1,0-1-1,0 0 0,0 0 1,0 0-1,0-1 0,0 0 0,0-1 1,0 0-1,0 0 0,-1 0 0,1-1 1,-1 1-1,1-2 0,-1 1 0,0-1 1,0 0-1,0 0 0,-1-1 0,0 1 1,4-5-8,10-11 4,-1 0 1,-1-1 0,-1-1 0,-1-1-1,8-16-4,-15 27-17,-1-1 0,-1 1 0,0-1-1,0-1 1,-2 1 0,1-1 0,-2 0 0,0 0-1,-1 0 1,0 0 0,-1 0 0,0 0-1,-2-14 18,-1 21 0,1 1-1,-1 0 0,-1 0 0,1 0 1,-1 0-1,0 0 0,0 0 0,-1 1 1,1 0-1,-1-1 0,0 1 1,-1 1-1,1-1 0,-1 1 0,0 0 1,0 0-1,-1 0 0,1 0 0,-1 1 1,0 0-1,-5-2 1,-7-3-3,0 1 0,-1 0-1,0 1 1,0 1 0,0 1 0,-15-2 3,13 4-12,0 0 0,1 1-1,-1 1 1,0 1 0,0 1 0,1 1 0,-1 0 0,1 2 0,0 0 0,0 2 0,0 0 0,1 1 0,0 1 0,1 0-1,0 2 1,0 0 0,-11 10 12,13-9 3,1 1-1,0 0 0,1 1 1,1 1-1,0 0 1,1 0-1,0 2 0,2-1 1,0 1-1,0 1 0,2 0 1,0 0-1,1 1 1,1-1-1,1 2 0,1-1 1,0 0-1,1 6-2,1-8 8,1 1-1,1-1 1,1 0-1,0 0 1,3 12-8,-3-25 2,1 1 0,-1 0 0,1 0 0,0 0 0,0-1 0,0 1 0,1-1 0,-1 1-1,1-1 1,0 0 0,1 0 0,-1 0 0,1-1 0,-1 1 0,1-1 0,0 0 0,0 0 0,1 0 0,-1-1 0,4 2-2,-1-1 2,-1 0 0,1-1 0,0 0 0,0 0 0,0-1-1,0 0 1,0 0 0,0 0 0,0-1 0,0 0 0,1-1-1,-1 0 1,0 0 0,0 0 0,0-1 0,-1 0 0,1 0-1,0-1 1,-1 1 0,1-2 0,-1 1 0,0-1 0,0 0-1,5-4-1,6-6 11,0-1-1,-2 0 0,0-1 1,0-1-1,-2 0 0,0-1 0,5-9-10,-7 9 2,-1 0 0,0-1 0,-1 0 0,-1-1 0,-1 1 0,-1-2 0,-1 1 0,0 0 0,-2-1 0,0 0 0,-1 0 0,-1 0 0,-1 0 0,-1 0 0,-2-6-2,0 14 4,0 0 0,-1 0 0,-1 1 0,0 0 0,-1 0 0,0 0 0,-1 0 0,0 1-1,0 0 1,-2 1 0,1-1 0,-1 2 0,-8-8-4,7 8 1,-1-1-1,0 2 0,0-1 0,-1 1 1,0 1-1,0 0 0,-1 1 0,0 1 0,0 0 1,0 0-1,-1 1 0,1 1 0,-2 0 0,5 1-4,-1 0-1,0 1 1,0 1-1,1 0 1,-1 0-1,0 1 1,0 0-1,0 1 1,1 0-1,-1 1 1,1 0-1,0 0 1,-1 1-1,2 1 1,-1 0-1,-5 3 5,-7 9 7,1 1 1,0 1-1,2 1 0,0 1 0,1 0 0,2 1 0,0 1 0,1 0 0,1 2 0,1-1 0,2 2 0,0-1 1,2 1-1,1 1 0,1 0 0,1 0 0,1 0 0,2 1 0,0 1-7,3-20 0,-1 0 1,1-1-1,1 1 0,0 0 0,0-1 1,1 4-1,-1-10 0,0 0 0,-1 0 0,1 0 1,0 0-1,0 0 0,1 0 0,-1 0 1,0 0-1,0 0 0,1-1 0,-1 1 1,1 0-1,0-1 0,-1 1 1,1-1-1,0 0 0,0 0 0,0 0 1,0 0-1,0 0 0,0 0 0,0 0 1,0 0-1,1-1 0,0 1 0,6 0 3,0 0-1,0-1 1,0 1 0,0-2-1,0 0 1,0 0 0,0 0-1,0-1 1,-1 0 0,1-1-1,0 0 1,-1 0 0,0-1-1,0 0 1,0-1 0,0 0 0,-1 0-1,0 0 1,1-2-3,17-13 27,-2-2 0,-1 0 0,0-2 0,15-23-27,-23 30 3,-1-2-1,-1 0 1,0 0 0,-2-1 0,0 0-1,-2-1 1,0 0 0,0-3-3,-6 16-2,0 0-1,0 0 1,-1 0 0,0 0-1,0-1 1,-1 1 0,0 0-1,-1 0 1,0 0 0,0-1 0,-1 1-1,1 0 1,-2 0 0,1 0-1,-1 1 1,-1-1 0,1 1 0,-1 0-1,0-1 1,-1 2 0,0-1-1,0 0 1,-3-1 2,-5-5-8,0 1 0,-1 1 0,-1 1-1,0 0 1,0 0 0,-1 2 0,0 0 0,0 0 0,-1 2-1,0 0 1,0 1 0,-1 1 0,1 0 0,-2 1 8,3 1-7,-1 1 0,1 0 1,0 1-1,0 1 0,0 0 1,0 1-1,0 1 0,0 0 1,1 1-1,-1 1 0,1 1 0,0 0 1,1 1-1,-1 0 0,-9 7 7,3 2 2,1 0-1,0 1 0,1 2 0,1 0 0,1 0 1,0 2-1,2 0 0,0 1 0,2 0 0,0 1 1,2 1-1,0 0 0,2 0 0,0 1 1,2 0-1,1 1 0,1-1 0,1 1 0,1 0 1,1 0-1,2 16-1,0-37 3,0 0 1,1-1 0,-1 1 0,1 0 0,0 0-1,1 0 1,-1-1 0,1 1 0,0-1-1,0 1 1,0-1 0,1 0 0,1 3-4,-1-4 2,0 0 1,0 0 0,0 0 0,1-1 0,-1 1 0,1-1 0,-1 0-1,1 0 1,0 0 0,-1-1 0,1 1 0,0-1 0,0 0 0,0 0 0,0-1-1,2 1-2,4 0 15,1-1 0,0 0 0,0 0-1,0-1 1,0-1 0,-1 0 0,1 0-1,-1-1 1,1 0 0,-1-1 0,0 0 0,0-1-1,-1 0 1,1-1 0,1-1-15,12-8 14,-1-2 1,-1 0 0,-1-1-1,0-1 1,9-13-15,-14 15-1,-1-1 1,-1 0-1,0-1 0,-1 0 0,-2-1 0,1-2 1,-5 9 2,-1-1 0,-1 1 0,0-1 0,-1 0 0,0 0 0,-1 0 0,-1-1 0,0 1 0,-1 0 0,-1-4-2,0 9 1,-1 0 0,0-1 1,-1 1-1,0 0 0,0 0 0,-1 1 0,0-1 1,0 1-1,-1 0 0,0 0 0,-1 0 1,0 1-1,0-1 0,-1 1 0,1 1 1,-3-1-3,-10-10-8,-1 1-1,-1 1 0,0 1 0,-1 1 0,-11-4 10,19 10-12,-1 1-1,0 0 0,0 1 1,-1 1-1,1 0 0,-1 2 0,0-1 1,0 2-1,-6 0 13,10 1-7,0 0-1,0 1 1,1 1 0,-1 0 0,0 0 0,1 1-1,0 1 1,-1 0 0,1 0 0,1 1-1,-1 1 1,-8 5 7,-2 4-5,1 1 1,0 1-1,1 0 0,1 2 0,1 0 1,1 1-1,0 0 0,1 2 0,2 0 1,0 0-1,1 1 0,1 1 1,2 0-1,0 0 0,2 1 0,0 0 1,2 0-1,0 1 0,2-1 0,1 16 5,1-38 1,1 0 0,0 0 0,0 0 0,0 0 0,1 0 0,-1 0 0,1 0 1,-1 0-1,1-1 0,0 1 0,0 0 0,1 0 0,-1-1 0,0 1 0,1 0 0,0-1 0,-1 0 0,1 1 0,0-1 0,1 1-1,1-1 4,0 0-1,0 0 1,0 0 0,0 0 0,1-1 0,-1 0 0,0 0 0,1 0 0,-1 0-1,1-1 1,-1 0 0,1 0 0,1 0-4,9-1 13,1 0-1,0-1 0,0 0 1,-1-2-1,1 0 1,-1 0-1,0-1 1,-1-1-1,1-1 1,-1 0-1,0-1 0,12-9-12,-3 0 11,0-1-1,-1-1 0,-1 0 0,-1-2 1,0-1-1,11-17-10,-23 28 4,0-1 0,-1 0 1,-1 0-1,0 0 0,0-1 0,-1 0 1,-1 0-1,0-1 0,-1 0-4,-1 7 2,-1 0 0,0 0 0,-1 0-1,1 0 1,-1 0 0,-1 0 0,0-1 0,0 1-1,0 0 1,0 0 0,-1 1 0,-1-1 0,1 0-1,-1 0 1,0 1 0,0 0 0,-1 0-1,-2-3-1,-10-10 2,-1 1-1,-2 0 0,0 2 0,0 0 0,-1 1 0,-1 1 0,-1 1 1,0 0-1,-1 2 0,0 1 0,0 1 0,-1 0 0,-7 0-1,16 6-5,1 0-1,-1 0 1,0 1-1,-1 1 1,1 1 0,0 0-1,-9 2 6,15-1-6,0 1 0,1 0-1,0 0 1,0 1 0,-1 0-1,2 0 1,-1 1 0,0 0-1,1 0 1,-1 1 0,1 0-1,1 0 1,-6 6 6,-2 3-8,1 0-1,1 1 0,1 0 1,0 1-1,1 1 0,0-1 1,1 2-1,1-1 1,1 1-1,1 0 0,-3 12 9,2 3-8,1 1 0,1-1-1,2 1 1,2 0-1,1 0 1,2 5 8,-2-32-1,0 0 0,1 0-1,1 0 1,-1 0 0,1-1 0,0 1 0,0 0 0,1-1 0,0 1 0,0-1-1,0 0 1,1 0 0,0 0 0,0 0 0,1-1 0,3 4 1,-4-6 3,0 0 0,0 0 0,1 0 0,-1 0 0,1-1 0,0 0 0,-1 0 0,1 0 0,0 0 0,0-1 0,1 0 0,-1 0 0,0 0 0,0-1 0,1 1 0,-1-1 0,0 0 0,0-1 0,1 0 0,-1 0 0,0 0 0,4-1-3,0-2 7,1 1 0,-1-2 0,-1 1 1,1-1-1,-1 0 0,1-1 0,-2 0 0,1-1 0,-1 1 1,0-1-1,4-4-7,7-10 17,-1-1 0,0-1 0,5-12-17,-14 21 2,0 1-1,-1-1 0,-1-1 0,-1 1 0,0-1 0,0 0 0,-2 0 0,0-1 0,1-14-1,-3 21 0,-1 0 0,0-1 0,-1 1 0,0 0 0,0 0 1,-1 0-1,0 0 0,-1 0 0,0 1 0,0-1 0,-1 1 1,0 0-1,0 0 0,-1 0 0,0 0 0,-1 1 0,-2-4 0,-4 0-14,0-1 0,0 1-1,-1 1 1,0 1-1,-1-1 1,0 2-1,-1 0 1,0 1-1,0 0 1,0 1-1,-1 1 1,-2 0 14,8 3-11,0-1 0,0 1 0,0 1 1,0 0-1,0 0 0,-1 1 0,1 0 0,0 1 1,0 0-1,-1 0 0,1 1 0,0 1 1,0 0-1,1 0 0,-1 1 0,1 0 0,-1 1 1,1 0-1,-8 6 11,-1 4-6,1 1 1,0 0-1,1 2 0,1 0 1,1 0-1,0 2 1,1-1-1,1 2 0,2 0 1,-8 18 5,7-11 0,1 2-1,1-1 1,2 1 0,1 1 0,1-1 0,2 1-1,0 30 1,3-53 0,0 0 0,0 0 0,1 0 0,0 1 0,1-2 0,0 1 0,2 8 0,-3-14 0,1 1 0,-1 0-1,1-1 1,-1 1 0,1-1 0,0 0-1,0 0 1,0 1 0,0-1-1,0-1 1,1 1 0,-1 0 0,0 0-1,1-1 1,0 1 0,-1-1-1,1 0 1,0 0 0,-1 0 0,1 0-1,0 0 1,0-1 0,1 1 0,5 0 0,0-1 1,0 1 0,0-1-1,0-1 1,0 0 0,-1 0-1,1-1 1,0 0-1,0 0 1,-1-1 0,1 0-1,-1 0 1,0-1 0,0 0-1,0-1 1,-1 0-1,6-4 0,12-12 11,0 0 0,-2-2 0,0 0 0,3-9-11,-6 11 4,-2-2 0,-1-1 0,-1 0 0,10-21-4,-19 31 6,-1 0-1,0-1 1,-1 0 0,-1 0-1,0 0 1,-1 0 0,-1-1-1,0 1 1,-1-14-6,-2 20 1,0 0 1,-1 0-1,0 0 0,0 1 0,-1-1 1,0 1-1,0 0 0,-1-1 0,0 2 1,-1-1-1,0 0 0,0 1 0,0 0 1,-1 0-1,0 0 0,0 1 1,-4-2-2,-7-7-5,0 0 0,-1 2 0,-1 0 0,0 2 0,0 0 0,-13-5 5,16 9-8,0 1-1,0 0 1,0 1-1,0 1 1,-1 1-1,0 0 1,0 1-1,1 1 1,-1 0-1,0 2 1,0-1-1,0 2 1,0 1-1,0 0 1,1 1-1,-1 0 1,1 2-1,0 0 1,1 0-1,0 2 1,0 0-1,0 0 1,1 2-1,-7 5 9,0 2-5,1 1 0,1 1 1,0 0-1,-10 16 5,23-26-13,-1-1 0,2 1 0,-1 0-1,1 0 1,1 0 0,0 1 0,0-1 0,1 1 0,0 0 0,0 0 0,1 0 0,1 1 0,-1 5 13,18-27-24,5-11 55,0-1 0,-1 0 0,-1-2 0,9-15-31,62-111 34,-70 117-32,28-51 20,30-36-22,-59 94 3,1 2 0,1 0-1,1 2 1,2 0 0,0 2-1,13-9-2,50-29 80,94-48-80,-164 99-4,0 0 0,1 1-1,0 1 1,0 0-1,0 2 1,3 0 4,33-4-29,25 0 29,-68 7-1,15-3 3,1-1-1,-1-2 0,0-1 0,-1 0 0,16-9-1,39-12 2,-47 17 4,-21 7-7,1 1 1,-1 0-1,1 0 0,0 2 1,0 0-1,0 0 1,5 1 0,5 1-6,-12 1 9,0-1-1,0 0 0,0 0 1,0-2-1,0 1 0,0-1 1,0-1-1,3-1-2,-8 3-4,-1 0 1,1 0-1,0 1 1,-1-1-1,1 1 1,-1 0-1,1 1 0,4 0 4,11 0 13,-14-1-13,0 1-1,0-1 1,0 1 0,0 1-1,-1-1 1,1 1 0,0 0-1,-1 0 1,1 1 0,-1 0-1,1 0 1,-1 1 0,0 0-1,-1 0 1,1 0 0,0 1 0,145 108 14,-69-52-22,-82-61 10,0 0 0,0 0 0,0 0-1,1 0 1,-1 0 0,0 0 0,0 1-1,0-1 1,1 0 0,-1 0-1,0 0 1,0 0 0,0 1 0,0-1-1,1 0 1,-1 0 0,0 0 0,0 1-1,0-1 1,0 0 0,0 0 0,0 1-1,0-1 1,0 0 0,0 0 0,0 1-1,0-1 1,0 0 0,0 0 0,0 1-1,0-1 1,0 0 0,0 0-1,0 1 1,0-1 0,0 0 0,0 0-1,0 1 1,0-1 0,0 0-2,-12 8 35,-22 3-21,27-9-14,-14 5-1,0 0-1,0-2 1,-1 0 0,0-2-1,0 0 1,-12-1 1,-582-9 33,594 7-34,-1 1 0,1 1 0,0 1 0,0 1 0,-19 6 1,26-5-6,1 0-1,0 1 1,1 1 0,-1 0-1,1 1 1,0 0-1,1 1 1,0 1 0,0 1 6,-8 7 0,1 1 0,1 1 0,1 1 0,0 0 0,2 1-1,-12 23 1,18-27-3,1-1-1,0 2 1,1-1-1,1 1 1,1 0-1,1 1 1,1-1-1,0 1 1,1 13 3,1-21-2,1 0 1,0 0-1,1 0 1,0 0-1,1-1 1,1 2 1,-1-8-1,0 0 1,0 0-1,0 0 0,1 0 0,0-1 1,0 1-1,0-1 0,1 1 1,-1-1-1,1 0 0,0-1 0,0 1 1,1-1-1,1 2 1,5 2-6,1 0 1,0 0-1,0-2 0,0 1 1,1-2-1,-1 1 0,1-2 1,0 0-1,0 0 0,6 0 6,28 1 20,0-2-1,16-2-19,-30 0 31,1-2-30,0-1-1,0-2 0,-1-2 1,0-1-1,0-1 0,0-2 1,-1-1-1,20-11 0,-51 22-16,-1 1 1,1-1-1,0 1 0,0-1 1,-1 1-1,1-1 0,0 1 0,0 0 1,0 0-1,-1-1 0,1 1 1,0 0-1,0 0 0,0 0 1,0 0-1,0 0 0,-1 0 0,1 0 1,0 0-1,0 0 0,0 0 1,0 0-1,0 1 0,-1-1 1,1 0-1,0 1 0,0-1 0,0 0 1,-1 1-1,1-1 0,0 1 1,-1-1-1,1 1 0,0 0 1,-1-1-1,1 1 0,-1 0 0,1-1 1,-1 1-1,1 0 0,-1-1 1,1 1-1,-1 0 0,0 0 1,1 0-1,-1 0 0,0-1 0,0 1 1,0 0-1,0 0 0,0 0 1,0 0-1,0 0 16,-1 11 3,-2 0 1,1 1-1,-2-1 1,0 0-1,0 0 1,-1-1-1,0 1 1,-1-1-1,-1-1 1,-1 3-4,-7 13-11,-91 197-34,95-198 37,-2-1 1,-10 16 7,18-32 14,0-1 0,-1 1-1,0-1 1,0 0 0,-1 0 0,0-1 0,0 0 0,0 0 0,-6 2-14,11-7 8,1 0 0,0 0 0,0 0-1,-1 0 1,1-1 0,0 1 0,-1-1-1,1 1 1,-1-1 0,1 1 0,-1-1 0,1 0-1,-1 0 1,1 1 0,-1-1 0,1 0 0,-1-1-1,1 1 1,-1 0 0,1 0 0,-1-1-1,1 1 1,0 0 0,-1-1 0,1 0-8,-1 0 0,1-1 0,0 1 1,0 0-1,0-1 0,0 0 0,1 1 1,-1-1-1,0 1 0,1-1 0,-1 0 1,1 0-1,0 1 0,-1-1 0,1 0 1,0 0-1,0 0 0,0 1 0,0-1 1,0 0-1,1 0 0,-1 0 0,1-1-4,-1 1-1,1-1 1,0 1 0,0 0-1,0-1 1,0 1-1,1 0 1,-1 0-1,1 0 1,-1 0 0,1 0-1,0 0 1,-1 0-1,1 1 1,0-1-1,2-1 5,41-26-66,-23 16 43,43-33-162,-65 45 185,1 1 1,-1-1-1,0 1 0,0-1 1,1 1-1,-1-1 0,0 1 1,0-1-1,0 0 1,0 1-1,0-1 0,0 1 1,0-1-1,0 1 0,0-1 1,0 0-1,0 1 1,0-1-1,0 1 0,0-1 1,0 1-1,0-1 0,-1 1 1,1-1-1,0 0 1,-1 1-1,1 0 0,0-1 1,-1 1-1,1-1 0,0 1 1,-1-1-1,1 1 1,-1 0-1,1-1 0,-1 1 1,1 0-1,-1-1 0,1 1 1,-1 0-1,1 0 1,-1-1-1,1 1 0,-1 0 1,1 0-1,-1 0 0,0 0 1,1 0-1,-1 0 1,0 0-1,-2 0-2,-1 0 0,0 0 1,0 0-1,0 1 1,1-1-1,-1 1 1,0 0-1,1 0 0,-1 1 1,1-1-1,-1 1 1,-2 1 1,1 1-9,0 1 0,0-1 0,1 0 0,0 1 0,0 0 0,0 0 0,-2 3 9,-7 11-3,3-6-4,1 0-1,1 1 1,-1-1 0,2 2-1,0-1 1,1 1 0,-3 12 7,-1 20 72,3 0-1,2 1 1,1 24-72,-7 63 341,5-72 83,3 44-424,1-35 196,-3 6-196,-3 35 196,6 35-196,-1 16 156,0-117-118,-2-1 0,-2 0 0,-2-1 0,-2 0 1,-17 43-39,12-42 0,-1 0 1,-3-1 0,-4 2-1,1-1 70,11-23-59,0-1 0,-14 19-11,81-95-222,-32 22 193,-3-2 0,-1 0 0,-1-2 0,-2 0 0,6-20 29,21-47-46,-31 75 50,-1-1-1,-1-1 1,-1 1 0,-2-1 0,-1-1 0,-2 1 0,-1-1-1,0-22-3,-3-222-478,0 275 404,0 0-15,0 2 72,-1 0 0,1 0 0,-1 1 0,1-1 0,0 0 0,0 1 0,0-1 0,0 0 0,0 1 0,1-1 0,-1 0 17,1 10-5,-4 100 129,-19 106-124,-18 74 197,33-251-167,3 1 0,1 0 0,2 6-30,1-47 12,0-1 24,0 0 9,1-29 3,3 9-45,1 0-1,1 0 1,0 0-1,2 0 1,5-7-3,-2 1-6,-1 0 0,-1 0 0,-1-1 6,30-184 62,3-10-6,-28 153-7,-11 52-51,0 0 0,1 1 0,0 0 1,2-1-1,-1 2 0,2-1 0,0 0 0,1 1 0,8-12 2,-10 20-7,0 1 0,1 0 0,0 0-1,0 0 1,0 1 0,0 0-1,1 0 8,26-20 17,-10 5 3,-17 15-20,0-1 1,-1 1-1,0-1 0,0 0 0,0 0 0,-1 0 0,1-1 0,-1 0 0,-1 0 0,1-1 0,6-11 0,1 1-1,1 0 0,1-1 1,-1 2-10,-1 0-1,0-1 1,2-8 10,31-58-207,-37 72 157,-5 8 44,0-1-1,1 0 1,-1 1 0,-1-1-1,1 0 1,0 0 0,-1 0 0,0 0-1,0 0 1,0 0 0,0 0-1,-1 0 1,0-2 6,0 5-19,0 1-47,0 0-10,0 2 66,-1 0 1,0 1-1,0-1 1,0 0-1,0 0 1,0 0-1,-1-1 1,1 1-1,-1 0 1,1 0 9,-82 90-15,50-58 7,2 1 0,-15 24 8,-252 365-177,282-402 177,2 1 1,0 1-1,1 1 0,-1 5 0,14-30 4,0 0 0,0 0-1,0 1 1,0-1 0,0 0-1,0 0 1,0 0 0,0 1 0,0-1-1,0 0 1,0 0 0,-1 0-1,1 0 1,0 0 0,0 1-1,0-1 1,0 0 0,0 0 0,0 0-1,-1 0 1,1 0 0,0 0-1,0 1 1,0-1 0,0 0-1,-1 0 1,1 0 0,0 0 0,0 0-1,0 0 1,-1 0 0,1 0-1,0 0 1,0 0 0,0 0 0,0 0-1,-1 0 1,1 0 0,0 0-1,0 0 1,0 0 0,-1 0-1,1 0-3,-8-8 56,-3-12-62,11 20 7,-4-12 0,1 0 1,0 0 0,0 0-1,2 0 1,-1 0 0,2-1 0,-1 1-1,2-1 1,-1 1 0,2 0-2,-1-31 5,1 21 2,0 0 0,1 0 0,2 0 0,4-14-7,-3 14 8,-1-1-1,0 1 0,-2-1 1,0-16-8,-3 13 4,-1-14-3,3 1 0,4-29-1,-2 45-69,-2 26-147,-4 42-199,0-22 473,-2 26-80,-3-1 0,-2 0 1,-9 24 21,-1 12 2,7-30-1,-1-1-1,-9 18 0,21-70 3,1 1-1,0-1 1,-1 0-1,1 0 1,-1 1-1,1-1 1,-1 0-1,0 0 1,1 0 0,-1 0-1,0 0 1,0 0-1,0 0 1,0 0-1,0 0 1,0 0-1,0 0 1,0-1-1,0 1 1,0 0-1,0-1 1,-1 1 0,1-1-1,0 1 1,0-1-1,-1 0 1,1 1-1,0-1 1,-1 0-1,1 0 1,0 0-1,-1 0 1,1 0 0,0 0-1,-1 0 1,1 0-1,0-1 1,0 1-1,-1-1 1,1 1-1,0-1 1,0 1-1,0-1 1,-2 0-3,-3-3 23,1 0 0,-1 0 0,1 0 0,-1-1 0,1 1 0,0-1 1,-2-4-24,-4-8 42,0 0 0,1-1 1,0-1-1,2 1 1,0-1-1,1-1 1,1 0-43,-13-33 87,8 31-19,0 1 1,-1 1-1,-1 0 1,-1 0-1,-9-8-68,-6-10 88,22 30-72,1-1-1,0 1 0,0-1 0,1-1 0,0 1 1,1-1-1,0 1 0,1-1 0,-1 0 0,2-1 1,0 1-1,0 0 0,1-1 0,0 1 0,1-7-15,0-26 782,0 25-2014,0 15-1574,0 7-2142,0 11-6040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14.294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297 175 3513,'0'0'4161,"0"0"-2090,0 0-264,0-5 2127,-6-5-2450,-12 6-1168,-1 1 0,0 1 0,0 0 0,0 2 0,0 0 0,0 1-1,-13 3-315,26-4 14,0 2 0,1-1 0,-1 1 0,1 0 0,-1 0 0,1 0 0,0 1-1,0-1 1,0 1 0,0 1 0,0-1 0,1 1 0,-1 0 0,1 0 0,0 0-1,0 0 1,1 1 0,-1 0 0,1-1 0,0 1 0,0 1 0,1-1 0,-1 0-1,1 1-13,-2 7 19,0 0 0,0 0 0,2 1 0,0 0 0,0-1 0,1 1-1,1 0 1,0 0 0,2 8-19,-1-16 11,0 0 0,0-1-1,1 1 1,-1-1 0,1 1 0,1-1-1,-1 1 1,1-1 0,0 0-1,0 0 1,0 0 0,1-1 0,-1 1-1,1-1 1,1 0 0,-1 0 0,0 0-1,1-1 1,0 1 0,0-1-1,0 0 1,0-1 0,3 2-11,-2-1 25,-1-1-1,1 0 1,0 0-1,0-1 1,0 0 0,0 0-1,1 0 1,-1-1 0,0 1-1,0-1 1,0-1 0,1 0-1,-1 1 1,0-2 0,0 1-1,0-1 1,0 0-1,0 0 1,-1-1 0,1 1-1,4-4-24,23-16 82,0-2 1,16-17-83,-36 29 15,-1 0 0,0-1 0,-1 0 0,0-1 1,-1 0-1,-1-1 0,3-5-15,-9 13 5,-1 1 0,1-1 0,-1 0 0,-1 0 1,1 0-1,-1 0 0,-1 0 0,1-1-5,-1 5 6,0 0 0,0-1 0,0 1 0,0 0 0,0-1 0,-1 1 1,1 0-1,-1 0 0,0 0 0,0 0 0,-1 0 0,1 0 0,0 0 0,-1 0 0,0 0 1,0 0-1,0 1 0,-1-2-6,-9-7 5,0 2 0,-1 0 1,0 0-1,-1 1 0,0 0 1,0 2-1,-1-1-5,7 4-2,0 0 1,0 1-1,0-1 0,0 2 1,-1-1-1,1 1 0,0 0 0,-1 1 1,1 0-1,-1 0 0,1 1 1,0 0-1,-1 1 0,-2 0 2,5 1-6,-1-1 0,1 1-1,0 1 1,0-1 0,0 1-1,1 0 1,-1 0 0,1 1 0,0-1-1,0 1 1,1 1 0,-1-1-1,1 0 1,0 1 0,0 1 6,-1 1-8,1 0 0,0 0 0,1 0 0,-1 0 0,2 1 0,-1 0 0,1-1 0,0 1-1,1 0 1,0 0 0,1 4 8,-1-7 9,1 0-1,0 0 1,0 0-1,0 0 1,1 0-1,0 0 1,0 0-1,1 0 1,0 0-1,0 0 1,0-1-1,1 1 1,-1-1-1,1 0 1,1 0-1,-1 0 1,1 0-1,0 0 1,0-1-1,0 1 1,0-1-1,1 0 1,0-1-1,2 3-8,5 1 26,0 0-1,1 0 1,-1-1-1,1 0 1,1-1-1,-1-1 0,1 0 1,-1-1-1,1 0 1,0-1-1,0-1 0,0 0 1,0-1-1,0-1 1,1 0-1,-1-1 1,1 0-26,-7 0 12,0-1 0,0 0 0,-1 0 0,1 0 0,-1-1 1,0-1-1,1 1 0,-2-1 0,1 0 0,-1-1 1,1 1-1,-2-1 0,1 0 0,-1-1 0,0 1 1,0-1-1,0 0 0,-1-1 0,0 1 0,-1-1 0,0 1 1,0-1-1,0 0 0,-1 0 0,0-1 0,-1 1 1,0 0-1,0-1 0,-1-2-12,0 0 72,0 0 1,-1 0-1,-1 0 0,0 0 0,0 0 1,-1 1-1,0-1 0,-1 1 1,0 0-1,-1-1 0,0 2 1,-1-1-1,0 1 0,-4-5-72,5 6 11,0 1 1,-1-1-1,0 1 0,0 1 1,-1-1-1,0 1 0,0 0 0,-1 1 1,1 0-1,-1 0 0,0 0 0,-1 1 1,1 0-1,-1 1 0,1 0 1,-1 0-1,0 1 0,0 0 0,0 1 1,-1 0-1,1 0 0,-7 1-11,3 0 12,-8 0-17,-1 0 0,0 2 0,-14 3 5,28-4-5,0 1 1,0 1 0,0 0 0,1 0-1,-1 0 1,1 1 0,0 0-1,0 1 1,0-1 0,1 1 0,-4 4 4,5-5-4,0 1 1,0 0 0,1 1 0,0-1 0,0 1 0,0-1-1,1 1 1,-1 0 0,2 0 0,-1 1 0,1-1-1,-1 4 4,0 3-1,1-1 0,0 1-1,1 0 1,0 0-1,2 0 1,-1 2 1,1-8 0,0-1 1,1 0-1,-1 0 0,1 1 1,0-1-1,1 0 0,-1-1 1,1 1-1,1 0 0,-1-1 1,1 0-1,-1 0 0,2 0 1,-1 0-1,0 0 0,1-1 1,4 3-1,-2-1 5,1 0 0,0 0 0,0-1 1,1-1-1,-1 1 0,1-1 1,0-1-1,0 1 0,0-2 1,1 1-1,6 0-5,3-1 14,0 0 1,0-2-1,0 0 1,0-1-1,-1-1 1,1-1-1,0 0 1,11-5-15,-22 6 0,1-1 1,0-1 0,-1 0 0,0 0-1,1 0 1,-2-1 0,1 0 0,-1-1-1,1 0 1,-1 0 0,-1 0 0,0-1-1,1 0 1,-2 0 0,1-1 0,-1 1 0,-1-1-1,4-6 0,-6 9-1,0 0 0,0 0 0,0 0 0,0 0 0,-1 0 0,0 0 0,0-1-1,0 1 1,-1 0 0,0-1 0,0 1 0,0 0 0,0-1 0,-1 1 0,0 0 0,0 0 0,-1-1-1,1 1 1,-1 0 0,0 0 0,-1 1 0,1-1 0,-1 0 0,0 1 0,0-1 0,0 1 0,-1 0 0,1 0-1,-1 0 1,0 1 0,0-1 0,0 1 0,-1 0 0,0 0 1,-10-3-9,0 0 0,-1 0 0,1 2 0,-1 0 0,0 0 0,-1 2 0,1 0 0,-1 1 0,1 0 0,-1 2 0,1 0 0,-6 1 9,18-1-4,0 0-1,-1 1 1,1-1 0,0 1-1,1 0 1,-1 0 0,0 0 0,0 1-1,1-1 1,-1 1 0,1 0-1,0 0 1,0 0 0,0 0 0,0 1-1,1-1 1,-1 1 0,1 0-1,0-1 1,0 1 0,0 0 0,1 0-1,-1 0 1,1 1 0,0-1 4,-2 6 1,1-1 0,0 1 1,0 0-1,1 0 0,1 0 0,-1 0 0,1 1 1,1-1-1,0 0 0,2 5-1,2-2 11,0 1 1,1-1-1,1 0 0,0-1 0,1 1 0,1-1 1,6 7-12,9 14 7,-18-25 15,-1 0 1,1 1-1,-1 0 0,-1 0 1,0 0-1,0 1 1,-1-1-1,0 1 1,-1 0-1,0 0 1,0 0-1,-1 0 1,0 0-1,-1 6-22,-2 31 472,-7 41-472,3-41 270,0 42-270,6-73 18,0 1-1,1-1 1,0 0 0,2 1 0,0-1-1,4 12-17,-4-18 159,-1-1 0,0 1 0,-1-1 0,1 1 0,-2 0 0,0 9-159,0-19 55,0 0-34,0 0-5,0 0-27,0 0-285,-3 0-3240,-6 0-2534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02.431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707 214 5553,'7'-10'2554,"8"-20"4279,-15 29-6704,0 0 0,0 0 0,0 0-1,0 0 1,0 0 0,0 0 0,0 0-1,0 0 1,0 1 0,-1-1 0,1 0-1,0 0 1,-1 0 0,1 0-1,0 0 1,-1 1 0,1-1 0,-1 0-1,1 0 1,-1 1 0,0-1 0,1 0-1,-1 1 1,0-1 0,0 1 0,1-1-1,-1 1 1,0-1 0,0 1-1,0-1 1,1 1 0,-1 0 0,0-1-1,0 1-128,-18-6 155,-1 1 0,1 0 0,-1 2 0,0 0 0,0 1 0,0 1 0,0 1 0,0 1 0,0 0 0,-2 2-155,1 2 4,0 0-1,0 1 1,1 2 0,-1 0-1,2 1 1,-1 0-1,-4 5-3,24-14 0,1 0-1,-1 0 0,0 0 0,0 0 0,1 0 1,-1 1-1,0-1 0,0 0 0,0 0 0,1 0 0,-1 0 1,0 0-1,0 0 0,0 1 0,1-1 0,-1 0 1,0 0-1,0 0 0,0 0 0,0 1 0,0-1 0,0 0 1,1 0-1,-1 0 0,0 1 0,0-1 0,0 0 1,0 0-1,0 1 0,0-1 0,0 0 0,0 0 0,0 1 1,0-1-1,0 0 0,0 0 0,0 0 0,0 1 1,0-1-1,0 0 0,0 0 0,0 1 0,-1-1 0,1 0 1,0 0-1,0 0 0,0 1 0,0-1 0,0 0 1,0 0-1,-1 0 0,1 0 0,0 1 0,0-1 0,0 0 1,-1 0-1,1 0 0,0 0 0,0 0 0,0 0 1,-1 0-1,1 1 0,0-1 0,0 0 1,19 3-50,0-3 78,-1-1 0,1-1 0,-1 0 0,0-1 0,3-2-28,-13 3 7,0-1 0,-1 0 0,1 0 0,-1 0 0,1-1-1,-1 0 1,0-1 0,-1 0 0,1 0 0,-1 0 0,0-1-1,5-5-6,-9 9 6,-1 1 0,1-1 0,0 0-1,-1 0 1,0-1 0,1 1-1,-1 0 1,0 0 0,0-1 0,0 1-1,0 0 1,-1-1 0,1 1-1,-1-1 1,1 1 0,-1-1 0,0 1-1,0-1 1,0 1 0,0-1-1,-1 1 1,1-1 0,-1 1 0,1-1-1,-1 1-5,-1-2 22,0 1 0,0-1 0,0 1 0,-1 0 0,1 0 0,-1 0 0,1 0 0,-1 1 0,0-1 0,0 1 0,-1-1 0,1 1 0,0 0 0,-1 0 0,-1 0-22,-12-4 13,0 0 0,0 1 0,-1 1-1,0 0 1,0 1 0,0 2 0,0 0 0,0 0 0,0 2 0,0 0 0,-4 2-13,11-1 2,1 0 0,0 1 0,0 0 0,0 1 0,0 0 0,1 0 0,0 1 0,-1 0 0,1 2-2,3-4 8,1 1-1,0-1 1,0 1-1,0 0 1,0 1-1,1-1 1,0 1-1,0 0 1,0 0-1,0 0 1,1 1-1,0-1 1,0 1-1,1 0 1,-2 3-8,3-7 2,0 1-1,1-1 1,-1 0-1,1 0 1,0 0 0,0 1-1,0-1 1,0 0-1,0 0 1,0 0-1,0 1 1,1-1 0,-1 0-1,1 0 1,-1 0-1,1 0 1,0 0 0,0 0-1,0 0 1,0 0-1,0 0 1,1 0 0,-1 0-1,1-1 1,-1 1-1,1-1 1,-1 1-1,1-1 1,0 1 0,0-1-1,-1 0 1,1 0-1,0 0 1,0 0 0,0 0-1,1 0 1,-1-1-1,1 1-1,8 1 25,1 0-1,-1 0 0,1-2 0,0 1 0,-1-1 0,11-2-24,-14 1 9,1-1 0,-1 0 0,0-1 0,1 0 0,-1 0 0,-1-1 0,1 0-1,0 0 1,-1-1 0,0 1 0,0-2 0,0 1 0,-1-1 0,0 0 0,0 0 0,0-1-1,-1 0 1,2-2-9,-6 7 2,0 1 0,-1 0 0,1 0 0,0 0 0,0-1 0,-1 1 0,1 0 0,-1-1-1,1 1 1,-1-1 0,0 1 0,1-1 0,-1 1 0,0 0 0,0-1 0,0 1 0,0-1 0,0 1 0,-1-1-1,1 1 1,0-1-2,-1 0 1,0 1 0,0 0 0,1 0 0,-1 0 0,0 0 0,0 0 0,0 0 0,0 0 0,0 1 0,-1-1 0,1 0 0,0 1 0,0-1 0,0 0 0,-1 1 0,1-1 0,0 1-1,-2 0 0,-7-2 2,-1 0-1,0 1 0,0 1 0,0 0 0,-5 0-1,4 1 3,2-2-5,1 2 1,0-1 0,-1 1-1,1 0 1,0 1 0,0 0-1,0 1 1,0 0 0,0 0-1,1 1 1,-1 0 0,-5 4 1,-174 116-24,216-148 178,-16 12-58,0 1-1,1 0 1,1 1-1,7-5-95,-12 10 51,-1-1 0,0 0 0,0 0 0,0-1-1,6-7-50,-8 8 41,0 0-1,0 0 1,0 0-1,1 1 1,0 0-1,0 1 1,0-1-1,1 2 1,5-3-41,9-1 29,0 1 1,0 2-1,1 0 1,-1 1-1,11 1-29,118 3 238,-66 0 62,2 0-133,-1 4 1,11 5-168,-25-3 304,34-3-304,37 3 184,-74-3-84,-42-3-85,1 1 1,0 1 0,16 5-16,140 24 62,-155-26-46,0-1 0,0-1 0,25 0-16,-26-3 21,0 1-1,-1 1 1,19 5-21,-26-2 10,17 1-11,-43 1-83,-17-5 168,0-1 0,0-1 0,-1 0-1,-18-4-83,-16 1 117,0 0 52,-1-3-1,-9-5-168,-72-6 118,77 13-96,-95-7 493,-118 10-515,53 23 368,206-22-686,0 0 0,-1 1 0,1 1 1,1 1-1,-1 0 0,0 1 0,-2 2 318,-19 11-2432,1 0-2935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16.38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198 134 904,'-1'-1'12449,"-3"0"-6661,-34-6-5482,30 6-295,-1 2 1,0-1 0,1 1-1,-1 0 1,0 1-1,1 0 1,0 0 0,-8 4-12,13-4 0,0-1 1,1 1 0,-1-1 0,0 1 0,1 0 0,0 0 0,-1 0 0,1 0 0,0 0 0,0 1 0,0-1 0,1 1 0,-1-1 0,1 1 0,-1 0 0,1 0 0,0 0 0,0-1 0,0 1-1,0 0 1,0 0 0,1 0 0,0 0 0,-1 1 0,1-1 0,0 2-1,0-3 0,1 1 0,-1-1 0,0 0 0,1 1 0,-1-1 0,1 0 0,-1 0 0,1 1 0,0-1 0,0 0 0,0 0 0,0 0 0,1 0 0,-1 0 0,0 0 0,1 0 0,-1-1 0,1 1 0,0-1 0,0 1 0,2 1 1,1 0-1,-1 0 0,1 0 0,0-1 0,0 0 0,0 0 1,0 0-1,0-1 0,2 0 0,15 3 3,0-1 1,0-1-1,0-1 0,4-1-3,-22 0 1,3-1 5,0 1-1,0-1 0,0 0 1,0-1-1,0 0 0,0 0 1,0 0-1,-1-1 0,1 0 1,2-2-6,-6 4 8,-1 0 1,0 0 0,0-1 0,0 1 0,0-1 0,0 0 0,0 1-1,-1-1 1,1 0 0,0 0 0,-1 0 0,1 0 0,-1 0 0,0-1-1,0 1 1,0 0 0,0-1 0,0 1 0,0 0 0,-1-1 0,1 1 0,-1-1-1,0 1 1,0-1 0,0 1 0,0-1 0,0 0 0,0 1 0,0-1-1,-1 1 1,0-3-9,-1 2 13,0 0-1,0 0 1,0 1-1,0-1 0,-1 0 1,1 1-1,-1-1 1,1 1-1,-1 0 1,0 0-1,0 0 1,0 0-1,0 1 1,-1-1-13,-49-23 150,50 23-147,-9-2-6,0-1 0,-1 2 1,1-1-1,-1 2 0,0 0 0,0 0 0,0 1 0,0 1 0,0 0 0,0 1 0,-9 1 3,21-1-2,-1 0-1,1-1 1,0 1-1,0 0 1,-1-1-1,1 1 1,0 0-1,0 0 1,0 0-1,0 0 1,0 0-1,0 0 1,0 0-1,0 0 1,1 1-1,-1-1 1,0 0-1,1 0 0,-1 1 1,1-1-1,-1 0 1,1 1-1,0-1 1,-1 1-1,1-1 1,0 1-1,0-1 1,0 0-1,0 1 1,0-1-1,1 2 3,-1 0-6,0 1-1,0 0 0,1 0 0,-1-1 1,1 1-1,0-1 0,0 1 0,1-1 1,-1 1-1,1-1 0,1 3 7,4 2 2,1 0 0,1 0 0,-1-1 1,1 0-1,0 0 0,1-1 0,0 0 0,0 0 0,0-1 0,0-1 0,1 0 0,0 0 0,0-1 0,0-1 0,0 0 0,0 0 0,1-1 0,-1 0 1,1-1-1,1 0-2,-10-1 9,0 1 1,0 0-1,0-1 1,0 0-1,0 1 1,0-1 0,-1 0-1,1-1 1,0 1-1,0 0 1,-1-1-1,1 0 1,-1 1-1,1-1 1,-1 0 0,0 0-1,0 0 1,0-1-1,0 1 1,0 0-1,0-1 1,-1 1-1,1-1 1,-1 0 0,0 0-1,0 1 1,0-1-1,0 0 1,0 0-10,3-10 217,-2 1 1,1 0 0,-1-1-1,-1 1 1,0-1 0,-1-5-218,0 14 60,-1-1 0,0 1 1,0 0-1,-1-1 1,1 1-1,-1 0 0,0 0 1,0 0-1,0 0 1,0 0-1,-1 0 0,1 1 1,-1-1-1,0 1 1,0 0-1,-1 0 1,1 0-1,-1 0 0,1 0 1,-1 1-1,0 0 1,0 0-1,-3-2-60,-11-5 140,-1 1-1,0 1 1,0 0 0,-14-2-140,11 5 138,0 1-1,0 1 1,-1 0 0,-17 2-138,35 0 5,3 0-30,0 1 1,0-1-1,0 0 0,0 1 0,0-1 1,0 1-1,0-1 0,0 1 0,0 0 0,0 0 1,1 0-1,-1 0 0,0 0 0,1 1 1,-1-1-1,1 0 0,-1 1 0,1-1 0,-1 1 1,1-1-1,0 1 0,0 0 0,0-1 1,0 1-1,0 0 0,0 0 0,1 0 1,-1 0-1,0 0 0,1 0 0,0 0 0,-1 0 1,1 0-1,0 1 25,-1 9-607,0-1 0,1 1 0,1-1 0,0 0 0,1 7 607,10 24-3938,6-5-2386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18.363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1134 1 3489,'-2'1'901,"1"1"1,0-1-1,-1 1 1,1 0-1,0-1 0,0 1 1,0 0-1,0 0 1,1 0-1,-2 2-901,-3 25 3639,6 38-3252,1-36 1057,-1 13-1017,2-1 0,2 0-1,2 0 1,10 33-427,-15-58 125,-2-14-1,1 0 0,-1 1 1,1-1-1,0 0 0,0 1 0,1-1 1,-1 0-1,1 0 0,1 3-124,-2-7 467,-1 0 68,0 0-35,0 0-105,-18-1-259,1-1 1,0-1 0,0 0 0,-15-6-137,-2 0 29,-40-12 496,-49-21-525,64 20 430,-1 3-1,-56-11-429,64 19 644,-18-9-644,36 11 29,-11-6 43,32 10-62,1 1-1,-1 0 1,-1 1 0,1 0-1,0 1 1,-14 0-10,-19 1 16,-1-1 0,-8-4-16,15 2 12,26 3-19,0-1-1,0 0 1,0-1 0,0 0-1,0-1 1,-7-4 7,99 8-1024,-21 5 1020,6 0-7,1-3-1,28-3 12,-46-10 3,-39 8-2,-1 1 0,1 0 0,0 1 0,0-1 0,0 1 0,5 0-1,60 0 9,-26-1 1,0 2 1,13 4-11,-46-1-4,-1 1 0,0 0 1,-1 0-1,1 2 1,-1-1-1,0 1 1,0 1-1,-1 0 0,3 3 4,21 12-5,59 29 229,66 24-224,-1 0 63,-149-70-49,0-1 0,1 0-1,-1 0 1,1-1 0,0 0 0,10 1-14,-19-4 17,-1 0 60,0 0 67,0 0-10,0 0 7,0 0-25,0 0-52,0 0-107,12 0-4587,-4 0-2738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20.227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185 64 8794,'-4'-2'199,"0"0"1,0 0-1,-1 1 1,1-1 0,0 1-1,0 0 1,-1 0-1,1 1 1,0-1-1,-1 1 1,1 0-1,-1 0 1,1 1-1,-1-1 1,1 1-1,0 0 1,0 0-1,-1 0 1,1 1-1,0 0 1,0-1 0,0 1-1,0 1 1,1-1-1,-1 1 1,0-1-1,1 1 1,0 0-1,0 0 1,0 0-1,0 1 1,0-1-1,-1 3-199,-2 4 232,0 0-1,1 0 0,0 0 0,1 1 1,0 0-1,1 0 0,0 0 0,0 0 1,1 0-1,1 0 0,0 1 0,0 5-231,2-15 25,-1 0-1,0 0 0,1 1 1,-1-1-1,1 0 0,-1 0 1,1 0-1,0 0 0,0 0 1,0 0-1,0-1 0,0 1 1,1 0-1,-1 0 0,0-1 1,1 1-1,-1-1 0,1 1 1,0-1-1,-1 0 0,1 1 1,0-1-1,0 0 0,0 0 1,0-1-1,0 1 0,0 0 1,0 0-1,0-1 0,0 0 1,0 1-1,0-1 0,1 0 1,-1 0-1,0 0-24,4 1 46,-1-1-1,0 0 1,0 0-1,0-1 1,1 1-1,-1-1 1,0 0-1,0-1 1,0 1 0,0-1-1,0 0 1,-1 0-1,1-1 1,3-2-46,0-1 14,0 0 1,0 0 0,-1-1-1,0 0 1,-1-1-1,1 0 1,-2 0-1,1 0 1,-1 0-1,0-1 1,-1 0 0,0 0-1,0-1 1,-1 1-1,0-1 1,-1 1-1,0-1 1,0 0-1,-1 0 1,0 0 0,-1 0-1,0 0 1,-1-1-15,0 8-1,0 0 0,1 0 0,-2 0-1,1 1 1,0-1 0,0 0 0,-1 1 0,1-1 0,-1 1 0,0 0 0,0-1 0,0 1 0,0 0 0,0 0 0,-1 0 0,1 1 0,0-1 0,-1 0 0,0 1 0,1-1 0,-1 1 0,0 0 0,1 0 0,-1 0 0,0 1 0,-2-1 1,-7-2-6,-1 0 1,0 1 0,-1 1 0,1 0-1,-5 1 6,14 0-3,1 1 1,-1 0-1,1 0 0,-1 1 0,1-1 0,-1 1 0,1-1 0,0 1 1,0 0-1,0 0 0,0 1 0,0-1 0,1 1 0,-1-1 0,1 1 1,-1 0-1,1 0 0,0 0 0,0 0 0,0 0 0,1 0 0,-1 1 1,0 3 2,-3 4 18,0 0 1,1 1 0,0 0-1,1 0 1,1 0 0,-2 10-19,3-10 68,0 1 0,1 0-1,1 0 1,0 0 0,1 0 0,0 0 0,0-1 0,2 1 0,0-1-1,2 5-67,-1-7 17,-1-1 0,2 0-1,-1 0 1,1-1 0,1 1-1,0-2 1,0 1 0,0-1-1,1 0 1,0 0 0,0-1-1,1 0 1,1 1-17,4 2 26,0-1 0,1 0 0,0 0 1,0-2-1,0 0 0,1-1 0,0 0 1,0-1-1,0-1 0,0-1 0,1 0 1,11-1-27,-21-1 54,9-1-32,-16 1-20,0 0 1,0 0-1,1 0 1,-1 1-1,0-1 1,0 0-1,0 0 1,0 0-1,1 0 1,-1 0-1,0 0 1,0 0-1,0 1 0,0-1 1,0 0-1,1 0 1,-1 0-1,0 0 1,0 0-1,0 1 1,0-1-1,0 0 1,0 0-1,0 0 1,0 1-1,0-1 0,0 0 1,0 0-1,0 0 1,0 1-1,0-1 1,0 0-1,0 0 1,0 0-1,0 0 1,0 1-1,0-1 1,0 0-1,0 0 0,0 0 1,0 1-1,0-1 1,0 0-1,-1 0 1,1 0-1,0 0 1,0 0-1,0 1 1,0-1-1,0 0 0,-1 0 1,1 0-1,0 0 1,0 0-1,0 0 1,0 0-1,-1 0 1,1 1-1,0-1 1,0 0-1,0 0 1,0 0-1,-1 0 0,1 0 1,0 0-1,0 0 1,0 0-3,-68 49 5,55-42-7,1 2 1,-1-1-1,2 2 1,-1 0 0,1 0-1,1 1 1,-1 0-1,-1 4 2,11-14-3,1-1 0,-1 1 1,1-1-1,-1 1 0,1 0 0,0-1 0,-1 1 0,1-1 0,0 1 0,-1 0 1,1-1-1,0 1 0,0 0 0,-1-1 0,1 1 0,0 0 0,0-1 0,0 1 1,0 0-1,0-1 0,0 1 0,0 0 0,0-1 0,0 1 0,1 0 0,-1 0 1,0-1-1,0 1 0,0 0 3,1-1-1,0 0 1,0 1 0,0-1-1,0 0 1,0 1 0,0-1-1,0 0 1,0 0 0,0 0-1,0 0 1,0 0 0,0 0-1,0 0 1,0 0 0,-1-1-1,1 1 1,1 0 0,42-16 56,-39 14-53,12-7 1,1 1 0,0 0 0,1 2-1,0 0 1,0 1 0,0 1 0,0 0-1,1 2 1,2 0-4,-22 2 1,0 0-1,1 0 0,-1 0 0,1 0 1,-1 0-1,0 0 0,1 0 1,-1 0-1,1 0 0,-1 0 1,0 0-1,1 0 0,-1 1 1,0-1-1,1 0 0,-1 0 0,1 0 1,-1 0-1,0 1 0,1-1 1,-1 0-1,0 0 0,0 1 1,1-1-1,-1 0 0,0 1 1,0-1-1,1 0 0,-1 1 1,0-1-1,0 0 0,0 1 0,1-1 1,-1 0-1,0 1 0,0-1 1,0 1-1,0-1 0,0 0 1,0 1-1,0-1 0,0 1 1,0-1-1,0 0 0,0 1 0,0-1 1,0 1-1,0-1 0,0 0 1,-1 1-1,1-1 0,0 1 1,0-1-1,0 0 0,-1 1 0,-7 13 58,1-8-44,1-2 0,-1 1 0,0-1-1,0 0 1,-1 0 0,1-1 0,-1 1 0,0-2 0,0 1 0,0-1 0,0-1-1,-4 1-13,-10 1 137,0-1 0,-20-1-137,86-2-25,-19 0-18,-1 1 0,13 2 43,-29-1-5,0 0-1,0 1 1,1 0-1,-1 0 0,0 1 1,-1 0-1,1 1 0,-1-1 1,3 3 5,4 0 4,-11-5-1,0 0 0,0 0 0,0 0 0,-1 1 0,1-1-1,0 1 1,-1 0 0,1-1 0,-1 1 0,1 0 0,0 2-3,-3-4 30,0 1 0,0-1 0,0 0 0,0 1 0,0-1 0,0 0 0,0 1 0,0-1 0,0 1 0,0-1 1,0 0-1,0 1 0,0-1 0,0 0 0,-1 0 0,1 1 0,0-1 0,0 0 0,0 1 0,-1-1 0,1 0 0,0 0 1,0 1-1,-1-1 0,1 0 0,0 0 0,0 0 0,-1 1-30,-1 3 709,14-2-421,83 5 1476,-89-12-1285,-5 5-499,-1-1 0,0 1 0,0 0 0,1-1 0,-1 1 0,0-1 0,1 1 0,-1 0 0,0-1 0,1 1 0,-1 0 0,1-1 0,-1 1 0,1 0 1,-1 0-1,1-1 0,-1 1 0,1 0 0,-1 0 0,1 0 0,-1 0 0,1 0 0,-1 0 0,1 0 0,-1 0 0,1 0 20,4-1-453,-3 1 207,-1 0 0,1 0 1,0 0-1,-1 0 0,1 0 0,-1 1 1,1-1-1,-1 0 0,1 1 0,0-1 0,-1 1 1,0-1-1,1 1 0,1 0 246,4 6-4442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21.04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0 74 1344,'0'0'7052,"0"0"-3820,2-7 123,3 2-2979,0 1-1,1 0 1,-1 0-1,1 0 1,-1 0-1,1 1 1,0 0-1,0 0 1,1 1-1,-1 0 1,1 0-1,3-1-375,86-14 2309,-93 16-2277,38-3 296,-1 2 0,1 2-1,-1 2 1,0 1 0,9 3-328,166 37 1031,-155-26-572,-56-16-441,0 1-1,0-1 1,0 1-1,0 0 0,-1 0 1,1 0-1,0 1 1,-1-1-1,0 1 0,1 0 1,0 2-18,-4 8-5751,-2-8-1814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25.742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1 614 6001,'0'0'2485,"0"0"-149,0 0-383,0 0-486,0 0-322,0 0-170,0 0-37,0 0-161,0 0-209,0 0-170,0 0-209,11-5-53,26-13-30,-22 10-61,1 1-1,-1 0 1,1 1 0,1 1 0,-1 1-1,1 0 1,5 0-45,60-1 95,73 5-95,-61 1 17,-82 1 543,-30 0 43,-6-1-506,-50-2 9,69 0-106,1 1 0,-1-1 1,1 0-1,0 0 0,-1 0 0,1-1 0,0 1 0,0-1 0,0 0 1,0 0-1,0-1 0,0 1 0,0-1 0,1 0 0,1 1-20,0-1 0,0 0 0,1 0 1,0 0-1,-1 0 0,1 0 0,0 0 0,0 0 0,1 0 0,-1 0 0,1-1 0,-1 1 0,1 0 0,0 0 0,0 0 0,0-1 1,1 1-1,0-2 20,0-1-15,0-1 0,0 1 0,1 0 0,0 0 0,0 0 0,0 0 1,1 0-1,2-4 15,5-3-9,0-1 1,1 1-1,0 1 1,1 0 0,0 1-1,14-9 9,-26 19-6,0 1 1,0 0-1,0 0 0,1-1 0,-1 1 1,0 0-1,1 0 0,-1-1 0,0 1 1,1 0-1,-1 0 0,0 0 1,1-1-1,-1 1 0,0 0 0,1 0 1,-1 0-1,0 0 0,1 0 0,-1 0 1,1 0-1,-1 0 0,0 0 0,1 0 1,-1 0-1,0 0 0,1 0 0,-1 0 1,0 0-1,1 0 0,-1 0 1,1 1-1,-1-1 0,0 0 0,1 0 1,-1 0-1,0 1 0,0-1 0,1 0 1,-1 0-1,0 1 0,1-1 0,-1 0 1,0 1-1,0-1 0,0 0 6,4 25-33,-4-20 38,0 1 0,-1 0 0,0-1 0,0 1 0,0-1 0,-1 1 0,0-1 0,0 0 0,-1 2-5,0-3 23,0 1 0,0-1 0,-1 0 0,0 0 0,0 0 0,0 0 0,0-1 0,-1 1 1,1-1-1,-1 0 0,0-1 0,0 1 0,0-1 0,0 0 0,0 0 0,-1 0 0,1-1 0,0 0 0,-1 0 0,1 0 0,-4-1-23,8-1 0,0 1 1,0-1-1,1 0 0,-1 0 1,0 0-1,0 0 0,1 0 1,-1 0-1,0 0 0,1 0 1,-1 0-1,1 0 0,-1 0 0,1 0 1,-1 0-1,1 0 0,0 0 1,0-1-1,0 1 0,0 0 1,0 0-1,0 0 0,0-1 0,0 0 0,1-32-47,2 32 38,0 0 0,0 0 0,0 0-1,1 1 1,-1-1 0,0 1 0,1 0 0,-1 0-1,1 0 1,-1 1 0,1-1 0,-1 1 0,4 0 9,6-2 2,21-4-11,-1 2 0,1 1 0,33 2 9,-63 2 0,-1-1 1,1 1-1,0-1 0,-1 1 1,1 0-1,0 0 0,-1 0 0,0 1 1,1 0-1,-1-1 0,0 1 1,0 0-1,0 0 0,0 1 1,0-1-1,0 1 0,-1-1 0,1 1 1,-1 0-1,1 0 0,-1 0 1,0 0-1,0 0 0,-1 1 1,1-1-1,-1 0 0,0 1 0,0-1 1,0 1-1,0 0 0,0-1 1,-1 1-1,1 0 0,-1-1 1,0 1-1,-1 1 0,1-5 4,0 0 0,0 0 0,0 1 0,0-1 1,0 0-1,0 0 0,0 1 0,1-1 0,-1 0 0,0 0 1,0 0-1,0 1 0,0-1 0,0 0 0,0 0 0,0 0 0,0 1 1,1-1-1,-1 0 0,0 0 0,0 0 0,0 0 0,0 1 1,1-1-1,-1 0 0,0 0 0,0 0 0,0 0 0,1 0 1,-1 0-1,0 0 0,0 0 0,1 1 0,-1-1 0,0 0 0,0 0 1,0 0-1,1 0 0,-1 0 0,0 0-4,15-5 76,26-17-68,-20 10-2,-5 5-9,0 1 1,1 1-1,0 1 1,0 0-1,0 1 1,0 1-1,1 0 1,-1 2-1,1 0 1,0 1 1,-14-1 1,0 1 0,0 0-1,0 0 1,0 0-1,0 0 1,0 1-1,-1 0 1,1 0 0,0 0-1,-1 0 1,1 0-1,-1 1 1,0-1 0,0 1-1,0 0 1,0 0-1,-1 0 1,1 0-1,0 1 1,-1 0 0,1-1 0,0 1-1,0-1 1,0 0 0,0 0-1,0 0 1,1-1 0,-1 1-1,1-1 1,0 0 0,0 1-1,0-2 1,0 1 0,0 0-1,0-1 1,0 0 0,0 0-1,1 0 1,1-1 0,4 1 9,1-1 0,-1-1 1,1 0-1,-1 0 0,0-1 1,1-1-1,-1 1 1,0-2-1,-1 1 0,1-1 1,4-3-10,-6 4-5,0 0 1,0 1 0,1 0 0,-1 1 0,1 0 0,-1 0 0,1 0 0,-1 1-1,1 1 1,5 0 4,18 0 2,-31-1-1,0-1 1,-1 1 0,1 0 0,-1-1 0,1 1 0,0-1 0,-1 1 0,1-1 0,-1 1 0,1-1 0,-1 0 0,1 1 0,-1-1 0,0 0 0,1 1 0,-1-1 0,0 0 0,1 1 0,-1-1 0,0 0 0,0 1 0,0-1 0,0 0 0,0 0 0,0 1 0,0-1 0,0 0 0,0 0 0,0 0-2,0-31 114,0 24-73,-1 2-35,0 1 1,-1-1 0,0 1 0,0 0 0,0-1 0,-1 1 0,0 0-1,0 0 1,0 1 0,0-1 0,-1 0 0,0 1 0,0 0 0,-4-3-7,-14-20 10,-9-10-11,21 26 9,1-1-1,0 0 0,0-1 1,1 1-1,-4-12-7,6 12-86,2-1-1,-1 0 1,2 0 0,-1 0-1,2-1 1,0 1 0,1-1-1,0 1 1,1-14 86,9 76-29,-7-40 26,0 1 0,0 0-1,-1-1 1,1 8 3,-2 44 42,-7-49-9,5-11-31,1 1 0,0-1 0,1 0 0,-1 0 0,0 0 0,0 1 0,0-1 0,1 0 0,-1 1 0,1-1 0,-1 1 0,1-1 0,0 0 0,-1 2-2,1-2 35,0-1-23,0 0-26,5-1-40,86-25 60,10 21-22,-98 5 16,0 1-1,0-1 0,0 1 0,0-1 1,0 1-1,0 0 0,-1 0 1,1 0-1,0 0 0,0 1 0,-1-1 1,1 1-1,-1 0 0,0 0 0,1 0 1,-1 0-1,0 0 0,0 0 0,0 0 1,0 1-1,0-1 0,-1 1 1,1-1-1,-1 1 0,0 0 0,0 0 1,0-1-1,0 1 0,0 0 0,0 0 1,-1 0-1,0 0 1,4 15 2,-2 1 1,0-1-1,-1 1 1,-2 15-3,1-17-3,0-16 3,1 0-1,-1 0 1,1 0-1,-1 0 0,1-1 1,-1 1-1,1 0 1,0-1-1,-1 1 1,1 0-1,0-1 0,0 1 1,-1-1-1,1 1 1,0-1-1,0 1 0,0-1 1,-1 0-1,1 1 1,0-1-1,0 0 1,0 0-1,0 0 0,0 1 1,25 3-10,-6-2 31,0-2 0,0 0-1,19-4-20,-30 3 8,0-1 1,0 0-1,0-1 1,0 0-1,0-1 1,-1 1-1,0-2 0,1 1 1,4-5-9,22-10 651,-34 18-602,-1 1-20,0 0 38,0 0 57,0 0 96,0 0-8,0 0 11,-3 0-218,-33 0-5161,7 0-6177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6:27.272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66 60 3089,'-6'0'8831,"6"-1"-3549,14 0-2263,23-4-5788,-26 3 4216,10-5-1218,-1 1 1,1 2 0,0 0-1,1 1 1,-1 1-1,18 1-229,40 0 560,0-4-1,36-9-559,-108 13 2,0 0 0,1 0 0,-1 1 1,0 0-1,0 0 0,1 0 0,-1 1 0,0 0 0,0 1 0,1 0 0,-1 0 0,0 0 0,-1 1 0,1 0 0,0 0 1,-1 1-3,7 4 5,-9-6-3,0 0-1,0 1 1,-1-1-1,1 1 1,-1 0-1,1 0 1,-1 0-1,0 0 1,0 1-1,0 0 1,-1-1-1,1 1 1,-1 0-1,1 1-1,-2-3 12,0-1-1,-1-1 2,0 0 7,0 0 31,0 0-19,-23 13 160,-10-3-131,1-1 0,-2-1-1,1-2 1,-1-2 0,-26 1-61,6 0 25,-22 0 377,-1-4 1,-1-2-403,-23-1 205,92 3-165,1 1-1,-1 0 1,1 0-1,-1 1 1,1 0 0,0 0-1,-1 2-39,6-5-95,1 1-1,0 0 0,0 0 1,0 0-1,0 0 0,0 1 1,0-1-1,1 1 0,-1-1 0,0 1 1,1-1-1,-1 1 0,1 0 1,-1 0-1,1 0 0,0 0 1,0 0-1,0 0 0,0 0 1,0 0-1,0 0 0,1 0 1,-1 1-1,0 1 96,-2 15-4246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01.237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2047 1380 10954,'-15'-4'1135,"0"0"0,0 2-1,0-1 1,-3 1-1135,-15 1 1043,1 0-1,-22 4-1042,46-2 39,-1 1-1,0 0 0,1 1 0,-1 0 0,1 0 0,0 1 0,0 0 0,0 0 0,1 1 1,-1 0-1,1 0 0,0 1 0,1 0 0,-1 0 0,1 0 0,1 1 0,-1 0 0,1 0 1,0 1-1,0-1 0,1 1 0,-1 3-38,1-4 44,1 0 0,0 1 1,0-1-1,0 1 0,1-1 0,0 1 1,1 0-1,0-1 0,0 1 0,1 0 0,-1 0 1,2 0-1,-1 0 0,1 0 0,0-1 1,1 1-1,0 0 0,0-1 0,1 1 1,0-1-1,0 0 0,0 0 0,1 0 1,0 0-1,1 0-44,2 1 19,1 0 0,-1-1 0,1 0 0,0-1-1,1 1 1,-1-2 0,1 1 0,1-1 0,-1-1 0,1 1 0,5 1-19,4-1 2,-1 0 0,1-1 0,0-1 0,0 0 1,19-1-3,-26-2 20,-1-1 0,1-1 0,0 0 0,-1 0 1,0-1-1,1-1 0,-1 0 0,0 0 1,-1-1-1,1 0 0,-1-1 0,0 0 0,-1-1 1,1 0-1,-1-1 0,-1 0 0,7-7-20,3-4 100,-1-1 0,-1 0-1,-1-2 1,0 0 0,-2 0-1,-1-1 1,6-14-100,-12 20 36,0 0-1,-2 0 1,1 0 0,-2-1-1,0 1 1,-2-1 0,0 0 0,-1-16-36,0 26 36,-1 1 0,-1 0 0,1 0 0,-1 0 0,-1 0 0,1 0 0,-1 1 0,0-1 0,0 1 1,-1-1-1,0 1 0,0 0 0,-1 1 0,0-1 0,1 1 0,-2 0 0,1 0 0,-1 0 1,1 1-1,-1 0 0,-1 0 0,-3-1-36,-8-5 32,-1 0 0,0 2 0,0 1 0,-1 0 0,0 1 0,0 1 0,-9 0-32,4 1 7,0 1 0,0 1 0,0 1 0,-1 1 0,1 1 0,0 2 0,-7 2-7,18-2-13,0 0 1,0 1 0,0 1-1,1 1 1,-1 0-1,1 0 1,1 1-1,-1 1 1,1 0-1,0 1 1,1 0-1,0 1 1,-1 2 12,1 0-14,1-1-1,1 1 1,0 1-1,1 0 1,0 0-1,1 1 1,1-1-1,0 2 1,1-1-1,0 1 1,1-1 0,1 1-1,0 0 1,1 0-1,0 1 1,2-1-1,0 0 1,0 1-1,2-1 1,1 8 14,0-6-6,1 0 0,0-1 0,2 0 0,0 0 1,1 0-1,0 0 0,1-1 0,1 0 0,0-1 0,1 0 0,1-1 0,0 0 1,1 0-1,0-1 0,1-1 0,0 0 0,1 0 0,2 0 6,-1-2 13,0-1 0,0-1-1,1 0 1,0-1-1,0-1 1,1 0 0,-1-1-1,1-1 1,0 0 0,0-2-1,0 0 1,0 0 0,0-2-1,0 0 1,0-1 0,0-1-1,-1 0 1,1-1-1,-1-1 1,0-1 0,0 0-1,0-1 1,7-5-13,7-7 76,0-2 1,-2 0-1,0-2 0,-2-1 0,14-17-76,-26 26 24,0-2 0,-1 1 0,-1-2-1,-1 0 1,0 0 0,-2-1 0,0 0-1,0 0 1,-2-1 0,0-2-24,-4 9 9,-1 0-1,0-1 1,0 1 0,-1 0 0,-1-1-1,0 1 1,-2-6-9,1 11 8,0 0 0,-1 0 0,0 1-1,0-1 1,-1 1 0,0 0 0,0-1 0,-1 1-1,0 1 1,0-1 0,0 0 0,-1 1 0,-1-1-8,-16-16 14,-1 1 0,-1 1 0,-2 1 0,1 0 0,-2 3 0,-4-2-14,11 7-26,0 2 0,-1 0-1,-1 2 1,1 0 0,-1 1 0,0 1-1,-1 1 1,-21-1 26,20 4-49,0 1-1,0 1 0,-12 2 50,28-1-12,0 0 1,-1 1-1,1 0 0,1 0 0,-1 1 0,0 0 1,0 0-1,1 1 0,0 0 0,0 1 0,-5 3 12,0 3-11,0 0-1,1 1 1,0 0 0,1 1-1,0 0 1,1 0-1,0 1 1,2 1-1,-1-1 1,2 1-1,0 0 1,1 1-1,0-1 1,1 1-1,1 0 1,0 0-1,1 1 1,1-1-1,1 2 13,0 7-7,0-1 0,2 1 1,1-1-1,1 0 0,1 0 1,1 0-1,1-1 1,1 0-1,1 0 0,1 0 1,1-2-1,6 9 6,-1-6 2,0-1-1,2-1 1,0 0-1,1-1 1,21 16-2,-29-27 12,1-1 0,1 0 0,0-1 1,0 0-1,1-1 0,0 0 1,0-2-1,0 1 0,1-2 0,-1 1 1,10 0-13,-8-3 34,-1-1 0,1 0 0,0-1 0,0-1 0,-1 0 0,1-1-1,-1-1 1,1 0 0,-1-1 0,0-1 0,0 0 0,-1-1 0,1-1 0,-1 0 0,10-7-34,1-4 39,0-1 0,-1-1 0,-1-1 0,-1-1-1,-1-1 1,-1-1 0,7-12-39,-11 14 18,-2 0-1,0-1 1,-1-1 0,-2 0-1,0 0 1,5-20-18,-12 28 5,1 1 0,-2-1-1,0 1 1,-1-1 0,-1 0 0,0 0 0,-1 0-1,-1 0 1,-1 0 0,0 0 0,-3-13-5,1 19-3,1 0 0,-2 1 0,1-1 0,-1 1 0,-1 0 0,1 0 0,-2 1 0,1 0 0,-1 0 0,-7-6 3,0 1-26,0 0-1,-1 2 1,0 0 0,-1 1 0,-11-6 26,19 12-12,-1 0 0,1 1 0,-1 0 0,1 0 0,-1 1 0,0 0 0,0 0 0,0 1 0,0 1 0,-7-1 12,10 1-8,1 1 1,-1 0 0,1-1 0,-1 2 0,1-1-1,0 0 1,-1 1 0,1 0 0,0 1 0,0-1-1,0 1 1,1 0 0,-1 0 0,1 0 0,-1 1 0,1-1-1,0 1 1,0 0 7,-5 8-6,0 0 0,1 1-1,0 0 1,1 0 0,0 1-1,1 0 1,1 0 0,0 0-1,1 1 1,-1 8 6,-2 11-6,3 1 0,1 0 0,1 33 6,2-37 4,2-1-1,1 1 1,1 0 0,1-1-1,2 0 1,1 0 0,4 7-4,-6-22 6,0-1 1,0 0-1,2 0 0,0-1 1,0 1-1,1-2 1,1 1-1,0-2 1,1 1-1,0-1 1,1-1-1,0 0 0,0 0 1,14 7-7,-16-12 11,0 0 1,0-1-1,0 0 1,1 0-1,0-1 1,0 0-1,-1-1 1,2-1-1,-1 1 1,0-2-1,0 1 1,0-2-1,0 1 1,0-2-1,0 1 0,7-3-11,-5 0 29,0 0-1,0-1 0,-1 0 0,0-1 0,0 0 0,0-1 0,-1 0 1,0-1-1,-1 0 0,0-1 0,0 0 0,0 0 0,3-6-28,0-1 22,-1-1-1,-1 0 0,0-1 1,-1-1-1,-1 1 0,-1-1 1,0-1-1,-2 1 0,0-1 1,-1 0-1,-1-1 0,-1 1 1,-1-1-1,-1 0 0,0 1 1,-3-21-22,0 29 4,0 1 0,-1-1 0,0 1 0,-1-1 0,0 1 0,-1 0 0,0 1 0,-1-1 0,0 1 0,0 0 0,-1 1 0,-1-1 0,1 1 0,-1 1 0,-1-1 0,0 2 0,-9-8-4,7 7-2,1 1 1,-1 0-1,0 1 1,0 0 0,0 0-1,-1 2 1,0-1-1,0 1 1,0 1 0,-1 0-1,1 1 1,-1 0-1,1 1 1,-1 1-1,0 0 1,-10 1 1,14 1-5,-1 1 0,1 0 0,0 1 0,0-1 1,1 2-1,-1-1 0,1 1 0,0 1 0,0 0 0,0 0 0,1 0 0,0 1 0,0 0 1,1 0-1,0 1 0,0-1 0,0 2 0,-2 5 5,-5 9-2,1 0-1,1 0 1,1 1-1,1 1 1,1-1-1,-2 12 3,5-15-2,1-1-1,1 1 0,1 0 1,0 0-1,2 0 0,0 0 1,2 0-1,0 0 0,1 0 1,2 3 2,-4-20-1,1-1 1,-1 1 0,1 0 0,0 0 0,0-1-1,0 1 1,0-1 0,1 1 0,-1-1-1,1 0 1,0 0 0,0 0 0,0 0 0,0-1-1,1 1 1,-1-1 0,1 0 0,-1 0-1,1 0 1,0-1 0,0 1 0,0-1 0,0 0-1,0 0 1,0 0 0,0 0 0,2-1 0,-1 0 8,1 0 1,0 0 0,-1 0 0,1-1-1,-1 0 1,1 0 0,-1-1-1,1 0 1,-1 1 0,0-2-1,0 1 1,1-1 0,-2 0 0,1 0-1,0 0 1,-1 0 0,1-1-1,-1 0 1,0 0 0,0-1-9,9-10 28,0-2-1,-2 0 1,0 0 0,-1-1 0,0 0 0,-2-1 0,0 0-1,-1 0 1,-1-1 0,-1 0 0,0 0 0,-2 0-1,0-1 1,-2 1 0,0-16-28,-1 28 5,-1 1-1,0-1 1,0 0 0,0 0-1,-1 0 1,0 1-1,-1-1 1,0 1 0,0 0-1,-1-1 1,1 2 0,-2-1-1,0-2-4,-3-1 10,-1 0 0,1 0 0,-2 1 0,1 1 0,-1-1 0,-1 1 0,1 1 0,-1 0-10,-12-6 14,0 1 1,-1 1-1,-1 1 0,1 1 1,-1 1-1,-1 2 0,-25-4-14,28 7 0,-1 0 0,1 2-1,0 1 1,-1 0 0,1 2 0,-1 1-1,1 0 1,-13 5 0,18-2 0,1 0-1,-1 1 1,1 0-1,1 2 0,0 0 1,0 0-1,1 2 1,0 0-1,0 1 1,1 0-1,0 2 1,2-2-4,0 1 1,1 1-1,0 0 0,1 0 0,1 1 1,0 0-1,1 1 0,1-1 0,0 2 1,1-1-1,1 1 0,0 0 0,2 0 0,0 0 1,0 1-1,2-1 0,0 10 4,1-20 0,0 0 0,0 0 0,1 0 0,0 0 0,0 0 0,1 0 0,0-1 0,0 1 0,1-1 0,-1 1 0,3 2 0,-2-4 0,0-1 0,1 0 0,-1 0 0,1 0 0,0 0 0,0-1 0,0 1 0,1-1 0,-1 0 0,1 0 0,-1-1 0,1 0 0,0 1 0,5 0 0,-3 0 2,1-1 1,-1 0-1,0 0 0,1 0 0,-1-1 1,1-1-1,-1 1 0,1-1 0,0 0 1,-1-1-1,1 0 0,-1 0 0,1 0 1,-1-1-1,0 0 0,0-1 0,0 0 0,0 0 1,0 0-1,0-1 0,-1 0 0,1 0 1,-1-1-1,0 1 0,-1-1 0,1-1 1,-1 1-1,4-6-2,5-6 14,-2 0 0,0 0 0,-1-1 0,-1-1 0,0 1 0,-1-2 0,-2 1 0,0-1-1,-1 0 1,0-1 0,-2 0 0,-1 1 0,0-1 0,-2 0 0,0-21-14,-2 34 7,0 0 0,0 0 0,0 0 0,-1 0 0,0 0 0,-1 1 0,1-1 1,-2 1-1,1-1 0,-1 1 0,0 0 0,0 0 0,-4-4-7,0 2 4,-1 0 0,0 0 0,0 1 0,-1 0 0,0 1 0,0 0 0,0 0 0,-7-2-4,-16-6 4,0 2 0,0 2 0,-1 0 0,-1 2 0,-30-3-4,23 5 0,-1 1 0,-1 3-1,1 1 1,0 2 0,-29 5 0,63-4-5,-1 1 1,1 1-1,0-1 0,0 1 0,0 1 1,0 0-1,0 0 0,1 1 1,0 0-1,0 0 0,0 1 1,0 0-1,1 0 0,0 1 0,0 0 1,1 0-1,0 0 0,0 1 1,1 0-1,0 0 0,0 1 1,1-1-1,0 1 0,-2 9 5,-1 2-3,1 1 0,1 0-1,1 0 1,1 1 0,1-1 0,1 1-1,1-1 1,0 1 0,2-1 0,3 15 3,-5-31-4,1-1 1,0 1 0,0-1 0,1 0-1,-1 0 1,1 1 0,0-1 0,0 0-1,0-1 1,1 1 0,-1 0 0,1 0-1,0-1 1,0 0 0,0 0 0,0 0-1,1 0 1,-1 0 0,1 0 0,0-1-1,0 0 1,0 0 0,0 0 0,0 0-1,0 0 1,0-1 0,1 0 0,-1 0-1,0 0 1,1-1 0,-1 1 0,1-1-1,-1 0 1,1 0 0,-1-1 0,1 1-1,-1-1 1,0 0 0,1 0 0,-1 0-1,0-1 1,0 0 0,0 0 0,0 0-1,0 0 1,3-2 3,0-2 9,0-1 0,-1 0 0,1 0-1,-1 0 1,-1-1 0,1 0 0,-1 0 0,-1 0 0,1-1-9,32-82 33,-35 88-34,6-18 4,-2-1 1,0 0-1,-1-1 0,-1 1 0,-1-1 0,0-16-3,-2 30 5,-1 0 0,-1 0 0,0 0 0,0 0 0,-1 0 0,0 0 0,0 1 0,-1-1 0,0 0 0,0 1 0,-1 0 0,0 0 0,-1 0-1,0 0 1,0 1 0,0 0 0,-1 0 0,0 0-5,-10-7 0,0 1-1,-1 0 1,0 1 0,-1 1-1,0 1 1,-1 0-1,0 1 1,-1 1 0,1 1-1,-1 1 1,-1 1-1,1 0 1,-1 2-1,0 0 1,0 2 0,-13 0 0,29 1-7,-1 0 0,1 1 0,-1 0 0,1 0 0,0 0 0,-1 1 0,1 0 0,0 0 0,0 0 0,0 1 0,0-1 0,1 1 0,-1 0 0,1 0 0,-1 1 0,0 1 7,-1 1-3,1 0 0,0 1 0,1-1 0,0 1 0,0 0 0,0 0 0,1 0 0,-1 1-1,2-1 1,-2 6 3,-1 12-8,0 0 1,2 1-1,1 0 0,0 0 0,2 0 0,3 15 8,-2-24-3,2 0-1,0 0 0,1 0 1,0 0-1,1-1 0,1 1 1,1-1-1,1-1 0,6 11 4,-11-20-10,1 0 0,-1 0 0,2 0 0,-1-1-1,0 1 1,1-1 0,0 0 0,0-1-1,1 1 1,0-1 0,-1 0 0,1 0 0,0-1-1,1 0 1,-1 0 0,0 0 0,1-1 0,0 0-1,0 0 1,-1-1 0,1 0 0,0 0 0,0 0-1,0-1 1,1 0 10,-2-1 0,-1-1 0,0 1-1,1-1 1,-1 0 0,0 0-1,0-1 1,0 1 0,-1-1 0,1 0-1,-1-1 1,1 1 0,-1-1-1,0 1 1,0-1 0,-1-1 0,1 1-1,-1 0 1,0-1 0,0 0 0,0 0 0,9-17 2,0-1 0,-1 0 0,5-21-2,-7 18 2,-2 0 0,0-1-1,-2 0 1,-1 0-1,-2-1 1,0 1-1,-2-5-1,0 24 3,0 1 0,-1-1 0,0 1-1,0 0 1,0-1 0,-1 1 0,0 0-1,-1 0 1,0 0 0,0 0 0,0 1 0,-2-2-3,-1-1 5,-1 0 0,0 0 0,-1 1 0,0 0 0,0 1 0,0 0 0,-9-6-5,0 3 1,1 0 0,-1 0-1,-1 2 1,0 0-1,0 1 1,0 1-1,-1 0 1,0 2-1,0 0 1,0 1-1,-1 1 1,1 1-1,-7 0 0,20 1-2,1 0 0,-1 0 0,1 1 0,-1 0 0,1 0 0,0 0 0,-1 1 0,1-1-1,0 1 1,0 0 0,0 1 0,0-1 0,0 1 0,0 0 0,1 0 0,0 1 0,-1-1 0,1 1 0,1 0 0,-1 0 0,0 1 0,1-1-1,0 1 1,0-1 0,0 1 0,1 0 0,-2 4 2,-4 9-8,1 1-1,0 0 0,2 0 1,0 0-1,1 1 0,1-1 1,-1 20 8,2 16-9,3 0-1,2 12 10,-1-51-7,0 0 0,0 0-1,2 0 1,0-1-1,0 1 1,3 3 7,-5-15-10,-1 1 0,1-1 0,0 0 0,0 0 1,0 0-1,1-1 0,-1 1 0,1 0 0,0-1 1,0 0-1,0 1 0,1-1 0,-1-1 0,1 1 1,-1 0-1,1-1 0,0 0 0,0 0 0,0 0 1,0 0-1,1-1 0,-1 1 0,0-1 0,2 0 10,-3-1 0,0-1 0,0 1 0,0 0 0,-1-1 0,1 0 0,0 0-1,0 0 1,-1 0 0,1 0 0,0-1 0,-1 1 0,1-1 0,-1 1 0,0-1-1,0 0 1,0 0 0,0 0 0,0 0 0,0-1 0,0 1 0,0 0 0,-1-1-1,1 1 1,-1-1 0,0 0 0,1-1 0,5-12 6,0 0 0,-1-1 1,3-15-7,-9 31 0,8-27 15,-1 1 0,-2-1-1,-1 0 1,0-19-15,-3 39 1,-1-1 0,0 1 1,-1 0-1,0 0 0,0 0 0,0 0 0,-1 0 1,-1 0-1,1 1 0,-1-1 0,0 1 0,-1-1 0,0 1 1,0 0-1,-1 1 0,0-1 0,0 1 0,-3-4-1,-2 2-5,0-1 0,-1 2 0,1 0 0,-1 0 0,-1 1 0,1 0 0,-1 1-1,0 0 1,0 1 0,-1 0 0,1 1 0,-1 1 0,0 0 0,0 0 0,0 1-1,0 1 1,0 0 0,1 1 0,-3 1 5,12-2-1,1 1-1,-1 0 1,1 0-1,0 0 1,-1 0-1,1 0 1,0 0-1,0 1 1,-1-1-1,1 1 1,0-1 0,0 1-1,1 0 1,-1 0-1,0 0 1,1 0-1,-1 0 1,1 0-1,0 0 1,-1 1-1,0 1 2,2-3-30,0-1 23,3-1 3,0-1 1,0 0-1,0 1 0,0-1 1,-1 0-1,1 0 0,-1-1 1,1 1-1,-1 0 0,2-3 4,4-4 1,208-206 139,-208 206-138,0 1 0,1-1-1,0 2 1,0-1 0,0 1 0,1 0 0,0 1 0,0 0-1,1 1 1,0 0 0,0 0 0,0 1 0,0 1-1,1 0 1,0 0 0,-1 1 0,12 0-2,45-1-9,17 4 9,-12 0-2,-56 0 2,0 0 0,0 1 0,-1 1-1,1 0 1,0 1 0,-1 1 0,0 0 0,0 2-1,0 0 1,-1 0 0,9 7 0,10 9 1,-1 1-1,0 2 1,-2 1-1,5 8 0,-22-22 7,6 7 0,2 0-1,21 14-6,-37-30 2,1 1 0,-1-1-1,1-1 1,1 1-1,-1-1 1,0 0-1,1-1 1,-1 0-1,1 0 1,0-1-1,0 0 1,6 0-2,-10 0 8,0-1-1,0 0 1,0 0 0,0 0 0,0-1-1,0 1 1,-1-1 0,1 0 0,0 0-1,0 0 1,0-1 0,-1 1 0,1-1 0,-1 0-1,0 0 1,1 0 0,-1-1 0,0 1-1,0-1 1,0 1 0,0-1 0,-1 0-1,2-2-7,4-5 14,-1-1 0,0 0 0,-1 0 0,0-1 0,0 1 0,-2-1 0,1 0 0,-2-1 0,1 1 0,-2-1 0,1 0 0,-1-10-14,-1 12 9,-1 0 1,0 0-1,-1 0 0,0 0 0,0 0 0,-1 1 0,-1-1 1,0 0-1,0 1 0,-1 0 0,0 0 0,-1 0 1,0 0-1,-1 1 0,-2-4-9,-3 0 2,-1 0 0,1 1 0,-2 0-1,0 1 1,0 0 0,-1 1 0,0 0 0,-1 1-2,-29-14 7,0 1 0,-5 1-7,24 11 0,3 3 0,-16-8 0,37 15 0,0-1 0,0 0 0,-1 0 0,1 0 0,0 0 0,0 0 0,0 0 0,0 0 0,0 0 0,0 0 0,0 0 0,1-1 0,-1 1 0,0 0 0,1-1 0,-1 1 0,0 0 0,1-1 0,0 1 0,-1-1 0,1 1 0,0 0 0,0-1 0,0 0 0,0-10-1,-1 5-2,1-1 0,-1 0-1,2 1 1,-1-1 0,1 0 0,1 1-1,-1-1 1,1 1 0,0 0 0,1-1-1,0 1 1,0 0 0,0 0 0,3-2 3,12-14-3,2 0 0,1 2 0,0 0 0,1 2 0,2 0 1,0 1-1,0 2 0,2 0 0,21-8 3,-29 15-4,1 2 0,0 1 0,0 0-1,0 1 1,1 1 0,-1 1 0,1 1-1,0 0 1,0 2 0,0 0 0,0 1 0,2 2 4,-13-1-3,0 1 1,0 0 0,-1 1 0,0 0 0,0 0-1,0 1 1,0 0 0,-1 0 0,1 1 0,-1 0-1,-1 0 1,4 4 2,0 0-6,2 0 0,-1-1 0,14 7 7,-16-11 18,-22-16 26,7 6-39,-2-1-10,-1 0-1,1 1 1,-1-1-1,0 2 1,0-1 0,-1 1-1,1 1 1,-1-1-1,0 2 1,0-1-1,0 2 1,0-1 0,0 1-1,-1 1 1,1 0-1,0 0 1,0 1-1,0 0 1,-1 1 0,1 0-1,1 0 1,-1 1-1,0 1 1,1 0-1,-7 3 5,-35 24-27,1 3 0,1 2-1,2 2 1,2 2-1,-32 36 28,58-56-9,0 1 0,2 0 0,0 1 0,2 1 0,0 1 0,-4 11 9,11-18-6,0 1-1,2 0 1,0 1 0,1-1-1,1 1 1,0 0 0,2 0 0,0 1-1,1 10 7,1-31 1,0 1-1,0 0 1,0 0-1,1 0 1,-1 0-1,0-1 1,0 1-1,0 0 1,0 0-1,1 0 1,-1 0-1,0 0 1,0 0-1,0 0 1,1-1-1,-1 1 1,0 0-1,0 0 1,0 0-1,1 0 1,-1 0-1,0 0 0,0 0 1,0 0-1,1 0 1,-1 0-1,0 0 1,0 0-1,0 0 1,1 0-1,-1 0 1,0 1-1,0-1 1,0 0-1,1 0 1,-1 0-1,0 0 1,0 0-1,0 0 1,0 0-1,1 1 1,-1-1-1,0 0 1,0 0-1,0 0 1,0 0-1,0 1 0,0-1 1,1 0-1,-1 0 1,0 0-1,0 0 1,0 1-1,0-1 1,0 0-1,0 0 1,0 1-1,11-19 42,-3-7-10,0 1 1,-2-1-1,0 0 0,-2-1 1,-1 0-1,-1 1 1,-1-15-33,-1 30 3,1 0 1,0-1-1,1 1 1,0 0-1,1 0 1,0 0-1,1 1 1,0-1 0,0 1-1,1 0 1,0 0-1,1 0 1,5-6-4,11-12-8,1 1-1,1 2 1,13-10 8,-15 13 1,-12 11-12,0 1 0,1 0 0,0 1 0,0 0-1,1 0 1,0 1 0,4-1 11,-13 7-3,1 0 0,0-1 1,0 1-1,0 0 0,0 1 0,0-1 0,-1 1 0,1 0 1,0 0-1,0 0 0,0 0 0,0 1 0,0-1 0,0 1 0,0 0 1,0 0-1,0 1 0,-1-1 0,1 1 0,-1 0 0,1 0 1,-1 0-1,0 0 0,1 1 0,-1-1 0,2 3 3,-1-1-1,0 0-1,1 0 1,-1 1-1,0-1 1,-1 1-1,1 0 1,-1 0 0,0 1-1,-1-1 1,1 1-1,1 5 2,-3-9 0,-1 1-1,0-1 0,1 1 1,-1-1-1,0 1 1,0-1-1,-1 1 1,1-1-1,0 1 1,-1-1-1,1 1 1,-1-1-1,0 1 0,0-1 1,0 0-1,0 1 1,0-1-1,-1 0 1,1 0-1,-1 0 1,1 0-1,-1 0 0,0 0 1,0-1-1,0 1 1,0 0-1,0-1 1,0 1-1,-2 0 1,-3 3 0,-1-1 0,0 1 0,-1-1 0,1-1 0,-1 0-1,1 0 1,-1 0 0,0-1 0,0-1 0,0 1 0,0-2 0,-7 1 0,16-1-1,-1 0 1,0 0-1,0-1 1,0 1 0,0 0-1,1-1 1,-1 1-1,0 0 1,0-1-1,0 1 1,1-1-1,-1 1 1,0-1 0,1 1-1,-1-1 1,0 1-1,1-1 1,-1 0-1,1 1 1,-1-1-1,1 0 1,-1 0 0,1 1-1,0-1 1,-1 0-1,1 0 1,0 0-1,0 0 1,0 1 0,-1-1-1,1 0 1,0 0-1,0 0 1,0 0-1,0 0 1,0 0-1,1 1 1,-1-1 0,0 0-1,0 0 1,0 0-1,1 0 1,0-4-8,0 0 0,0 1 0,0-1-1,1 0 1,0 1 0,0-1 0,2-3 8,2-1-7,1 0 1,1 0-1,-1 1 1,1 0-1,1 0 1,0 1-1,0 0 1,0 0-1,0 1 1,1 1-1,0-1 0,1 2 1,-1-1-1,4 0 7,3 0-2,0 0-1,1 1 0,-1 1 0,1 0 0,0 2 0,0 0 0,0 0 0,15 3 3,-26-1 1,0 0 0,0 1-1,0-1 1,-1 1 0,1 1-1,0-1 1,-1 1 0,0 0 0,0 1-1,0 0 1,0 0 0,0 0-1,-1 0 1,0 1 0,0 0 0,0 0-1,0 0 1,-1 1 0,0 0-1,0-1 1,0 1 0,-1 1 0,0-1-1,2 6 0,1 5 2,0 1 0,-1 0 0,-1 0-1,-1 0 1,0 0 0,-2 1 0,0-1 0,-1 0-1,-1 1-1,0-7 5,0-1-1,-2 0 0,1 0 0,-1 0 0,-1 0 1,0 0-1,-1 0 0,0-1 0,0 0 0,-1 0 1,0-1-1,-5 6-4,6-8 8,0-1 0,0 0 0,-1-1 0,0 1 0,1-1 0,-2 0 0,1 0 1,-1-1-1,1 0 0,-1 0 0,-1 0 0,1-1 0,0 0 0,-1-1 0,1 0 0,-1 0 0,0 0 0,-4-1-8,10-1 1,0 0-1,0 0 0,0 0 1,0 0-1,1-1 0,-1 1 1,0-1-1,0 1 0,0-1 1,0 0-1,0 1 0,1-1 0,-1 0 1,0-1-1,1 1 0,-1 0 1,0 0-1,1-1 0,0 1 1,-1 0-1,1-1 0,0 0 0,0 1 1,0-1-1,0 0 0,0 1 1,0-1-1,0 0 0,1 0 1,-1 0-1,0 0 0,1 0 0,0 0 1,-1 0-1,-1-11-12,1 0 0,0 0 1,0 0-1,2-1 0,-1 1 12,1-7-42,0 4 10,0 1 0,2 0 0,0 0 0,0 0 0,1 1 0,1-1 0,1 1 0,0 0 0,1 0 0,0 1 0,1 0 0,0 0 0,1 0 0,1 1 0,0 1 0,0 0 0,1 0 0,1 1 0,0 0 0,0 1 0,0 1 0,8-4 32,-13 9 5,1 0 0,-1 0 0,1 1 0,0 0 0,-1 0 0,1 1 0,0 0 0,0 0 0,0 1-1,1 0 1,-1 0 0,0 1 0,0 0 0,0 0 0,-1 1 0,1 0 0,0 0 0,-1 1 0,1 0 0,-1 1 0,0 0 0,0 0 0,0 0 0,0 1 0,-1-1 0,0 2 0,0-1 0,4 5-5,0 1 10,0 1 1,0 0-1,-1 0 0,-1 1 0,0 0 1,-1 0-1,0 1 0,-1 0 0,-1 0 0,0 1 1,-1 0-1,0-1 0,-2 1 0,2 12-10,-3-14 6,0 0 0,-1-1 0,-1 1 0,0 0 0,-1-1 0,0 1 0,-1-1 0,0 0 0,-3 7-6,3-12 5,-1 1 1,0-1-1,-1 0 1,1 0-1,-1 0 0,-1-1 1,1 0-1,-1 0 1,0 0-1,-1 0 0,1-1 1,-1 0-1,0-1 1,-7 4-6,3-2 10,-1-1 1,1 0 0,-1-1 0,-1 0 0,1 0-1,0-2 1,-1 1 0,0-2 0,1 0-1,-5 0-10,12-1 3,0 0 0,0 0 0,-1 0 0,1-1-1,0 0 1,0 0 0,0 0 0,0 0 0,0-1-1,0 0 1,0 0 0,1-1 0,-1 1-1,1-1 1,0 0 0,-1 0 0,1 0 0,0-1-1,1 1 1,-1-1 0,1 0 0,0 0 0,-1 0-1,2-1 1,-3-3-3,0-4-13,1-1-1,0 0 1,1-1 0,0 1-1,1 0 1,1-1 0,0 0-1,0 1 1,2-1 0,0 1-1,0-1 1,1 1 0,1-1-1,0 1 1,1 0 0,0 0-1,1 0 1,2-1 13,-3 4-10,0 0-1,1 1 1,0 0-1,1 0 1,0 0-1,1 1 1,-1-1 0,2 2-1,-1-1 1,1 1-1,0 0 1,0 0-1,1 1 1,0 1-1,0-1 1,1 1 0,-1 1-1,1 0 1,0 0-1,0 1 1,1 0-1,-1 1 1,5-1 10,-4 2 2,0 0-1,0 1 1,0 0-1,0 1 1,0 0 0,0 1-1,10 2-1,-15-2 7,-1 1 0,1-1-1,0 1 1,-1 0-1,0 0 1,1 0 0,-1 1-1,-1 0 1,1 0 0,0 0-1,-1 0 1,0 1-1,0 0 1,2 4-7,2 3 10,-2 0-1,0 1 1,0 0 0,-1 0-1,-1 0 1,0 1 0,-1-1-1,0 1 1,-1 0 0,-1 0 0,0 0-1,-1 0 1,0-1 0,-1 1-1,-1 0 1,-1 6-10,1-11 14,0 0-1,-1 0 1,0 0-1,0-1 1,-1 1-1,0-1 1,0 0-1,-1 0 1,0 0-1,-1-1 1,-4 5-14,5-7 16,0 0-1,-1 0 1,1-1 0,-1 0-1,0 0 1,0-1 0,0 0-1,0 0 1,-1 0 0,0-1-1,1 1 1,-1-2 0,0 1-1,0-1 1,0 0 0,-2 0-16,6-1 4,0 0 1,0 1-1,-1-1 1,1 0-1,0-1 1,0 1-1,0-1 1,0 1-1,0-1 1,0 0-1,0 0 1,0 0 0,0 0-1,1-1 1,-1 1-1,0-1 1,1 0-1,-1 0 1,1 0-5,-1-1 0,1 0 1,-1 0-1,1-1 0,0 1 1,0-1-1,1 0 1,-1 0-1,1 1 1,-1-1-1,1 0 1,0 0-1,1 0 0,-1 0 1,1-4-1,-1-11-31,0-1 0,2 1 1,0-1-1,1 1 0,1 0 0,1 0 1,1 0-1,1 0 0,0 0 0,1 1 1,1 0-1,1 1 0,0 0 0,1 0 1,1 1-1,1 0 0,0 1 1,1 0-1,1 1 0,8-6 31,-17 16 0,0 0 0,1 0 1,0 0-1,0 1 0,0 0 0,0 0 1,0 1-1,1 0 0,3-1 0,-7 2 6,1 0 0,-1 1 0,1-1 0,-1 1 0,1 0 0,-1 0 0,1 0 1,-1 1-1,1-1 0,-1 1 0,0 0 0,1 0 0,-1 0 0,0 0 0,1 0 0,-1 1 0,0 0 0,0-1 0,1 2-6,2 3 17,1 0-1,-1 1 0,0 0 0,-1 0 0,0 0 0,0 1 1,0 0-1,-1 0 0,0 0 0,-1 0 0,0 1 0,0-1 1,1 9-17,2 5 19,-2 2 1,-1-1 0,-1 0 0,0 21-20,-2-12 20,-2 49 86,1-73-99,0-1 0,0 0-1,-1 0 1,0 0 0,-1 0 0,1 0 0,-1-1 0,-1 1 0,1-1 0,-2 1-7,4-5 5,-1 0 0,0-1 1,0 1-1,0-1 1,0 1-1,-1-1 0,1 0 1,0 0-1,-1 0 1,1 0-1,0 0 0,-1 0 1,1-1-1,-1 1 1,1-1-1,-1 0 0,1 0 1,-1 0-1,1 0 1,-1 0-1,1 0 0,-1-1 1,1 1-1,-1-1 1,1 0-1,-1 0 0,1 0 1,0 0-1,-1 0 1,1 0-1,0 0 0,0-1 1,0 1-1,0-1 1,0 0-1,0 0 1,0 0-6,-3-6-15,-1-1 1,2 0 0,-1 0-1,1 0 1,0 0 0,1-1-1,0 1 1,1-1 0,0 0-1,0-3 15,-1-21-113,1 0-1,1-15 114,1 45-12,0-6-22,1 0 1,0 0 0,0 0-1,1 0 1,0 1 0,1-1-1,0 0 1,3-5 33,-5 11-8,1 0 0,0 1 0,0-1 0,0 1 0,0 0 0,1 0 0,0-1 0,-1 2-1,1-1 1,0 0 0,0 0 0,1 1 0,-1 0 0,0 0 0,1 0 0,-1 0 0,1 0 0,0 1 0,0-1 0,-1 1 0,1 0 0,0 0 0,3 0 8,-1 1 6,0-1 0,0 1 0,0 0 0,0 1 1,0-1-1,0 1 0,0 0 0,0 1 0,0 0 0,0 0 1,0 0-1,-1 0 0,1 1 0,-1 0 0,0 0-6,6 5 15,-1 0-1,0 0 1,-1 1 0,0 0-1,0 1 1,4 7-15,-10-14 7,25 31 27,-2 1 1,-2 1-1,10 20-34,-33-55 6,0 0-1,-1 0 0,1 1 1,-1-1-1,1 0 0,-1 0 1,0 0-1,1 1 0,-1-1 1,0 0-1,0 1 0,0-1 1,0 0-1,0 0 0,0 2-5,-1-3 4,1 1 1,0 0-1,0-1 0,-1 1 1,1-1-1,0 1 0,-1-1 0,1 1 1,-1-1-1,1 1 0,-1-1 0,1 0 1,-1 1-1,1-1 0,-1 1 0,1-1 1,-1 0-1,1 0 0,-1 1 0,0-1 1,1 0-1,-1 0-4,-4 1 21,-1 0 0,1-1 0,-1 0 0,1 0 0,-1 0 0,-3-1-21,-9 0-16,15 1 18,-1-1 0,1 1 0,0-1 0,-1 0 0,1 0 0,0 0 0,0 0 0,0 0 0,0-1-1,0 1 1,0-1 0,0 0 0,0 0 0,0-1-2,2 2-9,0 1 1,0-1-1,0 0 0,0 0 1,0 0-1,0 0 0,0-1 1,0 1-1,1 0 0,-1 0 1,1 0-1,-1-1 0,1 1 1,-1 0-1,1 0 0,-1-1 1,1 1-1,0 0 0,0-1 1,0 1-1,0-1 0,0 1 1,0 0-1,0-1 0,0 1 1,1 0-1,-1-1 0,0 1 1,1 0-1,-1-1 0,1 1 1,0 0-1,-1 0 0,1 0 1,0 0-1,0-2 9,6-6 0,-1 0 0,0-1 0,-1 0 0,0-1 0,-1 1 0,0-1 0,-1 1-1,0-1 1,0-3 0,-2 9 5,0-1-1,0 1 0,0 0 0,-1-1 0,0 1 0,-1-1 0,1 1 0,-1 0 0,0-1 0,0 1 1,0 0-1,-1 0 0,0-1 0,0 1 0,0 1 0,-1-1 0,0 0 0,1 1 0,-2-1 0,1 0-4,-11-8 18,0 0-1,0 1 0,-1 1 0,-1 0 0,0 1 0,0 1 0,-1 0 0,0 1 0,-5-1-17,-8-2 31,-1 1 0,-1 1 0,1 2 0,-32-3-31,13 7 8,-1 1 0,-12 4-8,11-1 15,0-2 0,0-2-15,14-4 169,37 7-131,2 27-77,2-1-1,1 0 0,1 0 0,7 20 40,-4-16 4,-1 0 0,-2 0 1,0 8-5,0 68 13,-4-105-15,-1-1 0,0 1 1,1-1-1,-1 1 0,1-1 0,-1 0 1,0 1-1,1-1 0,-1 1 0,1-1 1,-1 0-1,1 0 0,-1 1 0,1-1 1,-1 0-1,1 0 0,0 1 0,-1-1 1,1 0-1,-1 0 0,1 0 0,0 0 1,-1 0-1,1 0 0,-1 0 0,1 0 1,-1 0-1,1 0 0,0 0 0,-1-1 1,1 1-1,0 0 2,4-1-17,0 1 1,1-1 0,-1 0-1,0 0 1,1-1 0,-1 0-1,0 0 1,0 0 0,0-1-1,-1 1 1,1-1 0,0 0 16,56-46-296,-15 11-15,-44 37 258,-5 2 51,0 0 1,-1 0 0,1 0 0,0 0-1,0 0 1,0 1 0,0 0 0,0-1-1,0 1 1,0 0 0,1 0-1,-1 1 1,1-1 0,-1 0 0,1 2 1,-12 7-4,-144 105-10,68-53 52,3 5-1,-41 42-37,126-107 0,-1-1 0,1 0 0,-1 0 0,1 0 0,-1 1 0,1-1 0,0 1 0,0-1 0,0 1 0,1 0 0,-1 0 0,1 0 0,-1 0 0,1 0 0,0 0 0,0 0 0,1 0 0,-1 1 0,0 1 0,2-4-2,-1 0 0,1-1 0,-1 1 0,1 0 0,-1 0 0,1-1 0,-1 1 0,1 0 1,0-1-1,-1 1 0,1-1 0,0 1 0,0-1 0,-1 1 0,1-1 0,0 0 0,0 1 0,0-1 0,0 0 0,-1 1 0,1-1 0,0 0 0,0 0 0,0 0 0,0 0 0,0 0 0,0 0 0,0 0 0,0 0 2,36 1 9,-29-2-13,14 1 6,0-2-1,-1-1 1,1 0-1,0-2 1,-1-1-1,0 0 1,0-1-1,-1-2 1,0 0-1,0-1 1,-1-1-1,0 0 1,-1-2-1,0 0 1,4-5-2,-6 4 6,-1 0 0,-1 0-1,0-1 1,0-1 0,-2 0 0,0-1-1,1-3-5,-8 10 5,1 0-1,-2-1 0,1 1 0,-2-1 0,1 0 0,-1 0 1,-1 0-1,0 0 0,-1 0 0,0-1 0,0 1 0,-2-1 1,0-6-5,1 16 0,0 1 0,-1-1 0,1 0 0,-1 0 1,1 0-1,-1 1 0,0-1 0,0 0 0,1 1 1,-1-1-1,-1 1 0,1-1 0,0 1 0,0-1 1,0 1-1,-1 0 0,1-1 0,-1 1 0,1 0 0,-1 0 1,1 0-1,-1 0 0,0 0 0,1 1 0,-1-1 1,0 1-1,0-1 0,1 1 0,-1-1 0,0 1 1,0 0-1,0 0 0,0 0 0,0 0 0,1 0 1,-1 0-1,0 0 0,-4 1-9,1-1 0,-1 1 1,1 0-1,-1 1 0,1-1 1,0 1-1,0 0 0,0 0 0,0 1 1,0-1-1,0 1 0,-1 1 9,-5 7-30,0 0-1,0 1 1,1 0 0,0 0-1,1 1 1,1 0-1,0 1 1,1 0 0,-2 6 30,-2 6-29,1 1 0,1 0 0,2 0 0,-4 23 29,7-26-8,1 0-1,1 1 1,1-1-1,1 1 1,1-1 0,1 1-1,3 5 9,-4-23 1,0 1 1,1-1-1,0 0 0,0 0 0,1 0 0,0 0 0,0 0 0,1-1 0,0 1 0,0-1 0,1 0 0,-1 0 0,1 0 0,0-1 0,1 0 0,0 0 0,-1 0 0,1 0 1,1-1-1,-1 0 0,1-1 0,-1 1 0,1-1 0,0-1 0,1 1-1,5 0 11,1 0 1,0-1-1,0 0 0,0-1 1,0-1-1,0 0 1,1-1-1,-1-1 0,0 0 1,-1-1-1,1 0 0,0-1 1,-1 0-1,0-1 1,0-1-1,11-6-11,2-3 24,-1-1 1,0-1-1,-1-1 0,-1-1 0,-1-2 1,-1 0-1,8-10-24,-19 20-19,-1 0-1,0 0 1,0-1-1,-1 0 1,-1 0-1,0-1 1,-1 0 0,0 0-1,-1 0 1,-1-1-1,0 0 1,0 0 0,-2 0-1,0 0 1,0 0-1,-1-10 20,-1 21 1,0 0 0,-1 0 0,1 0 0,-1-1 0,0 1 0,0 0 0,0 0 0,0 0-1,0 0 1,-1 0 0,1 0 0,-1 0 0,0 1 0,0-1 0,0 1 0,0-1 0,0 1 0,-1 0 0,1-1-1,-1 1 1,1 0 0,-1 1 0,0-1 0,0 0 0,0 1 0,0 0 0,0 0 0,0 0 0,0 0 0,0 0 0,0 0-1,-3 1 0,-1-2-11,0 2 0,0-1-1,1 1 1,-1 0 0,0 0-1,0 1 1,0 0-1,1 0 1,-1 0 0,0 1-1,1 0 1,-1 1 0,1-1-1,0 1 1,-6 4 11,2 0-6,0 1 1,1 1 0,0 0-1,0 0 1,1 0-1,0 1 1,0 0-1,2 1 1,-1 0-1,1 0 1,1 0 0,0 1-1,0 0 1,-2 12 5,1-2 2,1 1 1,1 0 0,2 0-1,0 1 1,1-1 0,1 0 0,3 17-3,-1-27 7,0-1 1,1 1-1,0-1 1,1 0 0,0 0-1,1 0 1,1 0 0,-1-1-1,2 0 1,0 0-1,0-1 1,1 0 0,0 0-1,0 0 1,1-1 0,1-1-1,0 0 1,0 1-8,-1-3 4,0 0-1,0-1 1,0 0 0,1 0-1,0-1 1,0 0 0,0-1-1,0 0 1,0 0 0,1-1-1,-1-1 1,1 0 0,0 0-1,-1-1 1,1 0 0,-1-1-1,1 0 1,-1-1 0,1 0 0,-1-1-1,10-3-3,-6 0 11,0-1-1,0-1 0,-1 0 1,0-1-1,0 0 0,-1-1 1,-1 0-1,1-2-10,6-5 21,-1-2-1,-1 0 1,-1-1 0,8-14-21,-16 22 6,0 0 1,-1 0-1,0-1 1,-1 0 0,-1 0-1,0 0 1,0-1-1,-2 1 1,1-7-7,-2 14 6,-1 0-1,0 0 1,0 0-1,0 0 1,-1 0 0,0 0-1,0 1 1,0-1-1,-1 0 1,0 0 0,0 1-1,-1-1 1,1 1-1,-1 0 1,-1-1 0,1 2-1,0-1 1,-1 0 0,0 1-1,0-1 1,-1 1-1,0-1-5,-6-2 1,1 0 1,-1 1-1,0 0 0,0 1 0,-1 0 0,1 1 0,-1 0 1,0 0-1,0 2 0,0-1 0,-1 2 0,1 0 0,-1 0 1,1 1-1,-5 1-1,11-1-3,0 0 0,-1 1 0,1-1 0,-1 2 0,1-1 0,0 1 0,0 0 0,0 0 0,0 1 0,0-1 0,0 1 0,1 1 0,0-1 0,-1 1 0,-1 2 3,0 0-2,0 2 0,0-1 0,1 1-1,0 0 1,0 0 0,0 0 0,2 1 0,-1 0 0,-2 6 2,0 5-3,0 0 0,2 0-1,0 1 1,1 0 0,1 0 0,1 0 0,0 1 0,2-1 0,1 5 3,0-13 9,1 0 1,0 0-1,1-1 1,1 1-1,0 0 1,0-1-1,1 0 1,1 0-1,0-1 1,1 1-1,0-1 1,0-1-1,2 1 1,-1-1-1,1-1 1,0 1-1,1-2 1,0 1-1,0-1 1,1-1-1,0 0 1,1 0-1,-1-1 1,1-1-1,0 0 1,1-1-1,-1 0 1,1 0-1,0-2 1,0 1-1,10-1-9,-8-1 29,-1-1-1,0 0 0,0-1 0,0-1 1,0 0-1,0-1 0,-1-1 0,1 0 1,-1 0-1,0-2 0,10-4-28,-3-2 24,-1 0 0,0-1-1,-1-1 1,-1-1 0,0 0 0,13-17-24,-13 14 4,-2-1 0,0 0 1,-1-1-1,-1-1 0,9-19-4,-18 31 5,1 0-1,-1-1 1,-1 0 0,0 0-1,0 0 1,-1 0 0,-1 0-1,1 0 1,-2 0-1,1 0 1,-1-1 0,-1 1-1,0 0 1,0 0-1,-1-2-4,0 7 1,0 1 0,0-1 0,-1 0 0,0 1 0,1-1-1,-1 1 1,-1 0 0,1 0 0,0 0 0,-1 1 0,0-1-1,0 1 1,0 0 0,0 0 0,-1 0 0,1 0 0,-5-1-1,-6-3-2,-1 1 1,1 0-1,-1 1 0,-15-3 2,16 5-10,1 0 0,-1 1 0,0 0-1,0 2 1,0 0 0,1 0-1,-1 1 1,-12 3 10,17-1-9,1-1 1,-1 1 0,1 1-1,0 0 1,0 0-1,0 1 1,0 0 0,1 0-1,0 1 1,0 0-1,1 0 1,-1 1-1,-2 4 9,-1 2-1,1 0 0,1 1 1,0-1-1,1 2 0,1-1 0,0 1 0,1 0 0,1 1 0,0-1 0,1 1 0,0 0 0,2 0 0,0 0 0,0 1 0,2-1 0,0 0 0,1 1 0,0-1 0,1 0 0,1 0 0,1 0 0,1 0 0,0-1 0,4 10 1,-3-10 1,0 0 0,1 0 0,1-1 0,0 0 0,1-1 0,0 1 0,1-1 0,1-1 0,0 0 0,1-1 0,0 0 0,0-1 0,1 0 0,1-1 0,-1 0 0,2-1 0,-1-1 0,1 0 0,0-1 0,0 0 0,1-2 0,0 0-1,0 0 1,10 0-1,-13-3 6,0-1 0,0 0 0,0 0-1,0-1 1,0-1 0,0 0-1,-1-1 1,1-1 0,-1 0-1,1 0 1,-1-1 0,0-1-6,4-3 19,-1-1 0,-1 0 0,0-1 0,0 0 0,-1-1 1,-1-1-1,0 0 0,6-9-19,-6 8 10,-1-1 1,0-1-1,-2 0 0,0 0 1,0-1-1,-2 0 1,0 0-1,-1-1 0,-1 0 1,0 0-1,-1-1 0,-2 1 1,0-1-1,0-18-10,-2 30 4,-1 0 0,0 0 0,-1-1 0,0 1 0,0 0 0,0 0-1,-1 1 1,0-1 0,0 0 0,-1 1 0,0 0 0,0 0 0,0 0 0,-1 0 0,0 1-1,0-1 1,0 1 0,-1 1 0,0-1 0,0 1 0,0 0 0,0 0 0,-1 0-4,-5-3 3,0 1 0,-1 1 0,1 0 0,-1 0 0,0 1 0,0 1 0,0 0 0,-1 1 1,1 0-1,-1 1 0,1 1 0,-5 0-3,11 1-1,1-1 0,0 2 1,-1-1-1,1 1 0,0 0 0,0 0 1,0 0-1,1 1 0,-1 0 0,0 0 1,1 1-1,0 0 0,-2 1 1,-1 2-2,1 0 0,0 1-1,0-1 1,1 1 0,0 1-1,1-1 1,-1 1 0,1 2 2,-4 8-4,1 0 1,1 1 0,0 0-1,2 1 1,0-1 0,2 1 0,0 0-1,1 1 4,1-5 1,0 1 0,1-1 0,1 1-1,0-1 1,2 1 0,0-1 0,0 0-1,2 0 1,0 0 0,1-1 0,1 0-1,0 0 1,1 0 0,1-1 0,1 0-1,0-1 1,0 0 0,2-1 0,-1 0-1,2-1 1,10 9-1,-12-13-2,0-1 0,0 0-1,0-1 1,1-1 0,0 0-1,0 0 1,1-1 0,-1-1 0,1 0-1,0 0 1,11-1 2,-13 0 1,0-2 0,1 1 0,-1-2 0,1 0 0,-1 0-1,0-1 1,1 0 0,-1-1 0,0 0 0,0-1 0,-1 0 0,1 0 0,2-3-1,1-2 7,-1 0-1,0 0 1,0-1 0,-1 0 0,-1-1 0,0-1-1,0 0 1,-1 0 0,-1-1 0,0-1 0,-1 1-1,0-1 1,-1 0 0,-1-1 0,0 0 0,-1 0-1,0 0 1,-2-1 0,0 1 0,0-1 0,-1-4-7,-1 11 4,0 0 1,-1 0-1,0 0 1,0 0-1,-1 0 1,0 0 0,0 0-1,-1 0 1,-1 1-1,1-1 1,-1 1-1,-1-1 1,0 1 0,-3-6-5,-5-2 3,0 2 1,0-1 0,-1 2-1,-1 0 1,-1 0 0,1 2-1,-2-1 1,0 2 0,0 0-1,-1 1 1,-2 0-4,10 5-2,-1 0 1,1 1-1,-1 0 1,0 1-1,0 0 1,1 1-1,-1 0 0,-1 0 1,1 1-1,-2 0 2,5 1-4,1 0 0,-1 0 0,1 1-1,-1-1 1,1 2 0,-1-1 0,1 1 0,0 0-1,0 0 1,1 0 0,-1 1 0,1 0-1,-1 0 1,1 1 0,-4 4 4,-1 2-2,0 2 0,1 0 0,1 0 0,0 0-1,0 1 1,2 0 0,-1 1 0,2-1 0,0 1 0,1 0 0,0 1 0,2-1 0,-1 1 0,2-1-1,0 3 3,0-2 1,1 1-1,1-1 0,0 0 1,1 1-1,1-1 1,0 0-1,1 0 0,1 0 1,1-1-1,0 1 0,1-1 1,0-1-1,1 0 0,4 5 0,-1-5-3,0 0-1,1-1 0,1-1 0,-1 0 1,2 0-1,0-1 0,0-1 1,1-1-1,11 6 4,-14-9 2,0-1 0,0 0 0,1-1 1,-1 0-1,1-1 0,0-1 0,0 0 0,0 0 0,0-1 0,0-1 1,0 0-1,0-1 0,6-1-2,-10 0 7,-1 0 1,0-1-1,0 0 0,0 0 1,-1 0-1,1-1 1,-1 0-1,1-1 0,-2 0 1,1 0-1,0 0 1,-1-1-1,0 0 0,0 0 1,-1 0-1,0-1 0,0 0 1,0 0-1,-1 0 1,0-1-1,0 1 0,0-5-7,4-7-13,-2 0 0,0 0 0,-1-1 0,-1 1 0,-1-1 0,-1 0-1,0 0 1,-2-19 13,-1 30-2,0 0 0,-1 0-1,0 0 1,-1 0-1,0 0 1,0 1 0,-1-1-1,0 1 1,-1 0 0,0 0-1,0 1 1,0-1 0,-1 1-1,0 0 1,0 1 0,-1-1-1,0 1 1,-1 0 2,-3-3-1,0 1 1,0 0 0,-1 1-1,0 0 1,0 1-1,-1 0 1,0 1 0,0 0-1,0 1 1,-1 1 0,-12-2 0,18 4-4,-1 0 1,0 0 0,0 1 0,0 0-1,0 1 1,1 0 0,-1 0 0,0 1 0,1 0-1,-1 0 1,1 1 0,0 1 0,0-1 0,0 1-1,0 0 1,0 1 0,1 0 0,0 0-1,0 1 1,0-1 0,1 2 0,0-1 0,0 1-1,1 0 1,-1 0 0,1 0 0,1 1-1,0-1 1,-3 8 3,0 0 2,1-1-1,1 1 1,1 0-1,0 1 0,1-1 1,0 1-1,1-1 1,1 1-1,1 0 1,0 0-1,1-1 1,1 1-1,0 0 1,1-1-1,0 1 0,2-1 1,4 11-2,-3-9 2,2-1 0,-1 0 0,2 0 0,0-1-1,1 0 1,1 0 0,0-1 0,1 0 0,0-1 0,1-1 0,1 0 0,0-1 0,0 0 0,1-1 0,7 3-2,-14-9 5,1 1 1,0-1-1,0-1 1,1 0 0,-1 0-1,1-1 1,-1 0 0,1 0-1,0-1 1,0-1 0,-1 1-1,4-2-5,-7 1 5,0-1 0,0-1-1,0 1 1,0-1 0,-1 0-1,1 0 1,0 0 0,-1-1-1,0 0 1,1 0 0,-1 0-1,0-1 1,-1 0 0,1 0-1,-1 0 1,0 0 0,0-1 0,0 0-1,0 0 1,-1 0-5,5-8 11,-1 0 1,0-1-1,-1 0 1,0 0-1,-2-1 0,1 1 1,-2-1-1,0 0 1,-1 0-1,0 0 1,-1-2-12,-1 4 7,1 0 1,-2 0 0,0 0-1,0 0 1,-2 0 0,1 0-1,-2 0 1,1 1 0,-2 0-1,0-1 1,0 1 0,-1 1-1,-2-3-7,-2-1-3,-1 0 0,-1 0-1,0 1 1,-1 1 0,0 0 0,-1 1-1,-1 0 1,0 1 0,0 1 0,-1 1-1,-1 0 4,8 4-2,0 1-1,-1 0 1,1 1-1,-1 0 0,0 1 1,0 0-1,0 0 1,0 1-1,-1 0 0,1 1 1,0 0-1,0 1 1,0 0-1,-1 1 0,1 0 1,0 0-1,1 1 1,-1 0-1,0 1 0,-8 5 3,-2 2-4,1 1 0,1 2 0,0 0 0,1 0 0,0 2 0,1 0-1,1 1 1,-5 8 4,-11 15 17,2 3 0,2 0 0,-2 9-17,4-5 35,2 2 0,2 0 0,-9 35-35,23-58 14,0 2-1,2-1 1,0 1-1,2-1 1,2 1-1,0 0 1,3 21-14,-2-47 1,0 1 0,0 0 0,0 0 0,1 0 0,0-1 0,-1 1 0,1 0 0,0-1 0,0 1 0,0 0 0,1-1 0,-1 1 0,1-1 0,-1 0 0,1 1 0,0-1 0,0 0 0,0 0 0,0 0 0,0 0 1,0-1-1,0 1 0,1 0 0,-1-1 0,1 0 0,-1 1 0,1-1 0,-1 0 0,1 0 0,0-1 0,0 1 0,-1-1 0,3 1-1,3-1 11,0 0 0,-1 0 0,1-1 1,-1 0-1,1 0 0,-1-1 0,1 0 0,-1-1 0,0 1 0,0-1 1,0 0-1,3-3-11,14-9 27,0-1 0,0-1-1,-2-1 1,0-1 0,7-10-27,5-8-1,-1-1 0,19-31 1,-40 51-34,0 0-1,-1-1 1,-1 0 0,-1-1 0,0-2 34,-5 11-12,-1 1 0,0-1-1,-1 0 1,0 0 0,0 0-1,-1-1 1,-1 1 0,0 0 0,0 0-1,-2-6 13,0 11-2,0 0-1,0-1 0,0 1 1,-1 0-1,0 0 0,0 1 0,0-1 1,-1 1-1,0-1 0,0 1 1,-1 0-1,1 1 0,-1-1 1,0 1-1,0 0 0,0 0 0,-1 0 1,-5-2 2,-12-7-2,0 2 0,-1 0 0,0 2 0,-4 0 2,8 2-5,0 1 0,-1 2 0,0 0 0,0 1 0,-1 1 0,1 1 0,0 0 0,0 2-1,-1 1 6,6 0-2,1 0 0,-1 2 0,1 0 0,-1 0 0,1 2-1,1 0 1,-1 0 0,1 2 0,0-1 0,1 2-1,0 0 1,-4 4 2,-10 11 5,2 1 0,0 1 1,2 1-1,0 1 0,2 1 0,2 1 0,0 1 0,2 1 0,2 0 0,1 1 0,1 1 0,2 0 0,1 0 0,2 1 1,1 1-1,-1 31-5,7-53 6,0 0 0,1 0 0,1 0 0,0 0 0,1-1 0,0 1 1,1 0-1,1-1 0,0 0-6,-2-7 1,0-1 0,1 0 0,-1 0 0,1 0 0,0 0 0,0 0 0,1-1 0,-1 1 0,1-1 1,0 0-1,0 0 0,1 0 0,-1-1 0,1 0 0,0 0 0,0 0 0,0 0 0,0-1 0,0 1 0,0-1 0,1-1 0,2 1-1,0 0 12,1-1 0,0 0 0,-1 0-1,1-1 1,0 0 0,0-1 0,-1 0-1,1 0 1,-1-1 0,1 0 0,0-1-12,5-2 17,0 0 0,0-1 0,-1-1 0,0 0 0,0-1 0,4-4-17,11-10 16,-1-2 0,-1 0 0,-1-2-1,-1-1 1,0-3-16,0 1-10,-2-1-1,-2-1 1,0-1 0,2-9 10,-16 29-15,-1-1 0,0 1 1,0-1-1,-1 0 1,-1 0-1,0 0 1,-1-1-1,-1 1 1,0 0-1,0-1 0,-2 1 1,0-1-1,-1-6 15,0 13 0,0 0 0,-1 0 0,0 0-1,0 0 1,0 1 0,-1-1 0,0 1-1,0 0 1,0 1 0,-1-1-1,0 1 1,0-1 0,-1 2 0,0-1-1,1 0 1,-1 1 0,-4-2 0,-13-7 17,0 1-1,-1 0 1,0 2 0,-8-1-17,4 1 6,-1 3-1,0 0 1,0 2-1,-1 1 1,0 1-1,0 1 1,0 2-6,19 0-1,0 1 0,1 0 1,-1 1-1,1 0 0,0 0 0,-1 1 1,1 0-1,0 1 0,1 0 1,-1 1-1,1 0 0,0 0 1,-1 2 0,-2 2-10,1 0 1,-1 1 0,2 1 0,0 0-1,0 0 1,1 1 0,0 0 0,-6 12 9,2 1-5,0 0 1,2 2-1,1-1 0,2 1 1,0 1-1,1-1 1,2 1-1,1 0 1,0 18 4,4-31 0,-2 20 11,1 1 0,2 0 0,3 16-11,-3-42 1,1 0 0,0-1 0,0 1 0,1-1 0,0 0 0,1 0 0,0 0 0,0-1 0,1 1 0,0-1 0,0 0 0,1 0 0,0-1 0,1 0 0,1 1-1,-3-3 2,0-2 1,0 1 0,1-1 0,0 0-1,-1 0 1,1 0 0,0-1 0,1 0-1,-1 0 1,0-1 0,0 0-1,1 0 1,-1 0 0,1-1 0,-1 1-1,1-2 1,-1 1 0,1-1 0,4-1-3,3-1 8,-1 0 0,0-1 1,0 0-1,0-1 1,-1-1-1,0 0 1,0 0-1,0-1 1,0-1-9,22-18 20,-2 0 0,0-3 1,-2 0-1,17-22-20,-26 26-12,-1-1 0,-1-1-1,-2 0 1,-1-1 0,-1-1 0,4-13 12,-15 31-4,0 0 1,0 0 0,-1-1-1,-1 0 1,0 0-1,-1 0 1,0 1 0,0-1-1,-2 0 1,1 0-1,-2-1 4,1 6 2,0-1-1,-1 1 0,-1-1 0,1 1 1,-1 0-1,0 0 0,-1 0 0,0 0 1,0 0-1,0 1 0,-1 0 0,0 0 1,0 0-1,0 0 0,-1 1 0,0 0 1,-1 0-2,-5-4 4,-1 0 1,0 1-1,0 1 0,-1 0 1,1 1-1,-2 0 1,1 1-1,0 1 1,-8-1-5,16 4-2,0 0 0,1 0 0,-1 1 0,0-1 0,0 1 0,1 1 1,-1-1-1,0 1 0,1 0 0,-1 0 0,1 1 0,-1-1 1,1 1-1,0 0 0,-1 1 0,1 0 0,0-1 0,0 1 1,1 1-1,-1-1 0,1 1 0,0 0 0,0 0 0,0 0 1,0 0-1,-1 3 2,-3 6-10,1 0 0,0 0 1,1 1-1,0 0 0,1 0 1,0 1-1,2-1 0,-1 1 1,1 8 9,-2 23 4,2 1 0,2 21-4,2-37 11,0 1 0,2-1-1,2-1 1,1 1 0,1-1 0,4 8-11,-7-26 1,0 0 1,1 0 0,0 0-1,1 0 1,0-1 0,1 0 0,0-1-1,1 1 1,0-1 0,0-1-1,1 1 1,1-2 0,-1 1 0,1-1-1,1-1 1,4 3-2,-6-5 3,0-1 0,0-1 0,0 0 0,0 0 1,1-1-1,-1 0 0,1 0 0,-1-1 0,1 0 0,0-1 0,-1 0 0,1-1-3,4 0 4,0-1 1,-1-1-1,1-1 0,-1 0 0,0 0 0,0-1 0,-1-1 1,1 0-5,12-9 3,-1 0 1,0-1 0,-1-2 0,-1 0 0,-1-2 0,-1 0-1,14-17-3,-13 11-43,0-1-1,-1 0 0,12-25 44,-27 43-16,0 0 0,-1 0-1,0-1 1,-1 1 0,0-1-1,0 0 1,-1 0 0,0 0-1,-1-1 1,0 1-1,-1 0 1,0 0 0,0-1-1,-2-5 17,0 10 1,0 0-1,0 0 1,-1 0-1,1 0 1,-1 1 0,-1 0-1,1-1 1,-1 1-1,0 0 1,0 1-1,0-1 1,-1 1-1,0 0 1,1 0-1,-1 0 1,-1 1-1,1-1 1,-1 1-1,-2-1 0,-6-2 2,1 0 0,-1 1 0,0 0 0,0 1 0,-1 0 0,1 1 0,-13 0-2,20 2-2,0 1 0,-1 0 0,1 0 0,0 1 0,-1 0 0,1 0 0,0 1 0,0 0 0,0 0 0,0 0 0,0 1 0,1 0 0,-1 0 0,1 1 0,-4 2 2,2 1-6,0 0-1,0 1 1,0-1-1,1 2 1,0-1-1,0 1 1,1 0 0,0 0-1,1 1 1,-1 1 6,-5 14-7,0 0 1,2 1 0,0 0-1,2 0 1,1 1 0,0 7 6,-1 21 75,3 0 1,2 34-76,2-68 15,1 0 0,1 0 0,1-1 0,0 1-1,2-1 1,5 15-15,-6-24 2,0-1-1,0 0 0,1 0 1,1-1-1,0 1 0,0-1 1,1 0-1,0-1 0,0 1 1,1-1-1,0-1 0,1 0 1,4 4-2,-6-7 4,0 0 0,-1-1 1,1 0-1,1 0 1,-1 0-1,0-1 0,1 0 1,-1-1-1,1 0 0,-1 0 1,1 0-1,0-1 0,-1 0 1,8-1-5,-5 0 11,0-1 0,0 0 0,-1 0 1,1-1-1,0 0 0,-1-1 0,0 0 1,0 0-1,0-1 0,7-5-11,4-5 8,-2-1-1,0-1 1,0 0 0,-2-1-1,0-1 1,-1-1 0,-1 0-1,10-20-7,-13 21-31,-2 0 0,-1 0 1,0-1-1,-1 0 0,-2 0 0,0-1 0,-1 0 0,0 0 0,-2 0 0,-1-11 31,-1 25-19,0 1 0,-1-1 1,1 0-1,-2 0 0,1 1 0,-1-1 0,0 1 1,0-1-1,-1 1 0,0 0 0,-3-5 19,5 9-8,-1-1 0,1 1 0,-1 0 0,0 0-1,0 0 1,0 0 0,0 1 0,0-1 0,0 1 0,-1-1 0,1 1 0,-1-1 0,1 1-1,0 0 1,-1 0 0,0 1 0,1-1 0,-1 0 0,0 1 0,1-1 0,-1 1-1,0 0 1,1 0 0,-1 0 0,0 0 0,0 1 0,1-1 0,-1 1 0,0 0-1,1-1 1,-1 2 8,-3 0-7,0 1 0,0 1 0,1-1-1,0 1 1,0 0 0,0 0 0,0 1-1,0-1 1,1 1 0,0 0 0,0 0-1,0 1 1,1-1 0,-1 1 0,2 0-1,-1 0 1,0 2 7,-8 18-25,1 1-1,1 0 0,-1 10 26,3-11 22,2 1 0,0 0 0,2 0 0,0 1 0,2-1 0,1 1 0,2-1 0,0 1 0,6 21-22,-6-42 6,0 0 1,1 0 0,0 0-1,0-1 1,1 1 0,0-1-1,0 0 1,0 0 0,1 0-1,0 0 1,0-1 0,0 0-1,1 0 1,0 0 0,0-1-1,0 1 1,0-2 0,1 1-1,0-1 1,-1 0 0,4 1-7,-2-1 4,0-1 0,1 0 0,-1 0 0,1-1 0,-1 0 0,1 0 0,-1-1 0,1 0 0,0-1 0,-1 0 0,1 0 0,-1-1 0,0 0 0,1 0 0,-1-1 0,0 0 0,0 0 0,4-4-4,0 0-1,0-1 0,0 0-1,-1-1 1,0-1 0,0 0 0,-1 0 0,-1-1 0,0 0 0,0-1 0,-1 0 0,0 0 0,-1-1 0,-1 0 0,0 0 0,-1-1 0,0 1 0,-1-1-1,-1 0 1,0 0 0,-1-1 0,0 1 0,-1 0 0,-1-1 0,0 1 0,-1-5 1,0 13 1,0-1 0,-1 1-1,1 0 1,-1 0 0,0 0 0,-1 0 0,0 0-1,0 0 1,0 1 0,0-1 0,-1 1 0,0 0-1,0 0 1,0 0 0,-1 1 0,0 0 0,-2-2-1,2 1-5,-1 0 1,-1 1-1,1 0 1,-1 0 0,0 1-1,1 0 1,-2 0-1,1 0 1,0 1 0,0 0-1,-1 0 1,1 1-1,-1 0 1,-3 0 4,9 2-6,-1-1 0,0 1 0,0-1-1,0 1 1,1 0 0,-1 0 0,1 0 0,-1 0 0,1 1 0,-1-1-1,1 1 1,0-1 0,-1 1 0,1 0 0,0 0 0,0 0 0,0 0 0,1 0-1,-1 0 1,0 1 0,1-1 0,-1 1 0,1-1 0,0 1 0,0-1-1,0 1 1,0 1 6,-4 12 2,0 0-1,2-1 1,0 1 0,0 6-2,2-19-1,-2 19 12,1 1 0,1 0 0,1-1 1,1 1-1,0 0 0,2 0 0,1-1 0,2 5-11,-4-18 5,1 1 0,0-1 0,1 0 0,0 0 0,1 0-1,0 0 1,0-1 0,0 0 0,1 0 0,1 0 0,-1-1 0,1 0 0,0 0-1,1-1 1,0 0 0,0 0 0,0-1 0,0 0 0,1 0 0,1-1-5,-3-1 4,0 0 1,0-1-1,0 0 1,0 0-1,0-1 1,1 0-1,-1 0 1,1-1-1,-1 0 1,1 0-5,-4 0 4,1-1 0,-1 0 1,0 1-1,0-1 0,0-1 0,0 1 1,0-1-1,0 1 0,0-1 0,0 0 1,-1 0-1,1-1 0,-1 1 0,0-1 1,1 0-1,-1 0 0,1-2-4,4-5 8,0 0 0,-1-1 0,0 0 0,-1 0 0,0-1 0,-1 1 0,-1-1 1,0 0-1,2-9-8,-1-4-1,-2 0 1,0 0 0,-2-1 0,0-10 0,-2 28 0,0-1-1,-1 0 1,1 1 0,-2-1-1,1 1 1,-1 0-1,0-1 1,-1 1 0,0 1-1,0-1 1,-1 0 0,0 1-1,0 0 1,1 2-2,0-1 0,0 1 1,-1 1-1,1-1 0,-1 0 0,0 1 0,-1 0 0,1 0 0,-1 1 0,1 0 0,-1-1 0,0 2 0,0-1 0,0 1 1,-1 0-1,1 0 0,-4 0 2,7 2-5,1 0 0,-1 0 0,0 1 0,1-1 0,-1 1 0,0-1 0,1 1 0,-1 0 0,1 0 0,-1 0 0,1 1 0,0-1 0,0 0 0,-1 1 0,1-1 0,0 1 0,0 0 0,0 0 0,0 0 0,1 0 0,-1 0 0,1 0 0,-1 0 0,1 1 0,-1 0 5,-3 7-3,0 1-1,0-1 0,1 1 1,0-1-1,-1 8 4,1-2 7,1 1-1,0 0 1,1-1 0,1 1-1,1 0 1,0 0 0,1 0 0,1 0-1,1 6-6,-1-16 3,-1 0 0,1 0 0,0 0 0,1 0-1,0-1 1,0 1 0,0-1 0,1 0 0,0 0 0,0 0-1,0 0 1,1-1 0,0 1 0,0-1 0,0-1 0,1 1-1,0-1 1,-1 0 0,2 0 0,-1 0 0,0-1 0,1 0-1,2 1-2,-4-3 3,0 1 0,0 0 0,0-1 1,0 0-1,1 0 0,-1-1 0,0 1 0,1-1 0,-1 0 0,1-1 0,-1 0 0,0 1 0,0-1 0,1-1 0,-1 1 0,0-1 0,0 0 0,0 0 0,0-1 0,-1 1 0,1-1 0,-1 0 1,1 0-1,-1-1 0,0 1 0,0-1 0,-1 0 0,1 0 0,-1 0 0,1-1-3,5-9 2,-1 0-1,0 0 1,0 0 0,-2-1-1,0 0 1,0-1 0,-2 1-1,0-1 1,1-10-2,4-56-110,-8 74 88,-1 1 1,0-1-1,-1 1 1,1-1-1,-1 0 1,-1 1-1,0 0 0,0-1 1,-3-6 21,3 11-7,0 1 0,-1-1 1,1 0-1,-1 1 0,1-1 1,-1 1-1,0 0 0,0 0 0,0 0 1,0 0-1,-1 1 0,1-1 0,0 1 1,-1 0-1,-1 0 7,4 0-5,-1 0 1,1 1-1,-1-1 1,1 1-1,-1 0 1,1-1-1,-1 1 0,1 0 1,-1 0-1,1 0 1,-1 0-1,1 0 1,-1 1-1,1-1 0,-1 0 1,1 1-1,-1-1 1,1 1-1,0-1 1,-1 1-1,1 0 0,0-1 1,-1 1-1,1 0 1,0 0-1,0 0 1,0 0-1,-1 0 1,1 0-1,0 1 0,1-1 1,-1 0-1,0 0 1,0 1-1,0-1 1,0 2 4,-2 8-11,0 0 1,1 0 0,0 1 0,1-1 0,0 1 0,1-1 0,0 1 0,1 6 10,0-11-3,0 1 0,1-1 1,-1 1-1,2-1 1,-1 0-1,1 0 0,0 0 1,0 0-1,1-1 1,0 1-1,0-1 0,1 0 1,3 4 2,2 1-2,2 0-1,-1-1 1,5 3 2,-12-10 0,0 0 0,0-1 1,0 1-1,0-1 0,0 0 0,0-1 0,1 1 0,-1-1 0,1 0 0,-1 0 0,1 0 0,-1 0 1,3-1-1,-6 0 1,0 0 1,0 0 0,0-1-1,0 1 1,-1 0 0,1-1 0,0 1-1,0-1 1,0 1 0,0-1 0,0 1-1,-1-1 1,1 0 0,0 1-1,-1-1 1,1 0 0,0 0 0,-1 1-1,1-1 1,-1 0 0,1 0-1,-1 0 1,1 0 0,-1 0 0,0 0-1,1 0 1,-1 0 0,0 1 0,0-2-2,6-34 51,-5 27-39,3-37 0,-3 24-15,2 0-1,0 0 1,1 0 0,3-4 3,-7 25-7,-1 1 1,1-1 0,0 1 0,-1-1-1,1 1 1,-1-1 0,1 1 0,-1-1 0,1 1-1,-1 0 1,1-1 0,-1 1 0,1 0-1,-1-1 1,1 1 0,-1 0 0,1 0 0,-1-1-1,0 1 1,1 0 0,-1 0 0,1 0-1,-1 0 1,0 0 0,1 0 0,-1 0 0,0 0-1,1 0 1,-1 0 0,1 0 0,-1 1 6,-32-2 75,25 2-75,-1-1 22,1-1 1,-1 1-1,1-1 0,-1-1 0,1 1 0,0-2 0,0 1 1,0-1-1,0 0 0,0-1 0,1 1 0,-1-2 0,1 1 1,0-1-1,0 0 0,-1-2-22,-106-90 66,12 9-51,43 40-16,6 4 14,-1 3 1,-2 2 0,-23-10-14,63 40-4,-1 1 1,1 0 0,-2 1-1,1 1 1,-1 0-1,0 2 1,0 0 0,0 1-1,0 0 1,-1 2-1,1 0 1,-1 1 0,1 1-1,-12 3 4,25-4-5,0 1 0,1 0 0,-1 0 0,1 1-1,-1-1 1,1 1 0,0 0 0,-1 0 0,1 0-1,0 1 1,0 0 0,1-1 0,-1 1 0,0 1 0,1-1-1,0 0 1,0 1 0,0 0 0,0 0 0,0 0-1,1 0 1,0 0 0,0 0 0,0 0 0,0 1 0,1-1-1,0 1 1,-1 0 0,2-1 0,-1 1 0,0 0-1,1-1 1,0 1 0,0 0 0,1 4 5,0-8-3,-1-1 1,0 1-1,1 0 1,-1 0-1,1-1 1,-1 1-1,1 0 0,-1-1 1,1 1-1,-1 0 1,1-1-1,0 1 1,-1-1-1,1 1 1,0-1-1,0 1 1,-1-1-1,1 0 0,0 1 1,0-1-1,0 0 1,-1 1-1,1-1 1,0 0-1,0 0 1,0 0-1,0 0 0,0 0 1,-1 0-1,1 0 1,0 0-1,0 0 1,1-1 2,1 1 0,1-1 0,0 1 0,0-1 0,-1 0 0,1-1 0,0 1 0,-1 0 0,1-1 0,7-5-3,-1-1 0,0 1 1,-1-2-1,0 1 0,0-1 0,0-1 0,-1 0 1,-1 0-1,1-2 3,2-3-26,0-1 0,-2 1 0,0-2 0,0 1 0,-2-1 0,1-4 26,-5 15-11,0 0 1,-1 0 0,0 0 0,0 0 0,-1-1 0,1 1 0,-1 0 0,0 0 0,-1 0 0,0 0 0,0-1 0,0 1 0,-1 0 0,0 0 0,0 0 10,0 1-3,-1 1 1,0 0-1,1 0 0,-2 0 1,1 0-1,0 1 0,-1-1 1,1 1-1,-1 0 0,0 0 1,0 0-1,0 1 0,-1-1 1,1 1-1,-1 0 0,1 0 0,-1 1 1,-3-2 2,-2 0 0,1 1 1,-1 0-1,1 0 0,-1 1 1,0 0-1,0 1 0,1 0 1,-1 0-1,0 1 1,1 0-1,-6 2 0,8-1 0,1 0-1,-1 1 1,1-1 0,0 1-1,-1 0 1,1 1 0,1 0-1,-1 0 1,1 0 0,-1 0-1,1 1 1,0 0-1,1 0 1,-1 0 0,1 1-1,-1 1 1,-3 8 4,0 0 0,1 0 0,1 1-1,0 0 1,1 0 0,1 1-1,0-1 1,1 1 0,1 0-1,1 0 1,0 0 0,1 0-1,1 3-3,1-5 1,0 0 0,0 0 0,2 0 0,0 0-1,0-1 1,2 0 0,0 0 0,0 0-1,1-1 1,1 1 0,0-2 0,1 1 0,3 2-1,16 20-12,2-2 0,1-1 0,32 23 12,-17-18-10,2-2-1,1-3 1,2-1 0,1-3-1,1-2 1,1-3 0,1-1-1,50 10 11,-87-28-37,23 9-112,-89 3 154,22-6-14,1 0 0,0 1 1,0 2-1,1 1 0,1 0 0,0 2 0,-7 7 9,21-16 3,1 1-1,0 0 1,1 0-1,-1 1 0,2 0 1,-1 0-1,1 0 1,1 1-1,-1 0 0,2 0 1,-1 1-1,1-1 1,1 1-1,0 0 0,1 0 1,0 0-1,0 0 1,2 0-1,-1 3-2,1-12 1,0-1-1,0 1 0,0-1 1,0 1-1,1-1 1,-1 0-1,0 1 0,1-1 1,-1 1-1,1-1 1,0 0-1,-1 1 0,1-1 1,0 0-1,0 0 1,0 0-1,-1 0 1,1 0-1,1 0 0,-1 0 1,0 0-1,0 0 1,0 0-1,1 0 0,0 0 3,1 1 1,0-1-1,0 0 0,1 0 1,-1-1-1,0 1 0,0 0 1,0-1-1,0 0 0,1 0 1,0 0-4,3 0 10,-1-1 0,1 1 1,0-2-1,-1 1 0,0-1 1,1 0-1,-1 0 0,0 0 0,0-1 1,0 0-1,2-2-10,1-2 2,0 0 0,0-1 0,-1 0-1,-1-1 1,1 0 0,-1 0 0,-1 0 0,0-1-2,-3 5-7,0 0 0,-1 0 0,1 0 0,-1 0 0,-1 0 0,1-1 0,-1 1 0,0-1 0,0 1 0,0-1 0,-1 1 0,0-1 0,0 1 0,0-1 0,-1 1 0,0-1 0,-1-3 7,1 6 0,0 0 0,-1 0 0,1 1 0,-1-1 1,0 0-1,0 1 0,0-1 0,0 1 0,0-1 0,0 1 0,-1 0 0,1 0 0,-1 0 0,0 1 1,1-1-1,-1 0 0,0 1 0,0 0 0,-3-1 0,-8-3 5,-1 0 0,0 1 0,-11-1-5,8 2-2,3 0 1,1 0 1,-1 1 0,0 1 0,0 0-1,0 1 1,0 1 0,0 0-1,0 1 1,8-1 0,0 1-1,0 0 0,0 0 1,0 1-1,1 0 1,-1 0-1,1 0 0,0 1 1,0 0-1,0 0 0,0 1 1,1 0-1,-1 0 0,1 0 1,0 0-1,1 1 0,-1 1 1,-13 18-3,1 1-1,1 0 0,-3 11 4,15-28 5,0 0 0,1 0-1,0 0 1,1 0 0,-1 1 0,2 0 0,-1-1 0,2 1 0,-1 0-1,1-1 1,1 1 0,0 5-5,0-13 4,0 1 0,0-1-1,0 0 1,0 1 0,0-1-1,0 0 1,1 0 0,-1 0 0,1 0-1,-1-1 1,1 1 0,0 0 0,0 0-1,0-1 1,0 0 0,0 1 0,0-1-1,0 0-3,42 19 138,-30-15-116,0-1 0,0 0 0,0-1-1,0-1 1,1 0 0,0-1-1,-1-1 1,15-1-22,-26 1 5,-1-1-1,0 0 1,1 0 0,-1 0 0,0 0 0,1-1-1,-1 1 1,0 0 0,0-1 0,0 0 0,0 1-1,0-1 1,-1 0 0,1 0 0,0 0-1,-1 0 1,1 0 0,-1-1 0,0 1 0,0 0-1,0-1 1,0 1 0,0 0 0,-1-1 0,1 1-1,0-1 1,-1 1 0,0-1 0,0-2-5,1 0 2,-1 0 0,1 0 1,-1 0-1,0 0 0,-1 0 1,1 0-1,-1 0 0,0 1 0,0-1 1,0 0-1,-1 0 0,0 1 1,0-1-1,0 1 0,-2-3-2,1 3 2,0 1-1,0-1 0,-1 1 1,1-1-1,-1 1 0,0 0 1,0 0-1,0 0 0,0 1 1,0 0-1,-1 0 0,1 0 1,-1 0-1,1 0 0,-1 1 1,0 0-1,0 0 0,0 0 1,1 1-1,-1 0 0,-4 0-1,7 0-4,0 1-1,0 0 1,1 0 0,-1 0-1,0 0 1,1 0-1,-1 0 1,1 0 0,-1 1-1,1-1 1,0 0-1,-1 1 1,1-1-1,0 1 1,0 0 0,0-1-1,0 1 1,0 0-1,1-1 1,-1 1 0,0 0-1,1 0 1,-1 0-1,1 0 1,0 0-1,0 0 1,-1 1 4,0 12-4,0 0 0,0-1 0,2 7 4,-1-8-1,1-5 10,0 0-1,0-1 1,1 1 0,0 0-1,0-1 1,0 1 0,1-1-1,1 0 1,-1 0-1,1 0 1,0 0 0,1-1-1,-1 0 1,1 0 0,1 0-1,-1 0 1,1-1-1,0 0 1,0 0 0,1 0-1,-1-1 1,1 0 0,0 0-1,0-1 1,0 0 0,1 0-1,-1-1 1,1 0-1,-1 0 1,1 0 0,0-1-1,5 0-8,3-2 23,0 0-1,-1-1 1,1 0-1,-1-1 0,0-1 1,0-1-1,0 0 1,0-1-1,-1 0 0,11-7-22,7-2 11,113-49 48,-137 60-55,-1 0-1,0-1 1,0 0 0,0 0 0,0 0 0,-1-1 0,0 0-1,0-1 1,0 1 0,-1-1 0,1-1-4,9-16-58,-2 1-1,9-21 59,-17 34-45,-1-1 0,0 0 0,0 0-1,-2 0 1,1-1 0,-1 1 0,-1-1 0,0 1 0,-1-1 0,0 0 0,-1 1 0,-1-11 45,1 22-4,1-1 1,-1 0 0,0 1 0,1-1 0,-1 1 0,1-1 0,-1 1 0,0-1 0,1 1 0,-1-1 0,0 1 0,0 0-1,1 0 1,-1-1 0,0 1 0,0 0 0,0 0 0,1 0 0,-1-1 0,0 1 0,0 0 0,0 0 0,0 1 0,1-1-1,-2 0 4,-20 4-28,17-1 23,1 0 0,0 0-1,1 1 1,-1 0 0,1 0 0,-1 0-1,1 0 1,0 1 0,1-1 0,-1 1-1,1-1 1,-2 6 5,-21 61-16,22-56 13,0 1 0,1-1-1,1 1 1,1-1-1,0 5 4,0-20 0,0 0 0,0 1-1,0-1 1,0 0 0,1 1-1,-1-1 1,0 0 0,0 1-1,0-1 1,1 0 0,-1 0 0,0 1-1,0-1 1,1 0 0,-1 0-1,0 1 1,0-1 0,1 0-1,-1 0 1,0 0 0,1 1 0,-1-1-1,0 0 1,1 0 0,-1 0-1,0 0 1,1 0 0,-1 0-1,0 0 1,1 0 0,-1 0 0,1 0-1,-1 0 1,0 0 0,1 0-1,-1 0 1,0 0 0,1 0 0,-1 0-1,0 0 1,1-1 0,-1 1-1,0 0 1,1 0 0,-1 0-1,0-1 1,1 1 0,-1 0 0,0 0 0,19-12 11,-12 3-30,-1 0 0,-1-1 0,1 0 0,-1 1 0,-1-2 0,0 1 0,0 0 0,-1-1 0,-1 0 0,1 1 0,-2-1 0,0 0 0,0 0 0,-1 0 0,0-8 19,-1 16 0,0 0-1,0 0 1,0 0 0,0-1-1,-1 1 1,1 0 0,-1 1 0,1-1-1,-1 0 1,0 0 0,-1 1-1,1-1 1,0 1 0,-1 0-1,1 0 1,-1 0 0,1 0-1,-1 0 1,0 0 0,0 1-1,0-1 1,0 1 0,0 0-1,0 0 1,-1 0 0,-2 0 0,-8-3 0,0 1 0,0 0 1,0 1-1,0 1 0,-11 0 0,14 0 6,0 1-1,0 0 0,0 1 0,-1 0 0,2 0 0,-1 1 0,0 1 1,0 0-1,1 1 0,-1-1 0,1 2 0,0 0 0,0 0 0,0 2-5,-110 90 7,119-96 2,1 0 1,-1-1-1,0 1 0,1 0 0,-1-1 1,0 1-1,1-1 0,-1 1 0,0-1 1,0 1-1,0-1 0,1 0 0,-1 1 1,0-1-1,0 0 0,0 0 0,0 0 1,0 0-1,0 1 0,1-1 0,-1 0 1,0 0-1,0-1 0,0 1 0,0 0 1,0 0-1,0 0 0,1-1 0,-1 1 0,0 0 1,0-1-1,0 1 0,1 0 0,-1-1 1,0 1-1,0-1 0,1 0 0,-1 1 1,0-1-1,1 1 0,-1-1 0,1 0 1,-1 0-1,1 1 0,-1-1 0,1 0 1,0 0-1,-1 0 0,1 1 0,0-1-9,-2-6-9,0-1 0,0 1 0,1 0 0,1-1 0,-1-6 9,0-1 29,-2-11-42,3 17 15,-1 0 0,-1 0 0,1 1 0,-2-1 0,1 0 0,-2-1-2,3 7 0,0 0 0,-1 0 1,0 0-1,0 1 0,0-1 0,0 1 0,0-1 0,0 1 1,-1 0-1,1 0 0,-1 0 0,0 0 0,1 0 0,-1 0 1,0 1-1,0-1 0,0 1 0,0 0 0,-2-1 0,-14-2-5,-1 1 1,1 0-1,-1 2 0,1 0 0,-18 2 5,13-1 0,19 0-2,1 0 0,0 0-1,0 0 1,-1 1 0,1-1-1,0 1 1,0 0 0,0 1-1,0-1 1,0 1 0,0 0-1,0 0 1,0 0 0,1 0-1,-1 0 1,1 1 0,0 0 0,-1 0-1,-1 3 3,0 0-4,1 1-1,0 0 1,0 0 0,1 0-1,0 0 1,0 1-1,0-1 1,1 1 0,1-1-1,-1 4 5,2-9 2,-1 0 0,1 0 0,-1 0 0,1 0 0,-1 0 0,0 0 0,0 0 0,0 0-1,0 0 1,0 0 0,-1 0 0,1-1 0,0 1 0,-1 0 0,1-1 0,-1 1 0,0-1 0,1 0 0,-1 0 0,-1 1-3,-1 0 11,-1 0 0,0-1 0,1 0 0,-1 1-1,0-2 1,0 1 0,-3 0-10,-31 6 29,32-4-36,0-1 0,0 0 0,0-1 0,0 1 0,-1-1 0,1-1 0,0 1 0,-5-2 7,6 2-2,1 1 0,-1-1 0,1 1 0,0 0 0,-1 1 0,1-1 0,0 1-1,-4 3 3,-22 9 7,2-2-9,0 1 1,0 1 0,-13 10 1,33-20 29,-1-1 1,0-1 0,0 1 0,-1-1-1,1-1 1,-1 0 0,-3 0-30,-22 5 54,-120 43-20,34-20 76,103-23-98,16-5-11,0-1 0,-1 1-1,1-1 1,-1 0 0,0 0 0,1 0-1,-1-1 1,0 1 0,-2-1-1,5 0 12,1 0-5,0 0-13,2-7 3,0 1 0,1 0-1,0 0 1,0-1 0,0 1-1,0 1 1,1-1 0,0 1-1,4-4 5,1-3-4,25-37-49,-2-1 0,7-19 52,-33 55-3,-1 0 0,-1 0-1,0 0 1,-1-1 0,0 0-1,0-13 4,-2 14-2,1-1 0,1 1 0,0 0 0,1 0 0,1 0 0,0 0 0,1-2 2,8-11 4,6-7-60,-3-1 0,-1-1 0,-2-1 0,0-3 56,-10 27-58,-1-1 1,0 1 0,-1-1 0,0 1 0,-1-2 57,-1 15-115,0 0-2,0 0 0,0 0 61,0 0 29,0 0-29,-1 22 28,-3-7 28,-1-1 0,-1-1 0,0 1 0,-1-1 0,-1 0 0,0-1 0,0 0 0,-6 6 0,-2 4 1,-42 65 71,-24 51-72,28-33 5,-38 69 116,51-115 1,28-42-54,1 0 0,0 1 0,-2 7-68,9-18 26,1-1-1,0-1 1,-1 1-1,0-1 1,-1 0-1,1 0 1,-1 0-1,-4 3-25,-17 14 214,25-23-203,1 1 0,0-1-1,0 1 1,0-1 0,0 1 0,0-1 0,0 0-1,0 0 1,0 1 0,0-1 0,0 0 0,0 0 0,1 0-1,-1 0 1,0 0 0,1 0 0,-1 0 0,1 0-1,-1 0 1,0-1-11,-25-40-35,13 19 63,-101-173 131,105 179-147,0 0 0,1 0 1,1-1-1,0 1 0,2-2 0,-3-12-12,-4-31 8,0-22-8,9 58 2,0-1 1,0-1 0,3 1-1,0-1 1,1 0 0,4-16-3,5 4-1,1-1 0,1 2 0,3 0 1,1 1-1,2 0 0,2 1 0,13-18 1,-27 46-59,1 1 1,0 0 0,1 0-1,0 1 1,0 0 0,0 0-1,1 1 1,6-4 58,14-6-172,0 1 0,5-1 172,-31 14-15,-1 1-1,0 0 1,1 0 0,-1 0-1,1 0 1,-1 0 0,1 0-1,-1 1 1,1-1 0,0 1 0,-1 0-1,1 0 1,0 0 0,-1 0-1,1 0 1,0 0 0,-1 1-1,1-1 1,-1 1 0,1 0 0,-1 0-1,1 0 1,-1 0 0,1 0-1,-1 1 1,0-1 0,0 1-1,0-1 1,0 1 0,0 0 0,0 0-1,0 0 1,0 0 0,-1 0-1,1 0 1,-1 0 0,1 1-1,-1-1 1,0 0 0,0 1 0,0-1-1,0 1 1,-1 0 0,1 0 15,3 14-25,0 0-1,-1-1 1,-1 2 0,-1-1 0,0 0 0,-2 2 25,1-11 0,0-1 1,-1 0 0,0-1-1,0 1 1,-1 0-1,0 0 1,0 0 0,0-1-1,-1 1 1,0-1-1,-1 0 1,1 0 0,-4 4-1,-4 11-7,12-21 5,-1 0 1,0 1-1,0-1 0,0 1 1,0-1-1,0 1 1,0-1-1,0 1 0,1-1 1,-1 0-1,0 1 0,0-1 1,0 1-1,1-1 1,-1 0-1,0 1 0,1-1 1,-1 0-1,0 1 0,1-1 1,-1 0-1,1 0 1,-1 1-1,0-1 0,1 0 1,-1 0-1,1 0 0,-1 1 1,0-1-1,1 0 1,-1 0-1,1 0 0,-1 0 1,1 0-1,-1 0 0,1 0 1,-1 0-1,1 0 1,-1 0-1,1 0 0,-1 0 1,0-1-1,1 1 2,29 0 1,-23 0-5,5-1 2,1 0 0,-1 0 0,1-1 1,-1-1-1,0 0 0,0-1 0,0 0 0,0-1 1,3-2 1,-6 1-104,-15 4 77,-18 7 3,20-3 15,0 1 0,0 0 0,0 0 0,0 0 0,0 0 0,0 1 0,1-1-1,-1 1 1,1 0 0,0 0 0,1 1 0,-1-1 0,1 0 0,-1 1 0,1 0 0,1-1 0,-1 1 0,1 0 0,0 0 0,0 0 0,0 0 0,0 0 0,1 0 0,0 0 9,0-4-2,1 1 1,-1-1 0,1 0 0,-1 0 0,1 0 0,-1 1 0,1-1-1,0 0 1,0 0 0,-1 0 0,1 0 0,0 0 0,0-1 0,0 1-1,0 0 1,0 0 0,0 0 0,0-1 0,0 1 0,1-1 0,-1 1-1,0-1 1,0 1 0,0-1 0,1 0 0,-1 1 0,0-1 0,0 0-1,1 0 1,-1 0 0,0 0 0,1 0 1,51 1 1,-42-2-7,-7 1 22,-1 0-1,1 0 1,-1-1-1,0 0 0,1 1 1,-1-1-1,1-1 1,-1 1-1,0 0 1,0-1-1,0 0 1,0 1-1,0-1 0,0 0 1,0-1-1,-1 1 1,1 0-1,-1-1 1,0 0-1,1 1 1,-1-1-1,-1 0 1,1 0-1,0 0 0,-1 0 1,1-1-1,-1 1 1,0 0-1,0 0 1,0-1-1,0 1 1,-1-1-1,0 1 0,1-1 1,-1 1-1,0-2-15,0 5 19,0 0-11,-61 0 98,14 2-36,1-3 0,0-1 1,0-2-1,-44-11-70,-68-31 90,-45-10-46,199 55-43,-58-14 20,-2 3 1,0 3-1,0 2 0,-10 3-21,69 5-4,1-1 0,-1 0 0,1 1 1,-1 0-1,1 0 0,0 1 0,-1-1 0,1 1 1,0 0-1,0 0 0,0 0 0,0 0 0,0 1 1,0 0-1,1 0 0,-1 0 0,1 0 1,0 0-1,0 1 0,0-1 0,1 1 0,-1 0 1,1 0-1,0 0 0,0 0 0,0 0 0,0 1 1,0 2 3,-2 7-13,0 0 1,0 1 0,2-1 0,0 1-1,1 0 1,0 0 0,1 0 0,1 5 12,0-15-2,-1-1-1,2 1 1,-1 0 0,0-1 0,1 0-1,0 1 1,0-1 0,0 0 0,0 0 0,1 0-1,0 0 1,-1 0 0,1-1 0,1 1 0,-1-1-1,0 0 1,1 0 0,0 0 0,0 0-1,0-1 1,0 0 0,0 1 0,0-2 0,1 1-1,2 1 3,-3-2-1,0 1 0,0-1-1,0 0 1,0 0 0,1-1 0,-1 1-1,0-1 1,1 0 0,-1 0-1,0 0 1,0-1 0,1 1-1,-1-1 1,0 0 0,0 0-1,0-1 1,0 1 0,0-1 0,0 0-1,0 0 1,0 0 0,-1-1-1,1 1 1,-1-1 0,0 0-1,0 0 1,3-2 1,-1-3 2,0 1 0,0-1 1,0 0-1,-1 0 0,0 0 0,-1-1 0,0 0 1,0 1-1,-1-1 0,0 0 0,-1 0 0,1 0 0,-2-1-2,1 4 2,-1 1 0,-1-1 0,1 1 0,-1-1 0,0 1 0,0-1 0,0 1 0,-1 0 0,0-1 0,0 1 0,0 0 0,-1 0-1,1 1 1,-1-1 0,0 0 0,-1 1 0,1 0 0,-1-1 0,0 2 0,0-1 0,0 0 0,-1 1-2,-13-10 0,0 2 0,-1 1 0,0 0 0,-1 1 0,0 2 0,0 0 0,-1 0 0,-14-1 0,-8 1-3,0 1 0,0 2 1,-35 2 2,70 3-7,1-1 0,-1 1 0,1 0 0,-1 1 0,1 0 0,0 0 0,0 0 0,0 1 0,0 0 0,0 1 0,0 0-1,1 0 1,-1 0 0,1 0 0,1 1 0,-1 0 0,0 1 0,1-1 0,0 1 0,1 0 0,-1 0 0,1 0 0,0 1 0,0 0 0,-1 5 7,-1 2-13,1-1 1,0 1-1,1 0 0,1-1 0,0 2 1,1-1-1,0 0 0,1 0 0,1 1 1,0-1-1,1 1 0,1-1 0,2 7 13,-2-13-5,0 0 0,1 0 0,1 0 0,-1-1 0,1 1 0,0-1 1,1 0-1,0 0 0,0 0 0,0 0 0,1-1 0,0 0 0,6 4 5,-8-6-6,1-1 1,-1 1 0,1-1-1,0 0 1,0 0-1,0-1 1,1 1 0,-1-1-1,0-1 1,1 1 0,0-1-1,-1 1 1,1-2 0,0 1-1,-1-1 1,1 0-1,0 0 1,0 0 0,-1-1-1,1 0 1,0 0 5,-1-1-1,-1 0 1,1 0-1,-1-1 1,0 1-1,0-1 1,0 0-1,0 0 1,0-1-1,-1 1 1,1-1-1,-1 0 0,0 0 1,0 0-1,-1 0 1,1 0-1,0-3 1,7-11 1,-2-1-1,0-1 0,1-4 0,-4 7 1,0 1 0,-1-1 0,0 0 0,-2 0 0,0-1 0,-1 1 0,0-6-1,-1 16 0,-1 0 0,0 0 0,0 0 0,0-1 0,0 1 0,-1 0 0,-1 1 0,1-1 0,-1 0 1,0 1-1,0-1 0,-1 1 0,0 0 0,0 0 0,-1 0 0,1 1 0,-1 0 0,-3-3 0,-5-2 2,-1 1 1,-1-1-1,0 2 1,0 0-1,0 1 1,-1 1-1,0 0 1,-1 1-1,1 1 1,-1 0-1,0 2 1,0-1-1,0 2 1,-10 1-3,22 0-3,1 0 1,-1 0 0,0 1-1,1 0 1,-1 0-1,1 0 1,0 1 0,-1-1-1,1 1 1,0 0 0,0 0-1,0 0 1,0 1 0,0 0-1,1 0 1,-1 0 0,1 0-1,0 0 1,-1 0-1,2 1 1,-1 0 0,0-1-1,1 1 1,-1 0 0,1 1-1,0-1 1,1 0 0,-1 0-1,0 3 3,-3 11-5,1 0 0,0 1 0,1 0 0,2 0 0,-1 0 0,2 12 5,0-9-2,-1-4-2,1 0 1,1 0-1,0 0 1,1 0 0,1 0-1,1 0 1,0-1 0,5 12 3,-3-15-3,0-1 0,1 1 0,1-1 0,0-1 0,5 8 3,-10-17-2,0 1 0,1-1 0,-1 0 0,1 1 0,-1-2 0,1 1 0,0 0 1,0-1-1,0 1 0,0-1 0,1-1 0,-1 1 0,1 0 0,-1-1 0,1 0 1,-1 0-1,1 0 0,-1-1 0,5 1 2,-6-2-1,0 1 1,0-1-1,0 1 0,0-1 0,0 0 1,-1 0-1,1-1 0,0 1 1,-1 0-1,1-1 0,-1 0 1,1 1-1,-1-1 0,0 0 0,0 0 1,0 0-1,0-1 0,0 1 1,0 0-1,0-1 0,-1 1 0,1-2 1,6-11 4,-1 1-1,0-1 0,3-11-3,-8 19 3,4-9 4,-1 0 1,-1 0-1,-1 0 0,0 0 0,-2-1 0,1-3-7,-2 12 0,0 1 0,0 0 0,0-1 0,-1 1 0,0 0 0,-1 0 0,0-1-1,0 1 1,0 0 0,-1 1 0,0-1 0,0 0 0,-1 1 0,-3-5 0,-4-2 3,-1 1 0,-1 1 1,0 0-1,-1 1 0,1 0 1,-2 1-1,0 0 1,0 1-1,0 1 0,-1 1 1,0 0-1,0 1 0,0 1 1,-1 0-1,0 1 1,1 1-1,-1 0 0,0 2 1,-12 0-4,24 1-1,0-1 1,0 1-1,0 0 1,0 1 0,1-1-1,-1 1 1,0 0-1,1 0 1,-1 0-1,1 1 1,-1-1 0,1 1-1,0 0 1,-1 2 0,-2 1-5,1 0 1,1 1 0,-1 0 0,1 0-1,1 0 1,-1 0 0,1 1-1,-1 3 5,-2 7-6,0 0-1,1 0 0,2 1 0,-1 0 0,2 0 0,1 1 1,0 6 6,1-10-4,0 0 0,2 0 0,-1 0 0,2 0 0,0 0 0,3 5 4,-4-17-2,0 0 0,0 0 1,1 0-1,0 0 0,-1 0 1,1 0-1,1-1 0,-1 1 0,1-1 1,-1 0-1,1 1 0,0-1 1,0 0-1,0-1 0,0 1 1,1-1-1,-1 1 0,1-1 1,0 0-1,-1 0 0,1 0 1,0-1-1,0 0 0,0 1 1,0-1-1,0-1 0,1 1 2,-1-1 0,0 1-1,0-1 1,0-1 0,1 1-1,-1-1 1,0 1-1,0-1 1,0 0 0,0-1-1,0 1 1,-1-1-1,1 1 1,0-1 0,-1 0-1,1-1 1,-1 1-1,1-1 1,-1 1 0,0-1-1,0 0 1,0 0-1,-1 0 1,1-1 0,-1 1-1,1-2 1,8-13 0,0 0 1,-2 0-1,0-1 0,3-11 0,-12 29 0,5-13 14,0 0 0,-1 0 0,-1-1 1,0 1-1,0-11-14,-3 19 6,1 1 0,-1 0 1,0-1-1,0 1 0,-1 0 0,1-1 1,-1 1-1,0 0 0,-1 0 0,1 0 1,-1 0-1,0 0 0,-1 0 1,1 0-1,-1 0 0,0 1 0,-1-2-6,-6-4 5,0 1 0,0 1 0,-1 0 0,0 0 0,0 1 0,-1 1 0,0 0 0,0 0 0,0 1 0,-1 1 0,-1-1-5,-2 1 8,-1 0-1,1 1 1,-1 1 0,0 0-1,0 1 1,0 1 0,0 1-1,-9 1-7,20 0 3,-1 0-1,1 0 0,-1 0 0,1 1 1,0 0-1,0 0 0,0 0 0,1 1 1,-1 0-1,1 0 0,0 0 1,0 1-1,0 0 0,0 0 0,1 0 1,0 0-1,0 1 0,1 0 0,-1 0 1,0 3-3,-5 9 0,1 0-1,0 0 1,2 1 0,0 0 0,1 0-1,0 8 1,1 11 0,1 0-1,1 1 1,3 14 0,-1-46 1,1 0 0,-1 1 0,1-1 0,1 0 0,-1 0-1,1 0 1,0 0 0,1 0 0,0-1 0,0 1 0,0-1 0,1 0 0,0 1 0,0-2 0,0 1-1,1 0 1,0-1 0,0 0 0,0 0 0,1 0 0,0-1 0,0 0 0,0 0 0,0-1 0,0 1-1,1-1 1,0 0 0,-1-1 0,1 0 0,0 0 0,0-1 0,1 1 0,-1-1 0,1-1-1,0 1 5,-1-1 0,1 0 0,0 0 1,-1-1-1,1 0 0,-1 0 0,0-1 1,1 0-1,-1 0 0,0 0 0,6-4-5,-5 1 6,-1 0-1,1 0 0,-1-1 0,0 0 1,-1-1-1,0 1 0,0-1 1,0 0-1,4-7-5,-2 0 9,-1 1 1,0-1-1,-1 0 0,0-1 0,-2 0 0,1 0 1,-2 0-1,0 0 0,-1 0 0,0 0 1,-1-1-1,-1 1 0,-1-5-9,0 11 4,0 0 0,-1 0 0,0 1 0,0-1 0,-1 1 0,0-1 0,-1 1 0,0 0 0,0 0 1,0 1-1,-1-1 0,-1 1 0,1 0 0,-1 1 0,0-1 0,0 1 0,-1 0 0,0 0 0,-7-4-4,7 5-1,-1-1 0,0 1 1,0 0-1,-1 1 0,1 0 1,-1 0-1,0 1 0,0 0 1,0 1-1,-1 0 0,1 0 0,0 1 1,-1 0-1,1 1 0,-1 0 1,1 0-1,-1 1 0,-8 2 1,13-1-1,0 0 0,1 1-1,-1 0 1,1 0 0,0 0 0,0 0-1,0 0 1,0 1 0,0 0-1,1 0 1,0 0 0,0 0 0,0 0-1,0 1 1,1-1 0,-1 1 0,1 0-1,0 0 2,-5 12-4,0 1 0,1 0-1,1 0 1,-1 9 4,1 0-1,2 0 0,0 1 0,2 0-1,1-1 1,1 1 0,1-1 0,2 3 1,-2-22 2,0 0-1,1-1 1,0 1 0,0 0-1,1-1 1,-1 0 0,2 0-1,-1 0 1,1 0-1,0-1 1,0 1 0,1-1-1,0-1 1,0 1 0,0-1-1,1 0 1,0 0 0,0-1-1,0 0 1,0 0-1,1-1 1,-1 0 0,1 0-1,0-1 1,3 1-2,0 0 10,0-1 0,-1 0 0,1-1 0,0 0 0,0-1-1,0 0 1,0-1 0,0 0 0,0-1 0,0 0 0,0 0 0,-1-1 0,1-1 0,-1 0 0,0 0 0,0-1 0,0 0 0,-1-1-1,1 0-9,5-6 2,0 0-1,-1-2 0,-1 1 0,0-2 0,0 0 0,-2 0 0,0-1 0,-1-1 0,0 0 0,-1 0 0,-1-1 0,-1 0 0,-1 0 0,0 0 0,-1-1 1,-1 0-1,-1 0 0,-1-1 0,0 1 0,-1-2-1,-1 17-9,-1-1 0,1 1 0,-1-1 0,0 1 0,0-1 1,0 1-1,-1-1 0,1 1 0,-1 0 0,0 0 0,0 0 0,-1 0 0,1 0 1,-1 0-1,0 1 0,0-1 0,0 1 0,0 0 0,-1 0 0,1 0 1,-1 0-1,0 0 9,-3-1-15,0 0 0,0 1 1,0-1-1,-1 1 0,1 1 1,-1 0-1,0 0 1,1 0-1,-1 1 0,0 0 1,0 0-1,-3 1 15,8 0-6,1 0 0,-1 0 0,0 1 0,0-1 0,0 1 0,0 0 0,1-1 0,-1 1 0,0 1 0,1-1 0,-1 0 0,0 1 0,1-1 0,0 1 0,-1 0 0,1-1 0,-2 3 6,1 0-6,0 0 0,0 0 1,0 0-1,0 1 0,0-1 1,1 1-1,0 0 0,0 0 1,-1 3 5,-1 10-8,0-1 1,1 1-1,1 0 1,1 0-1,0 7 8,1-11 0,-2 12 9,2-1 0,1 0 1,1 1-1,1-1 0,1 0 0,1 0 0,4 10-9,-3-18 21,0-1-1,2 1 0,0-1 0,0-1 0,2 0 1,0 0-1,1-1 0,5 6-20,-12-15 10,1-1 0,0 1 0,1-1 0,-1 1 1,1-2-1,-1 1 0,1 0 0,0-1 0,1 0 0,-1-1 0,0 0 0,1 1 0,0-2 0,-1 1 0,1-1 0,0 0 0,0-1 0,0 1 0,-1-1 1,1-1-1,0 1 0,0-1 0,2-1-10,0-1 20,-1 0 1,0 0-1,0-1 1,0 0-1,-1 0 1,1-1-1,-1 0 0,0 0 1,0-1-1,-1 0 1,1 0-1,4-6-20,6-9 17,0 0 0,-1-2 0,7-13-17,-5 5 20,-2-1 1,-1-1 0,-1 0-1,7-30-20,-15 44-18,-1 0 0,-2 0 0,0-1 0,-1 1 0,0-1 0,-2 0 0,-1 1 0,0-1 0,-3-13 18,2 26-15,0 1 1,0 0-1,0 0 1,-1 0-1,0 0 1,0 0 0,0 1-1,-1-1 1,0 1-1,0 0 1,0 0-1,-1 0 1,0 1-1,0 0 1,0 0-1,0 0 1,0 0-1,-6-2 15,7 4-8,1 0-1,-1 1 1,1-1-1,-1 1 0,1 0 1,-1 0-1,0 0 1,1 1-1,-1-1 0,0 1 1,0 0-1,0 0 0,1 0 1,-1 0-1,0 1 1,0 0-1,1 0 0,-1 0 1,0 0-1,1 0 0,-1 1 1,1-1-1,-1 1 1,1 0-1,0 0 0,0 0 1,0 1-1,0-1 1,0 1-1,1-1 0,-1 1 1,0 1 8,-7 9-9,1 0 0,1 1 1,0 0-1,1 1 1,0 0-1,1 0 0,1 0 1,0 0-1,1 1 1,-1 12 8,0 6 10,2 0 1,2 1 0,0-1 0,4 21-11,-1-43 5,-1 1 1,2 0-1,0-1 0,0 0 1,1 0-1,0 0 0,1 0 1,1 0-1,0-1 0,0 0 1,1 0-1,1-1 0,0 0 0,0 0 1,1-1-1,5 5-5,-8-9 13,1 1 0,-1-1-1,1-1 1,1 1 0,-1-1 0,0-1-1,1 1 1,0-1 0,0-1 0,0 1-1,0-1 1,0-1 0,1 1 0,-1-1 0,0-1-1,1 0 1,-1 0 0,0 0 0,1-1-1,-1-1 1,0 1 0,1-1 0,-1-1-1,0 1 1,3-3-13,4-2 14,-1-1 1,0 0-1,-1-2 0,1 1 1,-2-1-1,0-1 0,0 0 1,-1-1-1,1-1-14,10-14 17,-1 0 1,-1-2-1,11-22-17,-23 36-3,0-1-1,-1 0 1,-1 0-1,0-1 1,-1 0-1,-1 0 1,0 0-1,-2-1 1,0 1-1,-1-1 1,0-8 3,-2 18-19,0 0 1,0-1-1,-1 1 0,0 0 1,0-1-1,-1 1 0,0 1 1,-1-1-1,0 0 0,0 1 1,0 0-1,-1 0 1,0 0-1,0 0 0,-1 1 1,0 0-1,0 0 0,0 0 1,-7-3 18,8 5-9,-1 0 0,1 0 0,-1 1 1,1 0-1,-1 0 0,0 1 0,0 0 0,0 0 1,0 0-1,-1 0 0,1 1 0,0 0 0,-1 1 1,1-1-1,0 1 0,-1 1 0,1-1 0,-1 1 1,1 0-1,0 0 0,0 1 0,-1 0 0,1 0 1,0 0-1,1 1 0,-5 2 9,0 2-7,0 1-1,1 0 1,0 0-1,0 1 1,1 0-1,0 1 1,0 0-1,1 0 1,1 0-1,0 1 1,0 0-1,1 0 1,0 1-1,1-1 1,0 1-1,1 0 1,0 5 7,-3 15 31,1-1 1,2 1 0,1-1-1,2 1 1,1 0 0,2 7-32,-1-23 21,1-1 1,0 0 0,1 0 0,0 0-1,1 0 1,1-1 0,1 0 0,0 0-1,0 0 1,2-1 0,-1 0 0,9 9-22,-11-15 16,1 0 1,-1-1-1,1 1 1,0-1-1,1-1 0,-1 1 1,1-1-1,0-1 1,0 1-1,1-1 1,-1-1-1,1 0 1,0 0-1,0 0 1,0-1-1,0-1 1,1 0-1,-1 0 1,0 0-1,0-1 0,8-1-16,-8-1 22,0 0 0,-1 0-1,1-1 1,-1 0-1,0-1 1,0 1 0,0-2-1,-1 1 1,1-1-1,-1 0 1,0 0-1,0-1 1,3-4-22,13-13 50,-1-2 0,18-25-50,-39 48 1,42-56 64,12-24-65,-43 63-15,-2 0 0,0-1 0,-1-1 0,0 1 0,-2-1 0,2-13 15,-6 24-24,-1-1-1,-1 0 1,0 1 0,0-1 0,-1 0 0,0 0 0,-1 1 0,-1-4 24,1 9-14,0 0 0,-1 1 0,1-1 0,-1 1 0,0 0 0,0 0 0,0 0 0,-1 0 0,1 0 0,-1 0 0,0 0 0,0 1 0,-1-1 0,1 1 0,-1 0 0,0 0 0,1 1 0,-1-1 0,-1 1 14,-5-4-35,0 1 1,0 1 0,-1-1-1,0 2 1,0 0-1,0 0 1,0 1 0,0 0-1,0 1 1,-8 0 34,12 1-10,0 0 0,0 0 0,0 1 0,0 0 0,1 0 0,-1 1 0,0-1 0,1 2 0,-1-1 0,1 1 0,-1 0 0,1 0 0,0 1 0,1-1 0,-1 1 0,1 1 0,-4 2 10,-1 4-7,1 1-1,0 0 0,1 1 0,0 0 0,1 0 1,1 0-1,0 1 0,0 0 0,2 1 0,-1-1 1,2 1-1,-2 13 8,0 12 26,2 0 1,2 1-1,1-1 0,3 7-26,-2-31 12,1-1-1,1 1 1,0-1-1,1 0 1,0 0 0,1 0-1,1-1 1,1 0-1,2 5-11,-6-13 6,1 0-1,0 1 0,1-2 1,-1 1-1,1 0 1,0-1-1,0 0 0,1 0 1,-1 0-1,1-1 1,0 0-1,0 0 0,1-1 1,-1 1-1,1-1 1,0-1-1,0 1 1,0-1-1,0 0 0,6 0-5,-5-1 24,0-1-1,0 1 1,0-2-1,0 1 1,0-1-1,0 0 1,-1-1-1,1 0 1,0 0-1,0 0 1,-1-1-1,0 0 1,0-1-1,1 0 0,-2 0 1,6-4-24,3-4 38,-1-1 1,-1 0-1,0-1 0,-1 0 1,-1-1-1,7-10-38,-2 1 7,-2 0-1,-1-1 1,0-1 0,-2 0 0,-1 0-1,-1-1 1,-2 0 0,0 0 0,-2-1 0,-1 0-1,-1 0 1,-2 0 0,0-8-7,-2 25-14,0-1 1,0 1-1,-1 0 0,0 0 1,-1 0-1,0 1 0,-1-1 1,0 0-1,-1 1 0,0 0 1,-6-9 13,9 16-11,-1-1 1,1 1 0,-1 0 0,0-1 0,1 1 0,-1 0-1,-1 1 1,1-1 0,0 1 0,-1-1 0,1 1-1,-1 0 1,0 0 0,1 0 0,-1 1 0,0-1-1,0 1 1,0 0 0,0 0 0,-1 1 0,1-1-1,0 1 1,0 0 0,0 0 0,0 0 0,-1 1-1,1-1 1,0 1 0,0 0 0,0 0 0,0 0-1,0 1 1,-2 1 10,0 0-11,1 0 1,0 1-1,-1-1 0,1 1 1,1 0-1,-1 1 0,1-1 1,-1 1-1,1 0 1,1 0-1,-3 4 11,-5 8-27,1 1 0,1 0 1,-1 5 26,1 4 6,0 0-1,2 1 1,1 0 0,2 0 0,0 0-1,2 0 1,1 1 0,1-1 0,3 17-6,-2-35 5,0 0 1,1 1-1,0-1 0,1 0 1,0 0-1,0 0 1,1-1-1,0 1 0,5 7-5,-6-13 1,0 1-1,0-1 1,1 1-1,-1-1 1,1 0-1,0 0 1,0 0-1,1-1 0,-1 0 1,1 0-1,0 0 1,-1 0-1,1 0 1,0-1-1,1 0 1,-1 0-1,0-1 1,1 1-1,-1-1 0,3 0 15,1 0-1,-1-1 1,0 0 0,1 0-1,-1 0 1,1-1 0,-1-1-1,0 1 1,0-1 0,0-1-1,0 1 1,0-1-1,0-1 1,-1 0 0,0 0-1,4-2-14,5-6 29,-1 0-1,0-1 1,0-1-1,-2 0 1,1-1 0,4-8-29,-3 4-17,-1 0 1,0-2-1,-2 0 1,0 0-1,-1-1 1,-1 0-1,-2-1 1,0 0-1,-1 0 1,-2-1-1,0 0 1,-1 0-1,-2 0 1,0-15 16,-2 33 2,1-1-14,-1 1 0,-1 0-1,1 0 1,-1 0 0,0 0-1,0 0 1,-1-2 12,1 6-8,0 1-1,1-1 1,-1 1-1,0 0 0,0-1 1,0 1-1,0 0 1,0 0-1,-1-1 1,1 1-1,0 0 1,0 0-1,-1 0 1,1 1-1,-1-1 1,1 0-1,-1 0 1,1 1-1,-1-1 1,1 1-1,-1-1 1,1 1-1,-1 0 1,0 0-1,1 0 1,-1 0-1,0 0 1,1 0-1,-1 0 9,-1 0-14,1 1 1,-1-1-1,1 1 0,-1 0 1,1-1-1,-1 1 0,1 1 0,0-1 1,-1 0-1,1 0 0,0 1 1,0-1-1,0 1 0,0 0 1,0 0-1,0 0 0,0 0 1,1 0-1,-1 0 0,1 0 0,0 0 1,-1 1 13,-5 11-19,0-1 1,1 1-1,-3 8 19,3-7-8,-4 12 13,1 1 0,1 0 0,2 0-1,0 0 1,2 1 0,1 0 0,2 20-5,1-48 1,0-1 0,0 0-1,0 1 1,0-1 0,0 1-1,0-1 1,0 0 0,0 1-1,0-1 1,0 0-1,0 1 1,0-1 0,1 0-1,-1 1 1,0-1 0,0 0-1,0 1 1,1-1 0,-1 0-1,0 0 1,1 1 0,-1-1-1,0 0 1,0 0 0,1 1-1,-1-1 1,0 0 0,1 0-1,-1 0 1,0 0 0,1 1-1,-1-1 1,1 0 0,-1 0-1,18-2 44,15-15 25,111-134-30,-134 145-49,0 1 0,0-1 0,1 2 0,-1-1 0,1 1 0,0 1 0,0 0 0,1 1 1,-1 0-1,0 0 0,5 1 10,63 0-403,-44 1 315,-34 0 77,0 0 0,0 0 0,0 0 0,0 0 0,0 0 0,0 1 0,0-1 0,0 0 0,0 0 0,0 1 0,0-1 0,0 0 0,0 1 0,0-1 0,0 1 0,0-1 0,-1 1 0,1 0 0,0-1 0,0 1 0,-1 0 0,1 0 0,0-1 0,-1 1 0,1 0 0,-1 0 0,1 0 0,-1 0 0,1 0 0,-1 0 0,0 0 0,1 0 0,-1 0 0,0 0 0,0 0 0,0 0 0,1 0 0,-1 0 0,-1 0 0,1 0 0,0 0 0,0 0 0,0 0 0,0 0 0,-1 0 0,1 0 0,0 0 0,-1-1 0,1 1 0,-1 0 0,1 0 0,-1 0 0,1 0 0,-1 0 0,0-1 0,1 1 0,-1 0 0,0-1 0,0 1 0,0 0 11,-17 12-9,-1 0 0,0-1 0,-1-2 0,0 0 0,-1 0 0,-9 1 9,3-1-5,19-8 2,-1 1 1,1 0 0,0 1 0,0-1 0,0 1 0,1 1 0,-1 0-1,1 0 1,0 0 0,1 1 0,-4 3 2,9-8-8,0 0 0,0 0 0,0 0 0,0 0 0,0 0-1,1 1 1,-1-1 0,0 0 0,1 0 0,-1 1 0,1-1 0,-1 1 0,1-1 0,0 1-1,-1-1 1,1 0 0,0 1 0,0-1 0,0 1 0,0-1 0,0 1 0,0-1 0,1 1 0,-1 0 7,1-1-5,0 1 0,0-1-1,0 0 1,1 1 0,-1-1-1,0 0 1,1 0-1,-1 0 1,0 0 0,1 0-1,-1 0 1,1-1-1,-1 1 1,1 0 0,0-1-1,-1 1 1,3-1 6,9 3-16,0-1 0,0-1 0,1 0 0,12-1 16,-21 0-1,8 1-3,-1-2-1,0 0 1,0 0-1,1-1 1,-1 0-1,4-2 5,-12 3-80,25-8 333,-23 3 63,-18-1 29,10 6-298,20-12-261,-16 13 216,0 0 0,-1-1 0,1 1 0,0 0 0,0-1 0,-1 0 0,1 1 0,0-1-1,-1 0 1,1 0 0,-1 0 0,1 0 0,-1 0 0,1 0 0,-1 0 0,1-1 0,-1 1 0,0 0 0,0-1 0,0 1-1,0-1 1,0 0 0,0 1 0,0-1 0,-1 1 0,1-1 0,0 0 0,-1 0 0,0 0 0,1 1 0,-1-1 0,0 0 0,0 0-1,0 0-1,-1 1 4,0 0-1,1 0 0,-1 1 0,0-1 1,0 0-1,0 0 0,0 0 0,-1 1 1,1-1-1,0 1 0,0-1 1,0 1-1,-1-1 0,1 1 0,0 0 1,0-1-1,-1 1 0,1 0 0,0 0 1,0 0-1,-1 0-3,0 0 1,-38-5 3,-1 2 1,-30 1-5,1 1 15,19-1 26,-1 3 0,-28 4-41,57-2 22,1 0 0,-1 2-1,1 1 1,0 1-1,0 0 1,-18 11-22,25-12 1,1 1 0,0 1 0,0 1-1,1 0 1,0 0 0,0 1 0,1 1 0,1 0 0,-3 4-1,12-12 3,0-1 1,1 1 0,0 0-1,0-1 1,0 1-1,0 0 1,0 0-1,0 0 1,1 0-1,-1 0 1,1-1-1,0 1 1,0 0 0,0 0-1,0 0 1,1 0-1,-1 0 1,1 0-1,0 2-3,1 0 3,-1-1-1,1 1 1,0 0-1,0 0 1,0-1-1,1 1 0,0-1 1,0 0-1,0 0 1,3 4-3,4 2 10,43 43 344,39 51-354,-78-86 59,-1 0 0,-1 1-1,0 0 1,-1 1-1,-2 1 1,0 0 0,-1 0-1,2 7-58,-5 10 342,-21-48-222,-103-59-141,116 106-126,5 139 512,13 55-365,-9-148 87,-5-76-80,0-6-1,-1-15 9,-2-27-91,-2-1 0,-7-26 76,5 27-120,0-1 0,2-28 120,4-19-302,0 87 205,0 7-26,10 423 331,-10-428-78,-1-3 31,-7-28-125,2-1 0,1 0 0,1 0 0,2 0 0,1-16-36,1 36-14,1 1-1,1 0 1,0 0-1,0 0 1,1 0 0,1 1-1,0-1 1,2-3 14,-3 8-13,1 0 0,-1 0 0,1 1 0,0-1 0,0 1 0,1 0 0,0 1 0,0-1 0,0 1 0,0 0 0,1 0 0,-1 0 0,1 1 0,3-2 13,-5 4-10,0-1 0,0 1 0,1 0 0,-1 0 0,0 0 0,0 0 0,1 1 0,-1 0 0,1-1 0,-1 2 0,3-1 10,-4 1-2,-1-1 1,1 0-1,-1 1 0,1 0 1,-1-1-1,1 1 0,-1 0 1,0 0-1,1 0 0,-1 1 1,0-1-1,0 1 0,0-1 1,0 1-1,0-1 0,0 1 0,0 0 1,1 2 1,2 6-2,0 0 1,0 0 0,-1 0 0,0 1-1,-1 0 1,0-1 0,-1 1-1,0 0 1,0 6 1,0 21 26,-1 0 0,-3 6-26,1 10 69,-3 15-15,-3 0 1,-3-1-1,-16 57-54,13-65 0,-2-2 44,-3-1 0,-25 55-44,18-50 12,3 1 0,0 10-12,14-47 59,11-53-61,1 1 1,0 0 0,3 1 0,0-1 0,1 1 0,1 0 0,7-10 1,7-23-32,48-114-99,8-19-152,2-8 128,-20 52-239,-59 141 369,0 2 23,0 1-1,-1-1 0,1 0 0,-1 0 0,0 0 0,0 0 1,0 0-1,0 0 0,-1 0 0,0 0 0,1-1 0,-2 1 1,1 0-1,0 0 0,-1-2 3,0 5 0,1 1 0,0 0 0,0-1 1,0 1-1,0 0 0,-1-1 0,1 1 0,0 0 0,0-1 0,-1 1 1,1 0-1,0 0 0,0-1 0,-1 1 0,1 0 0,0 0 1,-1 0-1,1-1 0,0 1 0,-1 0 0,1 0 0,-1 0 0,1 0 1,0 0-1,-1 0 0,1 0 0,0-1 0,-1 1 0,1 0 0,-1 1 1,1-1-1,0 0 0,-1 0 0,1 0 0,-1 0 0,1 0 1,0 0-1,-1 0 0,1 0 0,0 1 0,-1-1 0,1 0 0,0 0 1,-1 1-1,1-1 0,0 0 0,0 0 0,-1 1 0,1-1 0,0 0 1,0 1-1,-1-1 0,1 0 0,0 1 0,0-1 0,0 0 1,0 1-1,0-1 0,-1 1 0,-10 23-21,-111 321 644,-75 130-623,175-428 18,-30 69 13,50-154-31,21-31-10,2 1-1,13-24 11,17-54-12,-17 25-79,-6-1 0,-6-1 1,5-99 90,-23 186-42,2-61-23,-8 114 63,-1 0-1,-1 0 1,0 0-1,-1-1 1,-1 0 0,-1 0-1,0 0 3,-17 47 20,-200 715 334,210-727-329,2 1-1,2 0 0,3 0 1,0 24-25,7-75 12,-2-14 133,1-40-156,3 1 1,2-1-1,2 1 0,5-11 11,87-299-248,-96 352 230,10-17-32,-13 53 32,-12 19-32,-1-1 1,-9 15 49,-8 26-4,-14 57 187,-8 66-183,49-201 56,5-11-37,0 0 0,-1 0 0,0 0 0,0 0 0,0 0 0,0 0 1,-1-3-20,-1-8 10,5-13-24,1-1 1,2 1-1,0 0 1,2 1-1,1 0 0,4-9 14,11-33-116,7-27-265,35-70 381,-77 209-68,-45 93 11,-23 58 41,64-151 49,2 1 0,2 0-1,-2 30-32,-5 43 38,45-150 138,-2-2 0,5-8-176,166-272 60,-194 313-32,-2 8-11,-3 17-7,-11 32-12,-23 35 26,14-37 112,2 2 0,-5 27-136,24-77 7,4-10 7,15-42 27,-16 47-41,17-34-40,2 0 0,1 2-1,14-15 41,-29 43 110,-10 13-27,-11 17 39,-1-8-44,1 1-1,1 1 1,1 0 0,0 1-1,2 1 1,0 0-78,10-20-5,1 1 1,-1-1 0,0 1-1,1-1 1,-1 1 0,1 0-1,0-1 1,0 1 0,0 0-1,0-1 1,1 1-1,-1-1 1,1 1 0,-1 0-1,1-1 1,0 1 0,0-1-1,0 0 1,0 1 0,1-1-1,-1 0 1,1 0 0,-1 1-1,1-1 1,0-1 0,1 3 4,0-1-6,-1 0 0,1 1 0,-1-1 1,0 1-1,0 0 0,-1-1 0,2 4 6,-1 10 5,0-1 0,-2 1 0,0-1-1,0 1 1,-4 14-5,3-24 1,0 0 0,0 1-1,-1-2 1,0 1 0,-1 0-1,0 0 1,0-1 0,0 1-1,-4 4 0,5-7 9,-1-1-1,1 0 1,-1 0 0,0 0-1,0 0 1,0 0 0,-1 0-1,1-1 1,-1 0 0,0 1-1,1-1 1,-1-1-1,0 1 1,0 0 0,0-1-1,-4 1-8,-11 1 19,12-2-15,0 0 0,1 0-1,-1 1 1,0 0 0,1 0-1,-1 0 1,1 1 0,0 0 0,0 0-1,-2 1-3,7 0-32,0 0 0,0 0 0,0-1 0,0 1-1,1 0 1,-1 0 0,1 0 0,0 0 0,0 0-1,1 0 1,-1 0 0,1 0 32,0 8-63,-1-9 62,0-1-1,0 0 1,0 0 0,0 1 0,0-1-1,-1 0 1,1 0 0,-1 0 0,0 1-1,1-1 1,-1 0 0,0 0 0,0 0-1,0 0 1,-1 0 0,1 0 0,-1 1 1,-2 0 5,0-1 1,1 1 0,-1-1 0,0 0 0,0 0 0,0 0-1,-1-1 1,-2 1-6,-25 10 22,-2-1 0,1-2 0,-1-2 0,0-1 0,-1-1 0,0-2 0,-7-1-22,42-2-3,-1 0 1,0-1-1,0 1 1,0 0-1,1 0 1,-1 0-1,0 0 1,0-1-1,1 1 1,-1 0-1,0-1 1,0 1-1,1 0 1,-1-1-1,1 1 1,-1-1-1,0 1 1,1-1-1,-1 0 1,1 1-1,-1-1 1,1 1-1,-1-1 1,1 0-1,0 0 1,-1 1-1,1-1 1,0 0-1,-1 1 1,1-1-1,0 0 1,0 0-1,0 0 1,0 1-1,0-1 1,0 0-1,0 0 1,0 0-1,0 1 1,0-1-1,0 0 1,0 0 2,1-3-34,-1 1 1,1 0-1,0 0 1,0 0-1,0 0 1,0 0-1,1 0 1,-1 0-1,1 1 1,1-4 33,1 2-62,1 0 1,-1-1 0,1 1 0,0 1 0,0-1-1,0 1 1,1 0 0,-1 0 0,1 0 0,-1 1-1,1 0 1,0 0 0,0 1 0,2-1 61,11-1-218,0 0-1,0 1 1,0 2 0,1 0 218,-18 0-12,-1 0 1,1 0-1,-1 0 0,1 0 1,-1 1-1,1-1 1,-1 0-1,0 1 0,1 0 1,-1-1-1,0 1 1,1 0-1,-1-1 0,0 1 1,0 0-1,1 0 1,-1 0-1,0 0 0,0 0 1,0 0-1,-1 0 1,1 1-1,0-1 0,0 0 1,0 1-1,-1-1 1,1 0-1,-1 1 0,1-1 1,-1 1 11,1 1 1,-1-1 1,1 1 0,-1 0-1,0-1 1,0 1 0,0 0-1,0-1 1,0 1 0,-1 0-1,1-1 1,-1 1 0,0-1-1,1 1 1,-1-1-1,0 1 1,-1-1 0,1 1-2,-3 3 43,-1-1-1,1 0 1,-1-1 0,0 1 0,0-1 0,0 0 0,0 0-1,-1 0 1,1-1 0,-6 3-43,-8 2 225,0 1-1,-18 3-224,15-5 121,-1-2-1,0-1 1,0 0-1,0-2 1,-1-1-1,1 0 1,0-2-1,-11-2-120,27 2-7,-1 0 0,1-1 0,0 0 0,-1 0 0,1 0 0,0-1 0,0 0 0,1-1 0,-1 0 0,1 0 0,-1 0 0,1 0 0,0-1 0,1 0 0,0-1 0,-1 1 0,1-1-1,1 0 1,-1 0 0,1 0 0,0-1 0,1 0 0,0 1 0,0-1 0,0 0 0,1-1 0,0 1 0,0 0 0,1-1 0,0 1 0,0-6 7,0 9-12,1 0 1,1 0-1,-1 0 0,0 1 1,1-1-1,0 0 0,0 0 1,0 1-1,0-1 1,0 0-1,3-2 12,-3 4-5,1 0 0,-1 0 0,1 1 0,0-1 0,-1 1-1,1-1 1,0 1 0,0 0 0,0 0 0,0 0 0,0 0 0,0 0 0,1 0 0,-1 0 0,0 1 0,0-1 0,1 1 0,-1-1-1,0 1 1,3 0 5,4-1-65,1 1-1,0-1 1,0 2 0,-1-1-1,1 1 1,1 1 65,-8-1-11,-1-1 0,0 1 1,1 0-1,-1-1 0,0 1 1,0 0-1,0 1 0,0-1 1,0 0-1,0 0 1,0 1-1,0-1 0,0 1 1,-1 0-1,1-1 0,0 1 1,-1 0-1,0 0 0,1 0 1,-1 0-1,0 0 0,0 1 1,0-1-1,0 0 1,-1 0-1,1 1 0,0 0 11,0 2 3,-1 0-1,1 1 1,-1-1-1,0 1 1,0-1-1,0 0 1,-1 1-1,0-1 1,0 0-1,0 0 1,-1 1-1,1-1 1,-1 0-1,-1 0 1,1-1-1,-1 1 1,-1 2-3,-1 0 27,-1-1 1,1 0-1,-1 0 1,0 0-1,-1-1 1,1 0-1,-1 0 1,0-1-1,0 0 1,-1 0-1,0 0-27,-7 2 59,-1 0 0,0-1 0,0 0 0,-1-2 1,1 0-1,-1 0 0,0-2 0,0 0 0,1-1 0,-1-1 0,-7-1-59,12 0 7,1-1 0,-1 0 0,0-1 0,1-1 0,0 0 0,0 0 0,0-1 0,1 0 0,0-1 0,0 0 0,0-1 0,1 0 0,0-1 0,1 1 0,-3-4-7,4 3-14,0 0-1,1 0 0,0 0 0,0-1 0,1 0 0,0 0 1,1 0-1,0 0 0,1-1 0,0 0 0,1 0 0,0 1 1,0-2-1,1 1 0,1 0 0,0-8 15,0 17-2,0 0-1,0 0 1,1 0-1,-1 0 1,1 0 0,0 0-1,-1 0 1,1 0-1,0 0 1,0 0-1,0 0 1,0 1 0,1-1-1,-1 0 1,0 1-1,1-1 1,-1 1 0,1 0-1,-1-1 1,1 1-1,0 0 1,0 0-1,-1 0 1,1 0 0,0 0-1,0 0 1,0 1-1,0-1 1,0 1 2,8-2-16,-1 0 1,1 1-1,0 0 0,-1 1 0,9 0 16,-5 1-22,-5-2 6,-1 2 0,1-1 0,-1 1-1,1 0 1,-1 0 0,1 1-1,-1 0 1,0 1 0,0-1 0,0 1-1,0 1 1,-1-1 0,6 4 16,-8-3-5,-1-1 0,1 0 0,-1 1 0,0 0 0,1 0 0,-2 0 1,1 0-1,0 1 0,-1-1 0,0 1 0,0-1 0,0 1 0,-1 0 0,1-1 0,-1 1 1,0 0-1,-1 0 0,1 0 0,-1 0 0,0 5 5,0-6 8,0 0 0,0 0 1,0-1-1,0 1 0,-1 0 0,0 0 1,0 0-1,0-1 0,0 1 0,0 0 1,-1-1-1,1 1 0,-1-1 0,0 0 1,0 1-1,0-1 0,-1 0 0,1 0 1,-1 0-1,0-1 0,0 1 0,0-1 1,0 1-1,0-1 0,0 0 0,0 0 0,-1-1 1,1 1-1,-1 0 0,0-1 0,1 0 1,-1 0-1,0 0 0,0-1 0,0 1 1,1-1-1,-1 0 0,0 0 0,-2 0-8,-19 1 91,-1-2 0,0 0-1,-3-2-90,18 1 10,0 0 0,0-1 0,0 0 0,0-1 0,0 0-1,1-1 1,-1 0 0,-1-2-10,1 0 3,0 0-1,1 0 1,0-1-1,0 0 1,-6-9-3,12 14-4,1-1 1,0-1-1,0 1 0,0 0 0,1-1 1,0 1-1,0-1 0,0 0 1,0 1-1,1-1 0,-1 0 0,1 0 1,1 0-1,-1 0 0,1 0 0,-1-1 4,1 3-5,0-1-1,0 1 1,1-1-1,-1 1 0,0-1 1,1 1-1,0 0 0,0-1 1,0 1-1,0 0 0,1 0 1,0-2 5,-1 4-14,1-1 0,0 0 0,0 0 0,-1 1 0,1-1 0,0 1 0,0-1 0,1 1 0,-1 0 0,0 0-1,0 0 1,0 0 0,1 0 0,-1 1 0,0-1 0,1 1 0,-1-1 0,2 1 14,70-1-594,-73 1 679,-1 0 86,-15-2 183,13 1-355,1-1 1,-1 0-1,1 0 0,-1 1 0,1-1 0,0 0 0,0 0 0,0-1 0,0 1 0,0 0 1,1 0-1,-1 0 0,0-1 0,1 1 0,0 0 0,-1 0 0,1-1 0,0 1 0,0 0 1,1-1-1,-1 1 0,0 0 0,1-1 1,-1-1-4,1 0 0,-1 0-1,1 0 1,0-1 0,1 1 0,-1 0 0,1 0-1,-1 1 1,1-1 0,1 0 0,-1 1 0,2-4 4,4 0-3,0 1 0,1-1 0,0 1-1,0 1 1,0-1 0,0 2 0,1-1 0,0 1 0,0 1 0,0 0 0,0 0 0,1 1 0,6-1 3,14 0 1,0 1 1,1 2-1,-1 1 0,3 1-1,-17 1 0,-1-1 0,0 2 0,0 0 0,-1 1 0,1 0 0,-1 2 0,0-1 0,-1 2 0,8 4 0,-3 1 0,0 0 0,-1 0 1,-1 2-1,0 0 0,-1 1 0,9 12 0,-19-20 58,-1 1-1,1 1 1,-1-1-1,-1 1 1,0 0-1,0 0 1,-1 0 0,0 0-1,-1 0 1,0 1-1,-1-1 1,0 1-1,0 0 1,-1-1-1,-1 1-57,1-10 6,0-1 0,0 1 0,0-1 0,0 0 0,0 1 0,-1-1 0,1 1 1,0-1-1,0 0 0,0 1 0,-1-1 0,1 0 0,0 1 0,0-1 0,-1 0 0,1 1 0,0-1 0,-1 0 0,1 1 0,0-1 0,-1 0 0,1 0 0,0 0 0,-1 1 0,1-1 0,0 0 0,-1 0 0,1 0 0,-1 0 0,1 0 0,-1 0 1,1 0-1,0 0 0,-1 0 0,1 0 0,-1 0 0,1 0 0,0 0 0,-1 0 0,1 0 0,-1 0 0,1 0 0,0 0 0,-1-1 0,1 1 0,-1 0 0,1 0 0,0 0 0,-1-1 0,1 1 0,0 0 0,-1-1 0,1 1 0,0 0 0,0-1 0,-1 1 1,1 0-1,0-1 0,0 1 0,0 0 0,-1-1 0,1 1 0,0-1 0,0 1 0,0 0 0,0-1 0,0 1 0,0-1-6,-1-2-26,0 0 1,1 0 0,-1-1-1,1 1 1,0 0-1,0 0 1,0-1-1,0 1 1,0 0-1,1-1 1,0 1-1,-1 0 1,1 0-1,0 0 1,1 0-1,-1 0 1,1 0-1,-1 0 1,1 0-1,0 0 26,1-1-23,1 1 0,-1 0 0,1 0 0,-1 0 0,1 1 0,0-1 0,0 1 0,0 0 0,1 0 0,-1 0 0,0 0 0,1 1 0,0 0 23,15-3-38,-1 1 1,1 1-1,-1 0 0,1 2 1,0 0-1,7 2 38,-15 0-3,1 0 1,-1 1-1,0 0 0,0 1 0,0 0 1,-1 0-1,1 2 0,-1-1 0,0 2 1,-1-1-1,1 1 0,-1 1 0,-1 0 0,1 0 1,6 9 2,-13-13 2,0 0 1,-1 0-1,1 0 1,-1 0-1,0 0 0,0 1 1,-1-1-1,1 0 1,-1 1-1,0 0 1,0-1-1,-1 1 1,1-1-1,-1 1 1,0 0-1,0-1 1,-1 1-1,1 0 0,-1-1 1,0 1-1,-1 1-2,0 0 17,0 1-1,-1-1 0,0 0 1,0 0-1,-1 0 0,0-1 1,0 1-1,0-1 0,0 0 1,-1 0-1,0 0 0,0 0 1,-6 3-17,-9 4 34,0 0 1,-1-1 0,-1-1-1,0-1 1,0-1-1,-1-1 1,1-1-1,-2-1 1,1 0 0,0-2-1,-1-1 1,0-1-1,1-1 1,-20-3-35,34 2-40,0 0 0,0-1 1,0 0-1,1-1 0,-1 0 1,-4-2 39,10 4-38,0-1 1,0 1-1,0-1 1,0 1-1,0-1 1,0 0 0,0 0-1,1 0 1,-1 0-1,1-1 1,0 1-1,0 0 1,0-1 0,0 0-1,0 0 1,0 1-1,0-1 1,1 0-1,-1-1 38,2 4-41,0-1 0,0 1 0,0-1 0,-1 1 0,1 0 0,0-1 0,0 1 0,0-1 0,0 1 0,-1 0 0,1-1 0,0 1 0,0-1 0,0 1 0,0-1 0,0 1 0,0 0 0,0-1 0,0 1 0,1-1 0,-1 1 0,0-1 0,0 1 0,0 0 0,0-1 0,1 1 0,-1-1 0,0 1 0,0 0 0,1-1 0,-1 1 0,0 0 0,0-1 0,1 1 0,-1 0 0,0 0 0,1-1 0,-1 1 0,0 0 0,1 0 0,-1-1 0,1 1 0,-1 0 0,1 0 0,-1 0 0,0 0 0,1 0 41,0 0-580,-2 2 547,1 0 0,-1 0-1,1 1 1,-1-1 0,0 0 0,1 0-1,-1 0 1,0 0 0,-1 0 0,1 0-1,0 0 1,0-1 0,-1 1 0,1 0-1,-2 1 34,-29 24 86,20-17-96,-3 2 165,0 1 0,-1-2 0,0 0 1,-1-1-1,0-1 0,-1-1 0,0 0 0,0-1 0,-1-1 0,0-1 0,0 0 0,0-2 0,0 0 0,-1-1 0,1-1 0,-14-1-155,26-1 5,0 0 0,1 0 0,-1-1 0,1 0 0,-1-1 0,1 1 0,-1-1 0,1 0 0,0-1 0,1 1 0,-1-1 0,0 0 0,1-1 0,0 1 0,-4-6-5,1 2-48,1 0 0,0-1-1,1 0 1,0-1-1,0 1 1,1-1 0,0 0-1,1-1 1,-1-2 48,2 1-280,6 15-233,5 19 264,-6-14 272,-1-1-1,0 1 0,-1-1 1,1 1-1,-1 0 0,-1-1 0,0 1 1,0-1-1,0 1 0,-1-1 1,0 1-1,0-1 0,-1 0 1,0 0-1,-4 5-22,-1 2 139,-1-1 0,-1 0 0,0 0 0,-1-1-1,-1-1 1,0 0 0,-1 1-139,3-4 65,-1 0 0,0 0 0,0-1 0,0 0 0,-1-1 0,0-1 0,-1 0 1,1 0-1,-1-1 0,0-1 0,0 0 0,0-1 0,0 0 0,0-1 0,-1 0 0,1-1 0,-6-1-65,17 1-3,-1-1-1,1 1 1,0-1 0,-1 1 0,1-1 0,0 0 0,-1 0-1,1 0 1,0 0 0,0 0 0,0 0 0,-1-1 0,1 1-1,1-1 1,-1 1 0,0-1 0,0 0 0,1 0 0,-1 0-1,1 0 1,-1 0 0,1 0 0,0 0 0,0 0 0,0 0-1,0-1 1,0 1 0,0-1 3,-1-4-51,0-1 0,1 1-1,0-1 1,0 1 0,1-1 0,0 1-1,0-1 1,1-6 51,0 11-6,0 1 0,0-1-1,0 1 1,1-1 0,-1 1 0,0 0 0,1-1 0,0 1-1,0 0 1,-1 0 0,1 0 0,0 1 0,0-1-1,1 0 1,-1 1 0,0-1 0,1 1 0,-1 0 0,0 0-1,1 0 1,0 0 0,-1 0 0,1 0 0,-1 1 0,1-1-1,1 1 7,11-3-63,0 1 1,-1 0-1,1 1 0,4 1 63,-17 0-2,-1 0-1,0 0 1,1 1 0,-1-1 0,0 1-1,1-1 1,-1 1 0,0-1 0,0 1-1,0 0 1,1 0 0,-1-1-1,0 1 1,0 0 0,0 0 0,0 0-1,0 0 1,-1 0 0,1 0 0,0 1-1,0-1 1,-1 0 0,1 0 0,-1 0-1,1 1 1,-1-1 0,1 0-1,-1 1 1,0-1 0,0 0 0,1 1-1,-1-1 3,3 52-2,-3-45 5,0 13 15,-1 0-1,-1 0 1,0 0 0,-2 0-1,-3 10-17,3-19 5,-1 0 1,1 0-1,-2 0 0,0 0 0,0-1 0,-1 0 0,-1 0 0,0-1 1,-4 5-6,10-13 5,-1 1 1,1-1-1,0 0 1,-1 1 0,1-1-1,-1-1 1,0 1-1,1 0 1,-1-1 0,0 1-1,0-1 1,0 0-1,0 0 1,0 0 0,0 0-1,-1 0 1,1-1-1,0 0 1,0 1 0,-1-1-6,2-1-1,-1 1 0,1-1 0,0 1 1,0-1-1,0 0 0,0 0 0,0 0 0,0 0 1,0-1-1,0 1 0,0 0 0,1-1 1,-1 1-1,0-1 0,1 0 0,-1 1 1,1-1-1,0 0 0,0 0 0,0 0 1,-1 0-1,2 0 0,-1 0 0,0 0 1,0 0-1,1 0 0,-1-1 0,1 0 1,-4-11-13,2 0-1,0-1 1,0 0-1,1 1 0,1-1 1,1 0-1,0 1 1,0-1-1,2 1 0,0-1 1,0 1-1,4-6 14,-5 13-6,1 0 0,0 0 0,0 1 0,0-1 0,1 1 0,0 0 1,1 0-1,-1 0 0,1 1 0,0-1 0,0 1 0,1 0 0,0 1 0,0-1 0,0 1 0,0 0 0,1 1 0,-1 0 0,1 0 0,0 0 0,0 1 0,0-1 0,0 2 0,0-1 0,5 1 6,17-2 7,1 1-1,-1 2 1,1 1 0,23 4-7,-39-3 3,1 1-1,0 0 1,-1 1 0,0 1 0,0 0 0,0 1-1,-1 0 1,0 1 0,0 1 0,4 3-3,-13-8-1,0 0 0,0 1 0,-1-1 0,1 1 1,-1 0-1,0 0 0,0 0 0,0 0 0,0 0 0,-1 0 0,0 1 0,0 0 0,1 1 1,-1 3 0,0 0-1,0 0 0,-1 0 0,0 1 1,-1-1-1,0 4 1,0-12 3,0 0 0,-1 0 1,1 0-1,0 0 0,0 0 0,-1 0 1,1 0-1,0 0 0,-1 0 1,1 0-1,-1 0 0,1-1 0,-1 1 1,1 0-1,-1 0 0,0 0 0,1-1 1,-1 1-1,0 0 0,0-1 0,0 1 1,0-1-1,1 1 0,-1-1 0,0 1 1,0-1-1,0 1 0,0-1 1,0 0-1,0 1 0,0-1 0,0 0 1,0 0-1,0 0 0,0 0 0,0 0 1,0 0-1,0 0 0,0 0 0,0-1 1,0 1-1,0 0 0,0-1 0,0 1 1,0 0-1,0-1 0,0 1 0,0-1 1,0 1-1,0-1 0,1 0 1,-1 1-1,0-1 0,0 0 0,1 0 1,-1 0-4,-2-3-4,0 0 0,1 0 0,0-1 0,0 1 0,0-1 1,0 0-1,0 0 0,1 1 0,0-1 0,0 0 0,1 0 0,-1 0 1,1 0-1,0-2 4,4-76-209,-3 73 157,1-1 0,0 1 1,1 0-1,0 0 0,1 0 1,0 0-1,1 1 0,0 0 1,0 0-1,1 0 0,0 0 0,0 1 1,1 0-1,0 0 0,1 1 1,4-4 51,-2 3-13,0 1 0,0 0 1,1 0-1,0 1 0,0 0 0,0 1 1,1 1-1,-1-1 0,1 2 1,0 0-1,1 0 0,-1 1 1,13 0 12,-12 1 4,1 1 0,0 0 1,-1 1-1,1 0 1,0 1-1,-1 1 0,0 0 1,12 5-5,-19-5 0,-1-1 1,1 1 0,-1 1-1,0-1 1,1 1 0,-2 0-1,1 0 1,0 0-1,-1 0 1,0 1 0,0 0-1,0 0 1,-1 0-1,0 0 1,0 1 0,0-1-1,0 1 1,-1 0-1,0-1 1,0 1 0,-1 1-1,9 53 114,-10-55-43,0 0-1,0 0 1,0 1 0,0-1 0,-1 0 0,0 0 0,0 0 0,0 0 0,-1 0 0,-1 4-71,2-8 10,0 0 0,1 0 1,-1 0-1,0 0 1,0 0-1,0 0 1,0 0-1,0-1 1,0 1-1,-1 0 0,1 0 1,0-1-1,0 1 1,0-1-1,-1 1 1,1-1-1,0 0 1,-1 1-1,1-1 1,0 0-1,-1 0 0,1 0 1,0 0-1,-1 0 1,1 0-1,0 0 1,-1 0-1,1-1 1,0 1-1,0 0 1,-1-1-1,1 1 0,0-1 1,0 0-1,-1 1 1,1-1-1,0 0 1,0 0-1,0 1 1,0-1-1,0 0 0,0 0 1,0 0-1,1 0 1,-1 0-1,0-1 1,0 1-1,1 0 1,-1 0-1,1 0 1,-1-1-1,1 1 0,0 0 1,-1-1-1,1 1-10,-2-7-24,0 0 1,0-1-1,1 1 0,0-1 0,0 1 0,1-1 0,0 1 0,1-1 1,0 1-1,1-2 24,-1 6-11,0-1 0,1 1 0,-1 0 0,1 0 0,0 0 0,0 1 0,1-1 0,-1 0 0,1 1 0,0 0 0,0-1 0,0 1 0,0 0 0,0 0 0,1 1 0,-1-1 0,1 1 0,0 0 0,0 0 0,2-1 11,1-1-16,1 1 1,0 0 0,0 1-1,1 0 1,-1 0 0,0 1-1,1 0 1,-1 0 0,1 1 0,-1 0-1,1 0 1,-1 1 0,8 1 15,-10 0-14,-1-1 0,0 1-1,1 0 1,-1 0 0,0 0 0,0 1 0,0 0 0,-1 0 0,1 0 0,-1 0 0,1 1 0,-1 0 0,0 0-1,0 0 1,-1 0 0,1 1 0,-1-1 0,0 1 0,0 0 0,-1 0 0,1 0 14,1 9 10,0-1 0,0 1-1,-2 0 1,0 1 0,0-1 0,-1 0 0,-1 1 0,0-1 0,-1 0-1,-2 7-9,3-18 37,-1 0 0,0 0 0,0 0 0,0 0 0,0 0 0,0-1-1,0 1 1,-1 0 0,0-1 0,1 1 0,-1-1 0,0 1-1,0-1 1,0 0 0,-2 2-37,3-4 7,0 1-1,0-1 1,0 1 0,1-1-1,-1 1 1,0-1 0,0 1-1,0-1 1,0 0-1,0 0 1,0 1 0,0-1-1,0 0 1,0 0 0,0 0-1,0 0 1,0 0-1,0 0 1,0 0 0,0-1-1,0 1 1,0 0 0,0 0-1,0-1 1,0 1-1,1-1 1,-1 1 0,0-1-1,0 1 1,0-1 0,0 1-1,1-1 1,-1 0 0,0 1-1,1-1 1,-1 0-1,0 0 1,1 0 0,-1 1-1,1-1 1,-1 0 0,1 0-1,0 0 1,-1 0-1,1 0 1,0 0 0,0 0-7,-4-7-34,1-1-1,1 0 1,-1 1 0,1-1 0,1 0 0,0 0 0,0 0-1,1 0 1,0 0 0,0 0 0,1 0 0,2-9 34,-2 12-35,0 1 0,1-1-1,-1 0 1,1 1 0,1-1 0,-1 1 0,1 0 0,-1 0 0,2 0 0,-1 0 0,0 0-1,1 1 1,0-1 0,0 1 0,0 0 0,1 0 0,-1 1 0,1-1 0,0 1-1,2-1 36,-2 2-5,-1 0 0,1 1 0,0-1 0,0 1-1,0 0 1,0 1 0,0-1 0,0 1 0,0 0-1,0 0 1,0 0 0,0 1 0,0 0-1,0 0 1,0 0 0,-1 1 0,1-1 0,0 1-1,-1 0 1,1 1 0,-1-1 0,0 1 0,0 0-1,0 0 1,0 0 0,0 0 0,0 1-1,-1 0 1,0-1 0,0 1 0,0 0 0,0 1-1,-1-1 1,1 0 0,-1 1 0,0 0 0,0-1-1,-1 1 1,1 0 0,-1 0 0,0 0-1,-1 0 1,1 0 0,-1 3 5,0-4 25,0 0 1,0 0-1,0 0 0,0 1 0,-1-1 0,0 0 1,0 0-1,0 0 0,0 0 0,-1 0 1,1-1-1,-1 1 0,0 0 0,0-1 1,-1 1-1,1-1 0,-1 0 0,1 1 1,-1-1-1,0 0 0,0-1 0,-1 1 0,1-1 1,0 1-1,-1-1 0,-2 1-25,-18 11 46,0-2-1,-1 0 0,0-2 0,0 0 1,-1-2-1,-12 2-45,-1-3-8,0-1-1,0-3 1,-1 0 0,-5-3 8,-6 3-58,0 2 0,0 2 1,-48 14 57,12-2-27,44-14 27,34-5 1,0 1 1,0 0 0,0 0-1,0 1 1,0 0 0,0 1-1,0 0 1,1 0 0,-1 1-2,9-4-1,-1 1 0,1-1 1,-1 1-1,1-1 1,0 0-1,-1 1 1,1 0-1,0-1 1,-1 1-1,1-1 1,0 1-1,0-1 0,-1 1 1,1 0-1,0-1 1,0 1-1,0-1 1,0 1-1,0 0 1,0-1-1,0 1 1,0-1-1,0 1 0,0 0 1,0-1-1,0 1 1,0-1-1,1 1 1,-1 0-1,0-1 1,0 1-1,1-1 1,-1 1 0,13 16-92,-7-15 88,0 1-1,0-1 1,1 0-1,-1 0 0,1-1 1,-1 0-1,1 0 1,-1-1-1,1 0 1,0 0-1,-1 0 1,1-1-1,-1 0 0,3 0 5,6-2 24,0-1-1,0-1 1,0 0-1,-1 0 1,9-6-24,205-121 74,-132 74-60,-36 19-203,47-42 189,27-17-498,-128 94 469,0 0 0,1 1 0,-1 0 0,1 0 0,-1 0 0,7-1 29,-11 4-3,-1 0 1,0-1-1,0 1 1,1 0-1,-1 0 1,0-1-1,1 1 1,-1 0-1,0 1 1,0-1-1,1 0 1,-1 0-1,0 0 0,1 1 1,-1-1-1,0 1 1,0-1-1,0 1 1,0-1-1,1 1 1,-1 0-1,0-1 1,0 1-1,0 0 1,0 0-1,0 0 1,-1 0-1,1 0 1,0 0-1,0 0 1,-1 0-1,1 0 1,0 0-1,-1 0 1,1 1-1,-1-1 1,1 0-1,-1 0 1,0 1 2,6 30 272,-2 0 0,-1 0 1,-2 1-1,-1 0 0,-2 1-272,1 26 223,2-68-218,0 0 1,0 1-1,1-1 1,0 1-1,0-1 1,1 1-1,0 0 1,0 0-1,1 0 0,-1 1 1,3-4-6,13-16-85,0 0 1,4-2 84,-16 20-47,6-8-18,0 2 0,1 0 0,1 0 0,0 1 0,1 1 1,0 1-1,1 0 0,8-3 65,-13 8-11,1 0 0,0 1 0,0 1 0,0 0 0,0 1 0,1 1 0,0 0 0,-1 0 0,1 1 0,0 1 0,0 0 0,8 2 11,-18-1-1,1 0 0,0 0 1,-1 0-1,0 0 0,1 1 0,-1-1 0,0 1 0,0 0 0,0 1 1,0-1-1,0 1 0,0-1 0,0 1 0,-1 1 0,0-1 0,0 0 1,0 1-1,0-1 0,0 1 0,0 0 0,-1 0 0,0 0 0,0 0 1,0 0-1,0 1 0,-1 0 1,3 9 65,-1-1 0,0 1 0,-1 0 0,-1 0 1,0 0-1,-1-1 0,0 1 0,-1 3-65,0-14 22,1 0 0,0 0 0,-1 0-1,1-1 1,-1 1 0,0 0 0,0 0 0,0-1 0,0 1-1,0 0 1,0-1 0,-1 1 0,0-1 0,1 0 0,-1 1 0,0-1-1,0 0 1,0 0 0,0 0 0,0-1 0,-1 1 0,1 0 0,-1-1-1,1 1 1,-1-1 0,1 0 0,-1 0 0,0 0 0,0 0-1,1-1 1,-1 1 0,-1 0-22,0-1 7,0 0-1,0 0 1,0 0 0,0-1-1,0 1 1,0-1 0,0 0-1,0 0 1,0 0 0,1 0-1,-1-1 1,0 0 0,1 0-1,-1 0 1,1 0 0,0 0-1,0 0 1,-1-1 0,2 0-1,-1 0 1,0 0-1,1 0 1,-2-2-7,-3-5-41,0-1 0,2 0 0,-1 0 0,1-1 0,1 0 0,0 1 0,1-1 0,0-1 0,1 1 0,0 0 0,1-1 0,0-1 41,1 6-53,0 0-1,0 0 1,1 0-1,0 0 1,1 0-1,0 0 1,0 0-1,0 0 1,1 1-1,0-1 1,1 1-1,0 0 1,0 0-1,0 0 1,1 0-1,0 1 1,1 0-1,4-5 54,2 1-22,-1 1 0,1 1 0,0 0 1,0 1-1,1 0 0,0 0 0,1 2 0,-1 0 0,1 0 0,2 1 22,7-1-1,0 1 0,0 1 0,0 1 0,1 1 0,21 2 1,-40-1 2,-1 1 0,0 0-1,1 0 1,-1 0 0,0 0 0,1 0 0,-1 1-1,0 0 1,0 0 0,0 0 0,0 0 0,-1 1-1,1-1 1,-1 1 0,1 0 0,-1 0 0,0 0-1,0 1 1,0-1 0,-1 1 0,1-1 0,-1 1-1,0 0 1,0 0 0,0 0 0,0 0 0,-1 1-1,0-1 1,1 3-2,0 0 17,-1-1-1,0 1 0,0 0 0,-1 0 1,0 0-1,0 0 0,-1-1 1,1 1-1,-2 0 0,1 0 0,-1-1 1,0 1-1,0-1 0,0 1 1,-1-1-1,0 0 0,-1 0 1,-3 5-17,3-5 28,0-1 0,-1 0 0,0 0 0,0 0 0,0-1 0,-1 1 0,1-1 0,-1 0 0,0-1 0,0 0 0,0 0 0,-1 0 0,1 0 0,-1-1 0,0 0 0,1-1 0,-1 1 0,0-2 0,0 1 0,0 0 0,0-1 0,0-1 0,-2 1-28,6-1-5,0 0 0,0 0-1,0 0 1,0 0 0,0-1 0,0 1 0,0-1 0,0 1 0,1-1 0,-1 0 0,1 0 0,-1-1 0,1 1 0,0 0 0,0-1 0,0 1 0,0-1-1,0 0 1,1 1 0,-1-1 0,1 0 0,-1 0 0,1 0 0,0 0 0,1 0 0,-1-1 0,0 1 0,1-1 5,-2-3-50,1 0 1,0 0-1,1 0 0,-1 0 1,1 0-1,1 0 1,-1 0-1,1 0 0,0 0 1,1 0-1,0 0 0,0 0 1,1-1 49,2-1-39,1 0 1,0 0 0,1 0-1,0 1 1,0 0 0,1 1-1,-1 0 1,2 0 0,-1 0-1,1 1 1,0 1 0,0-1-1,1 1 1,-1 1 0,1 0-1,3-1 39,2 0-7,1 0-1,0 1 0,0 1 0,0 0 0,1 1 0,-1 1 0,0 1 0,1 0 1,-1 1-1,8 1 8,-18 0 2,1-1 1,0 1 0,-1 0 0,1 0 0,-1 1-1,1-1 1,-1 2 0,0-1 0,-1 1-1,1 0 1,0 0 0,-1 0 0,0 1-1,2 1-2,-1 2 12,1 0-1,-2 0 1,1 1-1,-1-1 1,0 1-1,-1 0 1,0 1-1,0-1 1,-1 3-12,5 18 186,-2 0 0,-1 1 0,-2 0 0,-1 0 0,-1 25-186,-1-51 84,0 1 0,-1 0 0,1 0 1,-1-1-1,0 1 0,-2 5-84,3-10 18,-1 0 1,1 0-1,-1 0 0,1 0 0,-1 0 1,1 0-1,-1 0 0,0 0 1,0 0-1,0 0 0,1 0 0,-1 0 1,0-1-1,0 1 0,0 0 1,0-1-1,0 1 0,-1 0 1,1-1-1,0 1 0,0-1 0,0 0 1,0 1-1,0-1 0,-1 0 1,1 0-1,0 0 0,0 0 0,-1 0 1,1 0-1,0 0 0,0 0 1,0 0-1,-1-1-18,0 0 5,0 0 1,-1 0 0,1 0-1,0 0 1,0-1 0,0 1-1,1-1 1,-1 1 0,0-1-1,1 0 1,-1 0 0,0 1-1,1-1 1,0 0-1,0 0 1,0-1 0,-1 1-1,2 0 1,-1 0 0,0-1-1,0 1 1,1-1-6,-12-55-42,9 41-20,1 0-1,1 0 1,1-1-1,1 1 1,0 0-1,1 0 0,1-1 1,1 1-1,0 1 1,1-1-1,1 1 1,0 0-1,5-7 63,-3 7-13,1 1 0,1 0 0,0 1 0,1 0 0,0 1 0,12-11 13,-18 20 4,-1 0 0,1 1 0,-1 0 0,1 0 0,0 0-1,0 0 1,0 1 0,0 0 0,1 0 0,-1 0 0,1 1-1,-1 0 1,1 0 0,0 0 0,-1 1 0,1-1 0,0 1-1,-1 1 1,1-1 0,-1 1 0,1 0 0,0 0 0,2 2-4,1 0 9,-1 1 0,1 0 0,-1 0 1,0 1-1,0 0 0,-1 1 0,1 0 1,-1 0-1,0 0 0,-1 1 0,0 0 1,0 0-1,0 0 0,-1 1 0,0 0 1,-1 0-1,1 1 0,-2-1 0,3 6-9,2 8 14,-2-1 0,0 1 0,-1 1 0,-1-1 0,-1 0 0,-2 1 0,0 14-14,0-32 19,-2 0 1,1 0-1,0 0 1,-1 0-1,0-1 0,0 1 1,0 0-1,-1 0 1,1 0-1,-1-1 0,0 1 1,-1-1-1,1 0 1,-1 0-1,0 1 0,0-2 1,0 1-1,0 0 0,-1-1 1,1 1-1,-1-1 1,0 0-1,0 0 0,0-1 1,-1 1-1,1-1 1,-1 0-1,1 0 0,-1 0 1,0-1-1,1 1 1,-1-1-1,0 0 0,0-1 1,0 1-1,0-1 1,-3 0-20,6 0 2,0 0 1,0-1-1,-1 1 1,1 0-1,0-1 1,0 1-1,0-1 1,1 0-1,-1 0 1,0 1-1,0-1 1,0 0 0,0-1-1,1 1 1,-1 0-1,1 0 1,-1-1-1,1 1 1,-1-1-1,1 1 1,0-1-1,-1 0 1,1 0 0,0 1-1,0-1 1,1 0-1,-1 0 1,0 0-1,1 0 1,-1 0-1,0-1-2,-1-8-12,0 0-1,1 0 0,0 0 1,1-1-1,0-3 13,0 6-14,1-1-9,1 0 1,0 0-1,0 1 1,1-1-1,0 1 1,0-1-1,1 1 1,1 0-1,-1 1 1,2-1-1,-1 1 1,1 0-1,0 0 1,1 0-1,-1 1 1,4-2 22,-2 0-10,1 1 1,1 0-1,-1 1 1,1 0-1,0 0 0,0 1 1,1 1-1,0 0 1,0 0-1,1 1 1,-1 0-1,1 1 1,5-1 9,-9 3-2,1 0 1,0 0 0,0 1 0,0 0-1,-1 1 1,1 0 0,0 0-1,0 1 1,-1 0 0,1 1 0,-1 0-1,0 0 1,0 1 0,4 1 1,-6 0 2,-1-1 1,1 0 0,-1 1 0,1 0-1,-1 1 1,-1-1 0,1 1-1,-1 0 1,0 0 0,0 0 0,-1 0-1,0 1 1,0 0 0,0-1-1,-1 1 1,0 0 0,0 4-3,2 6 7,-1 0-1,-1 0 1,0 0 0,-1 0 0,-1 0 0,-1 1 0,-1-1-1,-2 14-6,3-24 6,-1 0 0,0 0 0,0 0 0,0-1 0,-1 1 0,0 0 0,0-1-1,-1 0 1,0 0 0,0 0 0,0 0 0,-1 0 0,0-1 0,0 0 0,0 0 0,0 0-1,-1-1 1,0 0 0,0 0 0,0 0 0,-1-1 0,1 0-6,2-1 4,0-1 0,0 1 0,0-1 0,0 0 0,0-1 0,-1 1 0,1-1 0,0 0 0,0 0-1,-4 0-3,6 0 1,0-1 0,1 1 0,-1 0 0,0-1 0,1 0 0,-1 1 0,1-1 0,-1 0 0,1 0 0,-1 1 0,1-1 0,-1-1 0,1 1 0,0 0 0,0 0 0,-1 0 0,1-1 0,0 1 0,0 0 0,0-1 0,0 1 0,1-1 0,-1 1 0,0-1 0,1 0 0,-1 1-1,-2-11-18,1 1 0,-1 0-1,2-1 1,0 1 0,0-1 0,1 0-1,1 1 1,0-1 0,0 1 0,1-1 0,1 1-1,0 0 1,0 0 0,1 0 0,1 0-1,0 0 1,4-6 18,2-2-40,1 0 0,1 1-1,1 1 1,1 0 0,0 0 0,1 2-1,0 0 1,18-11 40,-24 18-1,1 1 1,0 0-1,0 1 1,1 1-1,0 0 1,0 0-1,0 1 1,1 1-1,-1 0 1,1 0-1,9 1 1,-15 1 1,0 1 0,0 0 0,0 0-1,0 0 1,0 1 0,0 0 0,0 1 0,-1 0-1,1 0 1,0 0 0,-1 1 0,1 0-1,-1 0 1,0 1 0,0-1 0,0 1 0,-1 1-1,1-1 1,-1 1 0,0 0 0,3 4-1,1 4 8,-1 0 0,-1 0 0,0 0 0,-1 1 0,0 0 0,-2 1 0,1-1 0,-2 1 0,0 0 0,0 0 0,-2 0 0,0 0 0,0 0 0,-1 0 0,-1 0 0,-1 0 0,-3 14-8,3-20 30,-1-1 0,1 0 0,-2 0 0,1 0 0,-1 0-1,0 0 1,-1-1 0,0 0 0,0 0 0,0 0 0,-1-1 0,0 1 0,0-1 0,-1-1 0,0 1 0,0-1 0,0 0 0,0-1 0,-1 0 0,0 0 0,0-1 0,0 1 0,0-2 0,0 1 0,-1-1 0,1-1 0,-1 1 0,-3-1-30,6-1 7,1 0 1,-1 0 0,0 0 0,1-1 0,-1 0-1,1 0 1,-1 0 0,1-1 0,-4-1-8,6 1 2,1 1-1,-1-1 1,1 0 0,0 0-1,0 0 1,0-1 0,0 1 0,0 0-1,1-1 1,-1 1 0,1-1-1,-1 0 1,1 1 0,0-1-1,0 0 1,0 0 0,1 0 0,-1 0-1,1 0-1,-3-7-7,1-1 0,1 0 0,0 0 0,0 1 0,1-1 0,0 0 0,1 0 0,0 0 0,1 1 0,0-1 0,1 0 0,3-7 7,0 4-21,0 1 1,0 1-1,1-1 0,1 1 1,0 0-1,1 1 0,0 0 1,0 0-1,5-2 21,1-1-19,0 1-1,1 1 0,0 0 1,1 2-1,0 0 1,1 0-1,0 2 1,1 0-1,0 2 0,0-1 1,0 2-1,0 1 1,1 0-1,0 2 20,-6 0-4,-1 2 1,0-1-1,1 2 0,-1 0 1,0 0-1,1 1 0,-1 1 0,8 2 4,-15-2 0,0-1-1,0 1 0,-1 0 0,1 0 0,-1 0 0,0 1 0,0 0 0,0 0 0,-1 0 1,1 1-1,-1-1 0,0 1 0,0 0 0,-1 0 0,1 0 0,-1 1 0,0 0 0,-1-1 0,2 5 1,0 3 9,-1 0 0,0 0 0,-1 0-1,0 1 1,-1-1 0,0 1-1,-1-1 1,-1 0 0,0 1-1,-1-1 1,-1 1 0,0-1 0,0 0-1,-1 0 1,-1-1 0,0 1-1,-1-1 1,0 0 0,-4 4-9,2-5 4,0 1 0,0-2 0,-1 1 0,-1-1 0,0-1 0,-5 5-4,11-11 1,0 0 0,-1 0 0,1 0 0,0-1 0,-1 0 0,1 0 0,-1 0 0,0 0 0,0-1 0,0 1 0,1-1 0,-1-1 0,0 1 0,-1-1 0,1 1 0,0-2 0,0 1 0,0 0-1,-1-1 0,4 0-2,0 0-1,0 1 1,0-1-1,0 0 0,0 0 1,0 0-1,1-1 1,-1 1-1,0 0 0,1-1 1,-1 1-1,0-1 0,1 1 1,0-1-1,-1 0 1,1 0-1,0 1 0,0-1 1,0 0-1,0 0 1,1 0-1,-1 0 0,0 0 1,1-2 2,-3-6-30,1-1 1,1 0 0,0 1-1,0-6 30,1 13-6,-1-14-55,2 0 1,0-1-1,1 1 1,0 0-1,2 0 0,0 0 1,0 0-1,2 1 1,0 0-1,5-9 61,-5 14-19,0 0-1,1-1 0,0 2 1,1-1-1,0 1 1,1 1-1,0-1 0,1 1 1,0 1-1,0 0 0,0 0 1,1 1-1,0 0 1,7-2 19,-8 6 70,0-1 0,0 1 0,0 1 1,1 0-1,-1 1 0,11-1-70,-18 2 41,1-1 0,-1 1 0,1 0 0,0 0 0,-1 0 0,1 0 0,0 1 0,-1 0 0,1-1 0,-1 1-1,1 1 1,-1-1 0,0 0 0,1 1 0,-1 0 0,0 0 0,0 0 0,0 0 0,0 0 0,2 2-41,-1 4 117,-1-1 0,0 0 0,0 1 0,-1-1 0,0 1 0,0 0 1,0 0-1,-1 0 0,0 0 0,-1 1-117,1 14 313,-2 0-1,-2 23-312,2-42 160,-1 1-1,0 0 0,0-1 0,0 1 1,0-1-1,0 0 0,-1 1 0,0-1 1,0 0-1,0-1 0,-1 1 0,1-1 1,-1 1-1,-3 1-159,-60 45 1758,64-48-1697,-14 9 155,-1-1 0,0 0 0,-1-1-1,0-1 1,0-1 0,-1-1 0,0 0 0,0-2 0,0 0-1,0-1 1,-1-1 0,-14-1-216,32-1-454,0 0 0,0-1 0,0 1 0,0-1 1,0 0-1,1 0 0,-1 0 0,0 0 0,1-1 0,-1 1 0,1-1 0,-1 1 0,1-1 0,0 0 1,-1 0-1,1 0 454,-14-10 585,0 2-690,-1 0 0,0 2 1,0 0-1,-1 1 1,0 0-1,-1 2 1,1 0-1,-1 1 1,0 1-1,-5 0 105,17 2-12,0 0 1,1 0-1,-1-1 1,0 0-1,1 0 1,-1 0-1,1-1 1,0 0-1,0 0 0,0-1 1,0 1-1,0-1 1,1-1-1,0 1 1,0-1-1,0 0 1,0 0-1,1 0 0,0-1 1,0 1-1,0-1 1,1 0-1,0 0 1,0-1-1,0 1 1,1-1-1,0 1 0,0-1 1,1 0-1,-1-2 12,0-7-60,0 0 1,0 0-1,1 0 0,1-1 0,1 1 0,1 0 0,0 0 0,1 0 0,3-12 60,-3 19-20,0 0-1,0 0 0,1 0 1,0 1-1,1-1 0,-1 1 0,2 0 1,-1 0-1,1 1 0,0-1 1,1 1-1,0 1 0,0-1 1,0 1-1,1 1 0,0-1 0,1 1 21,-4 2-21,-1 0-1,2 1 0,-1 0 0,0 0 0,0 1 0,1-1 0,-1 1 0,0 0 0,1 0 0,0 1 1,-1 0-1,1 0 0,-1 0 0,1 1 0,-1-1 0,1 1 0,-1 1 0,0-1 0,1 1 0,-1 0 1,0 0-1,0 0 0,0 1 0,0 0 0,2 2 22,0 0-6,-1 0 0,1 1-1,-2 0 1,1 0 0,0 0 0,-1 1-1,-1 0 1,1 0 0,-1 0 0,0 1 0,0-1-1,-1 1 1,0 0 0,-1 0 0,0 0 0,1 4 6,0 3-5,-1 1 1,0 0-1,-2 0 1,1 0 0,-2 0-1,0 0 1,-1-1-1,-3 12 5,4-23 14,0 1 0,-1 0-1,1-1 1,-1 1-1,0-1 1,0 1 0,-1-1-1,1 0 1,-1 0 0,0 0-1,0 0 1,0-1-1,-1 1 1,1-1 0,-1 0-1,0 0 1,0 0 0,0 0-1,0-1 1,0 0-1,-1 0 1,1 0 0,-1 0-1,1 0 1,-1-1 0,0 0-1,1 0 1,-1 0-1,0-1 1,0 0-14,-2 1 13,-1-1-1,1 1 1,0-2-1,-1 1 1,1-1-1,0 0 1,-1-1 0,1 0-1,0 0 1,0 0-1,0-1 1,1 0-1,-1 0 1,1-1 0,-1 0-1,1 0 1,0 0-1,1-1 1,-1 0-1,1 0 1,-4-4-13,1 1-6,1 0-1,0 0 0,0-1 1,1 0-1,-1 0 1,2-1-1,0 1 0,0-1 1,1 0-1,0-1 1,0 1-1,1-1 0,-1-8 7,3 11-12,0-1-1,1 0 0,0 1 0,0-1 0,1 0 0,0 1 1,0-1-1,1 1 0,0-1 0,1 1 0,0 0 0,0 0 0,1 0 1,0 0-1,0 1 0,1-1 0,5-5 13,5-7-7,2 2 0,0 0 1,1 1-1,1 1 0,0 1 0,1 0 0,19-9 7,-29 17-1,1 1-1,0 1 1,0 0-1,0 0 1,1 1-1,0 1 1,0 0-1,0 0 1,0 2-1,0-1 1,0 1-1,0 1 1,1 0-1,-1 1 1,0 0-1,11 3 2,-20-3-1,0 0 1,1 1-1,-1-1 1,0 1-1,1 0 0,-1 0 1,0 0-1,-1 0 1,1 0-1,0 0 0,0 1 1,-1 0-1,0-1 1,1 1-1,-1 1 1,2 2-2,0 0 0,-1 1 0,0-1 0,0 1 0,-1 0 0,0 0 0,1 5 2,2 13 12,-2 1 0,-1-1 0,-1 1 0,-2 1-12,1-20 10,1 18 48,0-18-15,0 0 0,-1 0-1,0 0 1,0-1 0,-1 1 0,0 0 0,0 0 0,0-1-1,-1 1 1,0-1 0,0 1 0,-3 3-43,2-37 348,3 7-361,1 1 0,1-1 0,0 1 0,1-1-1,2 1 1,3-11 13,-5 22-11,0 0 0,0 1 0,1-1 0,0 1 0,0 0-1,0 0 1,1 0 0,1 1 0,-1-1 0,1 1 0,0 1 0,0-1-1,0 1 1,1 0 0,0 0 0,0 1 0,1-1 11,-1 3-5,-1-1-1,1 1 1,0 0 0,0 0 0,0 1-1,0 0 1,0 0 0,1 1 0,-1-1-1,0 2 1,0-1 0,0 1 0,0 0-1,0 1 1,0-1 0,0 1 0,0 1-1,-1-1 1,1 1 0,-1 0-1,1 1 1,-1 0 0,0 0 0,0 1 5,15 10 11,-1 1 1,-1 2-1,0 0 1,-2 0-1,0 2 0,0 1-11,-11-13 11,-1-1 0,1 1-1,-2 0 1,1 0 0,-1 1-1,0 0 1,-1-1 0,0 1-1,0 0 1,-1 1 0,-1-1-1,1 0 1,-1 1 0,-1-1 0,0 7-11,0-16-1,-1 0 0,0 0 1,0 0-1,0 0 1,0 0-1,1-1 0,-1 1 1,0 0-1,0 0 1,1-1-1,-1 1 0,0 0 1,0-1-1,1 1 1,-1-1-1,0 1 1,1-1-1,-1 1 0,1-1 1,-1 0-1,1 1 1,-1-1-1,1 0 0,-1 1 1,1-1 0,-3-5-36,1 0 1,0 1 0,0-1-1,1 0 1,0 0-1,0 0 1,0 0 0,0 0-1,1 0 1,0 0-1,1 0 1,-1 0-1,1 0 1,0 0 0,1 0-1,-1 0 1,2-2 35,-1 4-17,-1 0 0,1 1 0,0-1-1,1 0 1,-1 1 0,1-1 0,-1 1 0,1 0 0,0 0 0,0 0 0,0 1 0,0-1-1,1 0 1,-1 1 0,1 0 0,0 0 0,0 0 0,-1 1 0,1-1 0,0 1 0,0 0 0,0 0-1,1 0 1,-1 0 0,3 1 17,2-1 0,1 1-1,-1 0 0,0 1 1,0 0-1,0 0 0,0 1 1,0 0-1,0 1 0,0 0 1,-1 0-1,1 1 0,-1 0 1,0 1-1,0 0 0,0 0 1,-1 0-1,0 1 0,2 2 1,14 12 4,-2 0 1,0 1-1,-2 2 0,0 0 0,3 7-4,-14-18 5,-1 0 1,0 0-1,-1 0 0,0 1 0,-1-1 0,0 1 0,-1 1 0,0-1 1,-2 1-1,1-1 0,-2 1 0,1 5-5,-2-16 2,0 3 7,1-1 0,-1 1-1,0 0 1,0 0 0,-1-1 0,0 1-1,0 0 1,0-1 0,0 1-1,-1-1 1,0 1 0,0-1-1,-1 0 1,0 0 0,1 0-1,-2 0 1,1 0 0,-1 0-9,-5 4 19,-1 0 1,0-1 0,0 0-1,-1-1 1,0 0 0,0-1-1,0 0 1,-1 0-1,0-2 1,0 1 0,-1-1-1,1-1 1,-1 0 0,1-1-1,-1-1 1,0 0 0,0 0-1,0-1 1,0-1-1,0 0 1,0-1 0,-1-1-20,10 2-6,0 0-1,0 0 1,0-1 0,0 1 0,0-1 0,0 0 0,1 0 0,-1 0-1,1-1 1,0 1 0,-1-1 0,1 0 0,0 0 0,0 0 0,1 0-1,-1-1 1,1 1 0,0-1 0,0 1 0,0-1 0,0 0 0,0 0-1,0-2 7,2 6-6,0-1-1,0 1 1,0 0-1,0-1 1,0 1-1,0-1 1,0 1-1,0 0 1,0-1-1,0 1 1,0-1-1,0 1 1,0 0-1,0-1 1,0 1-1,0-1 0,1 1 1,-1 0-1,0-1 1,0 1-1,0 0 1,1-1-1,-1 1 1,0 0-1,0-1 1,1 1-1,-1 0 1,0 0-1,1-1 1,-1 1-1,0 0 1,1 0-1,-1 0 1,0-1-1,1 1 0,-1 0 1,1 0-1,-1 0 1,1 0 6,18-1-26,-12 2 25,40-1 6,-1 3 1,0 2-1,7 3-5,-36-6 2,-14-2-1,1 0-1,0 0 1,-1 1-1,1-1 1,-1 1-1,0 0 1,1 0-1,-1 0 1,1 0-1,-1 1 1,0 0-1,3 1 0,-6-2-1,0-1-1,1 1 1,-1 0 0,1-1-1,-1 1 1,0 0 0,0 0 0,0 0-1,1-1 1,-1 1 0,0 0-1,0 0 1,0 0 0,0-1-1,0 1 1,0 0 0,0 0-1,-1 0 1,1-1 0,0 1-1,0 0 1,-1 0 0,1 0 0,0-1-1,-1 1 1,1 0 0,-1-1-1,1 1 1,-1 0 0,1-1-1,-1 1 1,1-1 0,-1 1-1,0-1 1,1 1 0,-1-1-1,0 1 1,0-1 1,-31 18 32,27-16-15,0 1-8,0 0 1,0-1 0,-1 0-1,1 0 1,0-1 0,-1 1-1,1-1 1,-1 0 0,0-1-1,1 1 1,-1-1 0,1 0-1,-1-1 1,0 1 0,1-1-1,-1 0 1,1-1 0,-1 1-1,1-1 1,0 0 0,0 0-1,-1-1 1,2 0 0,-1 0-1,0 0 1,0 0-1,1-1 1,0 1 0,0-1-1,0 0 1,0 0 0,1-1-1,-1 1 1,1-1 0,0 0-1,0 0 1,1-1-10,-3-3-23,1-1 1,0 0-1,1 0 0,0-1 0,1 1 1,0-1-1,1 1 0,0-1 0,0 0 1,1 1-1,1-1 0,0 0 0,0 1 1,2-5 21,0 1-55,1-1 0,0 1-1,2 0 1,-1 1-1,2-1 1,0 1 0,0 0-1,1 1 1,1 0-1,2-2 57,2-3-16,2 1 0,0 0 1,1 1-1,1 1 0,0 1 0,14-9 16,-21 16 32,1 0-1,-1 1 1,1 0 0,0 1 0,1 0-1,-1 1 1,1 0 0,-1 1 0,1 0-1,0 1 1,0 1 0,0-1 0,1 2-32,-8-1 7,0 1 0,-1-1 1,1 1-1,0 1 1,-1-1-1,1 0 0,-1 1 1,1 0-1,-1 0 1,0 1-1,1-1 0,-1 1 1,-1 0-1,1 0 1,0 0-1,-1 0 1,1 1-1,-1-1 0,0 1 1,0 0-1,-1 0 1,1 0-1,-1 0 0,2 3-7,0 4 26,1 1-1,-2 0 0,1-1 1,-2 1-1,0 0 0,0 0 0,-1 1 1,0-1-1,-1 2-25,0-10 29,0-1-1,-1 1 1,1-1 0,-1 1-1,0-1 1,0 0 0,0 1-1,0-1 1,0 0 0,-1 0-1,1 0 1,-1 0 0,0 0-1,0 0 1,0 0 0,0-1-1,-1 1 1,1-1 0,-1 1 0,0-1-1,1 0 1,-1 0 0,0 0-1,0-1 1,0 1 0,0-1-1,-1 1 1,1-1 0,0 0-1,-1 0 1,1-1 0,0 1-1,-1-1 1,1 1 0,-1-1-1,1 0-28,1 0 5,0-1 0,0 1 0,0-1 0,0 0 0,0 1 0,0-1 0,1 0 0,-1 0 0,0 0 0,0 0 0,1 0 0,-1 0 0,1-1 0,-1 1-1,1-1 1,-1 1 0,1-1 0,0 1 0,0-1 0,0 0 0,0 1 0,0-1 0,0 0 0,0 0 0,1 0 0,-1 0 0,1 0 0,-1 0-5,-2-9-26,1 1 0,0-1 0,0 1 0,1-11 26,0 10-36,0-1 1,2 0-1,-1 0 0,2 1 1,-1-1-1,2 0 0,-1 1 1,1 0-1,1-1 0,0 2 1,1-2 35,-2 7-16,0 0 0,1-1 1,-1 2-1,1-1 1,0 0-1,0 1 1,1-1-1,-1 1 0,1 0 1,0 1-1,0-1 1,0 1-1,1 0 1,-1 0-1,1 1 1,-1 0-1,1 0 0,0 0 1,0 0-1,0 1 1,0 0-1,2 0 16,1 0 15,1 1-1,-1-1 0,1 2 1,-1-1-1,0 1 1,1 1-1,-1-1 0,0 2 1,0-1-1,0 1 1,-1 1-1,1 0 0,-1 0 1,1 0-1,6 6-14,-4-2 21,-1 1 0,0 0 0,0 0 1,-1 1-1,-1 0 0,0 0 0,0 1 0,-1 0 0,0 1 0,-1-1 0,1 3-21,-3-5 9,-1-1-1,0 1 0,0 0 1,-1 0-1,-1 1 0,1-1 1,-1 0-1,-1 1 1,1-1-1,-2 0 0,0 8-8,0-16 8,1 1 0,-1-1-1,1 1 1,-1-1 0,0 1 0,1-1-1,-1 1 1,0-1 0,0 1-1,0-1 1,0 0 0,0 0 0,-1 1-1,1-1 1,0 0 0,0 0-1,-1 0 1,1-1 0,-1 1 0,1 0-1,-1 0 1,0 0-8,0-1 2,1 1 1,0-1-1,0 0 1,0 1-1,-1-1 1,1 0-1,0 0 1,0 0-1,-1 0 1,1 0-1,0 0 1,-1 0-1,1 0 1,0 0-1,0-1 1,0 1-1,-1 0 1,1-1-1,0 1 1,0-1-1,0 0 1,0 1-1,0-1 1,0 0-1,0 0 1,0 1-1,0-1 1,0 0-1,0 0 0,0 0 1,0 0-3,-1-5-26,0 1 0,0 0 1,0-1-1,1 1 0,-1-1 0,1 1 1,1-1-1,-1 1 0,1-1 0,0-3 26,0-7-106,1 0 0,0 0 0,2-7 106,0 14-36,-1 1 0,1-1 1,1 1-1,0 0 1,0 0-1,0 0 0,1 1 1,0 0-1,0 0 0,1 0 1,0 0-1,0 1 0,1 0 1,0 0-1,0 1 0,0-1 1,4 0 35,-1-1 15,0 1 1,1 1 0,0 0-1,0 1 1,0 0-1,0 0 1,1 1 0,-1 1-1,1 0 1,0 0 0,0 1-1,-1 1 1,1 0-16,-5 1 19,-1 0 0,0 1 0,0 0 1,0 0-1,0 0 0,-1 1 0,1 0 0,0 0 0,-1 0 0,0 1 1,0 0-1,0 0 0,0 0 0,-1 0 0,1 1 0,-1 0 0,0-1 0,-1 2 1,1-1-1,-1 0 0,0 1 0,2 5-19,2 5 37,0 0 0,-1 0 0,0 0 0,-2 1 0,0 0 0,-1 0 0,1 15-37,-2-16 76,-2 0 0,0 0 0,0 0 0,-1-1 0,-1 1 0,-1 0 0,-1 0-76,4-12 12,-2 0 0,1-1 0,0 1 0,-1-1 0,1 1 0,-1-1 0,0 1 0,0-1 0,-1 0 0,1 0 0,-1 0 0,1 0 0,-1-1 0,0 1 0,0-1 0,0 1 0,0-1 0,-1 0 0,1 0 0,0 0 0,-1-1 0,0 1 0,1-1 0,-1 0 0,0 0 0,1 0 0,-1-1 0,0 1 0,0-1 0,0 0 0,-1 0-12,0 0-13,1 0 0,-1 0-1,0 0 1,0 0 0,1-1-1,-1 0 1,0 0-1,1 0 1,-2-1 13,4 1-14,1 0 0,-1-1 0,1 1 0,0 0 0,0-1 0,0 1 0,-1-1 0,1 1 0,1-1 0,-1 1 0,0-1 1,0 1-1,1-1 0,-1 0 0,0 0 0,1 1 0,0-1 0,-1 0 0,1 0 0,0 0 0,0 1 0,0-1 0,0 0 0,0 0 0,1 0 14,-1-3-30,0 0 1,0 0-1,1 0 1,0 0-1,0 0 1,0 0-1,1 0 1,0 0-1,-1 0 1,2 1-1,-1-1 1,0 1-1,1 0 1,0-1-1,2-1 30,0 1-10,1-1 0,-1 2 0,1-1 0,0 1 0,0 0 0,0 0 0,1 0 0,-1 1 0,1 0 0,0 0 0,0 1 10,5-2-8,0 0 0,0 1 1,0 1-1,0 0 0,0 1 1,1 0-1,-1 0 1,0 2-1,1-1 0,-1 2 1,1 0 7,-7-1 0,-1 0-1,1 1 1,0 0 0,-1 0 0,1 0 0,-1 1 0,0 0-1,0 0 1,0 0 0,0 0 0,0 1 0,-1 0-1,1 0 1,-1 0 0,0 1 0,-1-1 0,1 1-1,-1 0 1,0 0 0,0 0 0,0 1 0,-1-1 0,2 6 0,-2-6 6,0 0 0,-1 1 1,1-1-1,-1 1 0,-1-1 1,1 1-1,-1-1 1,0 1-1,0-1 0,-1 1 1,1 0-1,-1-1 1,-1 0-1,1 1 0,-1-1 1,0 2-7,-1-1 7,-1 1 0,1-1 0,-1-1 0,-1 1 0,1 0 0,-1-1 0,1 0 0,-2 0 0,1-1 1,0 1-1,-5 2-7,-10 5 24,-1-2 0,0 0 0,0-1 0,-1 0 1,0-2-1,0-1 0,-7 1-24,0-3 13,-1 0 1,0-2-1,1 0 0,-23-4-13,4 2-38,38-1 21,0 1 0,-1-1 0,1-1 0,0 0 1,0-1-1,0 1 0,0-2 0,1 0 0,-1 0 0,1 0 1,-7-5 16,11 6-10,0-1 0,1 1-1,-1-1 1,1 0 0,0 0 0,0 0 0,0 0 0,0-1 0,1 0 0,-1 1 0,1-1 0,1 0 0,-1-1 0,1 1 0,0 0 0,0-1 0,0 0 0,1 1 0,0-1 0,0 0 0,0 0 9,1 3-5,0 1 0,-1-1 0,1 1 0,0-1 0,1 1 0,-1-1 0,0 1 0,1-1 0,-1 1 0,1-1 0,0 1 0,0 0 0,0 0 0,0-1 0,0 1 0,0 0 0,2-2 6,-1 3-1,0-1-1,1 1 0,-1-1 1,0 1-1,1 0 0,-1 0 1,1 0-1,-1 0 0,1 0 1,-1 1-1,1-1 0,0 1 1,-1 0-1,1 0 0,-1 0 0,1 0 1,1 0 1,61 2-10,-24-1 63,-1-1 1,29-4-54,-65 3 16,0 0 0,0 0 0,-1 0-1,1-1 1,0 0 0,-1 1 0,0-1 0,1 0 0,-1-1-1,0 1 1,0 0 0,0-1 0,0 0 0,-1 0-1,1 0 1,0 0-16,7-11 48,-1 0-1,0-1 0,2-3-47,1-4 23,0 2-31,2 0 0,0 0 1,0 2-1,2-1 0,1 2 1,3-3 7,-12 13-14,1 0 0,0 1 0,0 0 0,1 0 0,-1 1 1,1 0-1,0 1 0,1 0 0,-1 0 0,1 1 0,0 1 0,-1 0 0,1 0 1,5 0 13,-11 2-3,0 0 1,-1 0-1,1 1 1,0-1 0,-1 1-1,1 0 1,-1 0 0,1 1-1,-1-1 1,0 1 0,1 0-1,-1 0 1,0 1-1,0-1 1,0 1 0,-1 0-1,1 0 1,-1 0 0,1 0-1,-1 1 1,0-1 0,0 1-1,-1 0 1,1 0 0,-1 0-1,1 1 3,6 15 30,0 0 1,-2 0-1,0 1 0,-2-1 0,1 9-30,9 27 256,-17-74-215,2 1 0,0-1 0,1 0 0,1 1-1,0-1 1,2-1-41,0 6-14,-1 0 1,2 0-1,0 1 0,0 0 0,1 0 0,1 0 0,0 1 0,0 0 1,1 0-1,1 1 0,0 0 0,0 0 0,7-4 14,-8 7-4,0 1 0,0 0 0,1 1 0,0 0 0,0 0 0,0 1 0,1 0 0,0 0-1,-1 1 1,1 1 0,0 0 0,0 0 0,1 1 0,-1 0 0,0 0 0,0 2 0,9 0 4,-15-1 3,0 1 1,0 0-1,0 0 0,0 0 0,-1 1 1,1-1-1,0 1 0,0 0 1,-1 0-1,1 0 0,-1 1 1,0-1-1,0 1 0,3 2-3,-1 1 6,0 0 0,0 0 0,-1 1 1,1 0-1,-2-1 0,1 2 0,1 3-6,5 15 52,-2 0 0,-1 1-1,-2-1 1,1 4-52,-5-21 31,5 20 34,-3-14 16,0 1-1,-1-1 0,0 10-80,-2-24 30,-2-19 131,-1 1-139,-13-76-214,15 84 150,0 0-1,1 0 0,0-1 1,0 1-1,1 0 0,1 0 1,0 0-1,0 0 1,1-1 42,-2 7-5,1 0 0,-1 1 0,1-1 0,0 0 0,0 0 0,0 1 0,0-1 0,1 1 0,-1 0 0,1 0 0,-1-1 0,1 2 0,0-1 0,0 0 0,0 1 0,0-1 0,0 1 0,0 0 0,0 0 0,1 0 0,-1 0 0,0 1 0,0-1 0,1 1 0,0 0 5,1-1 5,1 1-1,0 0 1,-1 0-1,1 1 1,-1-1 0,1 1-1,-1 0 1,1 1 0,-1 0-1,1 0 1,-1 0-1,0 0 1,0 1 0,2 1-5,0 1 7,0 0 1,0 1-1,-1 0 1,1 0 0,-1 1-1,-1 0 1,1 0-1,-1 0 1,0 1 0,-1-1-1,0 1 1,0 0-1,1 4-7,-1 4 19,0 0-1,-1 0 0,0 0 0,-2 1 0,0-1 1,-1 14-19,0-25 14,0 1 1,-1-1 0,1 1-1,-1-1 1,-1 0 0,1 1-1,-1-1 1,0 0 0,0 0-1,-2 4-14,3-8 17,0 1 0,0 0-1,-1 0 1,1 0 0,0-1-1,-1 1 1,0-1-1,1 1 1,-1-1 0,0 0-1,1 1 1,-1-1 0,0 0-1,0 0 1,0 0-1,0-1 1,0 1 0,0 0-1,0-1 1,-1 1-1,1-1 1,0 0 0,0 0-1,0 0 1,0 0 0,-1 0-1,1 0 1,-2-1-17,2 0-2,1 0 0,-1 0 1,1 0-1,-1 0 0,1-1 1,-1 1-1,1-1 0,0 1 1,0-1-1,0 1 0,0-1 1,0 0-1,0 1 0,0-1 0,0 0 1,1 0-1,-1 0 0,1 0 1,-1 1-1,1-1 0,0 0 1,0 0-1,-1 0 0,2 0 1,-1-1 1,-1-4-17,0 0 1,1-1 0,1 1 0,-1 0 0,1-1 0,1-3 16,0 5-19,1 1 0,0-1 0,0 1 0,0 0 0,0 0 0,1 0 0,0 0 0,0 1 0,0 0 0,1-1 0,0 1 0,-1 1 0,4-3 19,7-4-23,0 1 0,1 0 0,16-6 23,-23 11-1,1 0 0,1 1-1,-1 0 1,0 1 0,1 0 0,0 0 0,-1 1-1,1 1 1,0 0 0,-1 0 0,2 1 1,-11 0 0,0-1 0,0 0 1,0 1-1,0-1 0,0 1 0,0-1 1,0 1-1,0-1 0,0 1 0,0 0 1,-1-1-1,1 1 0,0 0 0,0 0 1,-1 0-1,1 0 0,0 0 0,-1 0 1,1-1-1,-1 1 0,1 0 0,-1 1 1,0-1-1,1 0 0,-1 0 0,0 0 1,0 0-1,0 0 0,0 0 1,0 0-1,0 0 0,-2 37 5,0-30 0,-1-1-1,0 1 0,0 0 1,0-1-1,-1 0 1,-1 1-1,1-2 1,-1 1-1,0 0 1,-1-1-1,1 0 1,-1 0-1,-1-1 1,1 0-1,-2 1-4,-11 8 9,-2 0-1,0-1 1,0-2-1,-14 6-8,10-7 38,-1-2-1,-1 0 0,0-2 1,0 0-1,0-2 0,-1-1 1,1-2-1,-1 0 0,1-2 1,-17-3-38,34 3-4,1 0 1,0-1-1,-1-1 1,1 1-1,0-2 0,0 1 1,1-1-1,-1 0 1,1-1-1,-1 0 4,5 2-10,1 1 0,-1-1 0,1 0 0,0 0 0,-1 0 0,1-1 0,1 1 0,-1-1 0,0 1 0,1-1 0,0 0 0,0 0 0,0 0-1,0 0 1,1 0 0,0-1 0,-1 1 0,1 0 0,1-1 0,-1 1 0,1-5 10,0 7-8,1-1-1,0 1 1,0 0-1,-1-1 1,2 1 0,-1 0-1,0 0 1,0 0-1,1 0 1,-1 0-1,1 0 1,-1 0 0,1 0-1,0 0 1,0 1-1,0-1 1,0 1 0,0-1-1,0 1 1,0 0-1,1 0 1,-1 0-1,1 0 9,59-22-50,-46 19 10,0 1 0,0 0-1,1 2 1,-1 0 0,5 0 40,-21 1-3,0 0 1,1 0 0,-1 1 0,0-1 0,1 0 0,-1 0-1,0 0 1,1 0 0,-1 1 0,0-1 0,1 0-1,-1 0 1,0 0 0,0 1 0,1-1 0,-1 0-1,0 1 1,0-1 0,1 0 0,-1 1 0,0-1-1,0 0 1,0 1 0,0-1 0,0 0 0,1 1 0,-1-1-1,0 0 1,0 1 0,0-1 0,0 0 0,0 1-1,0-1 1,0 1 0,0-1 0,0 0 0,0 1-1,-1-1 1,1 0 0,0 1 0,0-1 0,0 0-1,0 1 1,0-1 0,-1 0 2,-7 18 8,2-13-2,0 0-1,0-1 1,0 1-1,-1-1 1,0-1-1,1 1 1,-1-1 0,-7 2-6,-62 17 139,59-18-94,-4 1 27,0-1-1,0-1 0,-1-1 1,-20 0-72,41-2-3,0 0 0,0 0 0,1 0 0,-1 0 1,0-1-1,1 1 0,-1 0 0,0 0 0,1 0 1,-1-1-1,0 1 0,1 0 0,-1-1 0,0 1 0,1-1 1,-1 1-1,1 0 0,-1-1 0,1 1 0,-1-1 0,1 0 1,-1 1-1,1-1 0,0 1 0,-1-1 0,1 0 1,0 1-1,-1-1 0,1 0 0,0 1 0,0-1 0,0 0 1,0 1-1,0-1 0,-1 0 0,1 0 0,0 1 0,1-1 1,-1 0-1,0 1 0,0-1 0,0 0 0,0 0 1,0 1-1,1-1 0,-1 0 0,0 1 0,1-1 3,-1-2-10,1 1 1,0-1-1,0 1 0,0-1 1,1 1-1,-1 0 0,0-1 1,1 1-1,0 0 0,-1 0 0,1 0 1,1-1 9,7-3-27,-1 2 1,1-1-1,0 1 1,1 0-1,-1 1 1,0 1-1,1-1 1,5 1 26,90-7-21,-87 8 12,123-3 340,47 8-331,-180-3 5,-1 0 0,1 0 0,0 0 0,-1 1 0,0 1 0,1-1 0,-1 1 0,0 1 0,4 2-5,-8-1 89,2-10 177,8-10-309,1 1-1,0 0 1,0 0-1,1 2 1,1 0-1,0 1 1,1 1-1,15-7 44,-17 9-1,1 1 0,-1 1 0,1 0 0,1 1-1,-1 1 1,1 1 0,-1 0 0,1 1 0,0 1 0,0 1 0,0 1 0,0 0-1,1 1 2,-14 0 4,-1-1-1,1 1 0,-1 0 1,0 0-1,0 0 0,0 0 1,0 1-1,0 0 1,0 0-1,-1 0 0,1 0 1,-1 0-1,0 1 0,0-1 1,0 1-1,-1 0 0,1 0 1,-1 0-1,0 0 0,0 1 1,0-1-1,-1 0 0,1 1 1,-1-1-1,0 3-3,3 15 60,0-1 0,-2 1-1,-1 0 1,-1 17-60,0-34 9,1-4-7,-1-1-1,0 1 1,0 0-1,0-1 0,0 1 1,0 0-1,0-1 1,-1 1-1,1-1 1,0 1-1,0 0 0,0-1 1,0 1-1,-1-1 1,1 1-1,0-1 0,-1 1 1,1-1-1,0 1 1,-1-1-1,1 1 0,-1-1 1,1 1-1,-1-1 1,1 0-1,-1 1 0,1-1 1,-1 0-1,1 1 1,-1-1-1,1 0 0,-1 0 1,1 1-1,-1-1 1,0 0-1,1 0 0,-1 0 1,1 0-1,-1 0 1,0 0-1,1 0 0,-1 0-1,-1 0 3,1 0 0,-1-1-1,1 1 1,-1-1 0,1 1-1,-1-1 1,1 1 0,0-1-1,-1 0 1,1 0 0,0 0-1,-1 0 1,1 0 0,0 0-1,0 0 1,-1-1-3,-1-4-7,0-1 0,0 1 0,0-1 0,1 1 0,0-1 0,0 0 0,1 0 1,0 0-1,0 0 0,1 0 0,0 0 0,0 0 0,1 0 0,-1 0 0,1 0 0,1 0 0,0 0 0,0 0 1,0 1-1,1-1 0,-1 1 0,5-6 7,-1 4-5,1 1 0,0 0 0,0 0 0,1 1 0,0 0 0,0 0 0,1 1 0,0 0 0,0 0 0,0 1 0,0 0 0,1 1 0,7-2 5,1 0 20,0 2 1,0 0-1,1 2 1,-1 0-1,1 1 1,0 0 0,0 2-21,-15-2 6,0 1 0,1 0 1,-1 0-1,-1 0 1,1 0-1,0 1 1,0 0-1,0-1 1,-1 1-1,1 1 1,-1-1-1,1 0 0,-1 1 1,0 0-1,0 0 1,0 0-1,-1 0 1,1 0-1,-1 0 1,1 1-1,-1-1 1,0 1-1,-1 0 0,1-1 1,0 1-1,-1 0 1,0 0-1,0 0 1,0 0-1,-1 0 1,1 0-1,-1 1 1,0 0-7,1 4 18,-1 0 1,0 0-1,-1 0 1,0 0 0,0 0-1,-1-1 1,0 1-1,0 0 1,-1-1 0,0 0-1,-1 1 1,0-1-1,0-1 1,-1 1 0,-2 3-19,-2 0 47,-1 0 0,0-1 1,-9 7-48,16-14 8,-1 0-1,1 0 1,-1-1 0,0 0 0,0 0 0,0 0 0,0 0 0,0 0-1,0-1 1,0 0 0,-1 0 0,1 0 0,0 0 0,-2-1-8,5-21 6,1 18-13,1 0-1,0 0 1,-1 0-1,1 0 1,0 0-1,0 0 1,1 1-1,-1-1 1,1 0 0,0-1 7,-1 3 25,0-1 1,0 1-1,0 0 1,0-1-1,0 1 1,0 0-1,0 0 1,0 0-1,1-1 1,-1 1 0,0 1-1,1-1 1,-1 0-1,1 0 1,-1 0-1,1 1 1,-1-1-1,1 1 1,-1-1-1,2 1-25,5-3 3216,6-2 67,13 4-3996,-26 1 263,-1 0-167,0 0 45,0 0 176,0 0 119,0 0-27,0 0-24,0 0-6,0 0-86,0 0-85,0 0-39,-9 6 343,0 0 1,-1 0-1,0-1 0,0 0 0,0 0 0,0-1 0,-1-1 0,-2 1 201,-21 8-169,8-2 90,0-1 0,-1-1 0,0-1 0,-1-1 0,0-2 0,1-1-1,-21 0 80,42-4 1,1 0-1,0 0 0,0 0 1,0 0-1,0-1 0,0 0 0,0 0 1,0 0-1,1-1 0,-1 1 0,1-1 1,-1 0-1,1-1 0,0 1 0,0-2 0,-4-2 1,0-1 0,1 0-1,0 0 1,1-1-1,0 0 1,0 0-1,-1-4 0,1 3-246,8 22-246,2 11 94,-4-10 374,1-9 29,-1 0 1,0 0 0,0 0 0,-1 0-1,1 0 1,-1 0 0,0 0-1,0 0 1,0 2-6,0-5 21,0 1 1,-1-1-1,1 0 0,0 0 1,0 0-1,0 0 0,-1 0 1,1 0-1,0 0 0,-1 0 1,1 0-1,-1-1 0,1 1 1,-1-1-1,1 1 0,-1-1 1,0 1-1,1-1 0,-1 0 1,1 0-1,-1 0 0,0 0 1,1 0-1,-1 0 0,0 0-21,1-1 4,1 1-1,-1 0 1,0-1-1,1 1 1,-1 0-1,1-1 0,-1 1 1,0-1-1,1 1 1,0-1-1,-1 1 1,1-1-1,-1 0 0,1 1 1,-1-1-1,1 1 1,0-1-1,0 0 1,-1 1-1,1-1 0,0 0 1,0 1-1,0-1 1,0 0-1,-1 1 1,1-1-1,0 0 0,0 0 1,0 1-1,1-1-3,-2-29 53,1 23-49,0 0-5,1 0 0,-1 0 0,1 0 0,0 0-1,1 0 1,0 0 0,0 1 0,0-1 0,1 0-1,0 1 1,0 0 0,0 0 0,1 0 0,4-6 1,-2 5-4,1 1 0,-1 0 0,1 0 1,0 0-1,1 1 0,-1 0 0,1 0 1,0 1-1,0 0 0,7-2 4,7-1-8,0 1 0,0 0 0,1 2 0,-1 1 0,1 1 0,0 1 0,0 1 0,18 2 8,-29-1-4,1 1-1,-1 0 1,1 1 0,-1 0 0,0 1 0,0 1 0,0 0 0,-1 0 0,0 1 0,0 1-1,1 0 5,-6-3 1,-1 0-1,0 0 1,0 1-1,0-1 1,0 1-1,-1 0 1,1 1-1,-1-1 1,-1 1-1,1-1 1,-1 1-1,0 0 1,0 0-1,-1 1 1,0-1-1,0 1 1,0-1-1,-1 1 1,0-1-1,0 1 1,-1 2-1,1-3 25,-1-1 0,-1 1 0,1-1 0,-1 1 0,0-1 0,0 1 0,0-1 0,-2 3-25,2-6 16,0-1 0,1 1 0,-2-1 0,1 1 0,0-1-1,0 1 1,0-1 0,-1 0 0,1 0 0,-1 0 0,1 0 0,-1 0-1,1 0 1,-1 0 0,0 0 0,1 0 0,-1-1 0,0 1-1,0-1 1,1 1 0,-1-1 0,0 0 0,0 0 0,0 0-1,1 0 1,-1 0 0,-1 0-16,3 0 1,-1 0-1,0-1 0,1 1 1,-1 0-1,1 0 0,-1-1 1,1 1-1,-1 0 0,1-1 1,0 1-1,-1-1 1,1 1-1,-1-1 0,1 1 1,0-1-1,-1 1 0,1-1 1,0 1-1,-1-1 0,1 1 1,0-1-1,0 1 1,0-1-1,0 0 0,-1 1 1,1-1-1,0 1 0,0-1 1,0 0-1,0 1 1,0-1-1,0-25-44,0 19 28,0 2 8,1 0 0,-1 0 0,1 0-1,0 0 1,0 0 0,0 0 0,1 0 0,0 0-1,0 1 1,0-1 0,1 1 0,-1-1 0,1 1 0,0 0-1,0 0 1,1 0 0,-1 0 0,1 1 0,0-1-1,0 1 1,0 0 0,0 0 0,0 1 0,1-1 0,-1 1-1,1 0 1,0 0 0,3 0 8,6-3-16,1 1 0,0 1 1,0 0-1,0 1 0,1 1 1,-1 0-1,0 1 0,1 1 0,2 0 16,-10 0 0,0 1-1,0 0 0,0 0 0,0 1 1,0 0-1,-1 1 0,0-1 0,1 1 1,-1 1-1,0-1 0,-1 1 0,4 4 1,1 0 2,0 2 0,-1 0 0,0 0-1,-1 1 1,0 0 0,4 9-2,-12-19 24,0 1 0,1 0 0,-1 0 0,-1 0 0,1 0 0,0 0-1,-1 0 1,0 0 0,1 0 0,-1 0 0,0 0 0,-1 1-24,1 4 203,-10-23 144,8 6-363,0 0 0,1 0 0,0 0 0,0 0 0,1 0 0,0 0 0,1 1 0,0-1 0,0 0 0,1 0 0,0 0 0,1 1 0,-1-1 0,4-5 16,-3 8-16,0 0-1,1 1 1,-1 0 0,1-1-1,1 1 1,-1 1 0,0-1 0,1 1-1,0-1 1,0 1 0,0 1-1,1-1 1,0 1 0,-1 0-1,1 0 1,0 0 0,0 1-1,0 0 1,1 0 0,-1 1-1,1 0 17,7-2-1,0 1-1,0 1 1,0 1 0,1 0-1,-1 1 1,0 0-1,0 1 1,0 0-1,0 2 1,0-1-1,-1 2 1,1 0-1,-1 0 1,0 1-1,-1 1 1,1 0-1,-1 1 1,-1 0-1,0 1 1,0 0-1,0 1 1,-1 0-1,-1 1 1,0 0-1,0 0 1,-1 1-1,6 10 2,-9-10 31,0 0-1,0 1 0,-1-1 0,-1 1 0,0 0 0,-1 0 0,0 0 0,-1 1 0,-1-1 0,0 0 0,-1 7-30,1-14 51,0-5-47,0-1 1,1 1-1,-1-1 1,0 0-1,0 1 1,0-1-1,0 1 1,0-1-1,0 0 1,0 1-1,0-1 1,0 1-1,-1-1 1,1 1-1,0-1 1,0 0-1,0 1 1,0-1-1,-1 0 1,1 1-1,0-1 1,0 0-1,-1 1 1,1-1-1,0 0 1,0 1-1,-1-1 1,1 0-1,0 0 1,-1 1-1,1-1 1,-1 0-1,1 0 1,0 0-1,-1 1 1,1-1-1,0 0 1,-1 0-1,1 0 1,-1 0-1,1 0 1,-1 0-1,1 0 1,0 0-1,-1 0 1,1 0-1,-1 0 1,1 0-1,0 0 1,-1 0-1,1-1 1,-1 1-1,1 0 1,0 0-1,-1 0-4,0-1 11,-1 0 0,1 1 0,0-1 0,0 0 0,-1 0 0,1 0-1,0 0 1,0 0 0,0 0 0,0 0 0,0-1 0,0 1 0,0 0 0,1-1 0,-2 0-11,0-6-31,0-1 1,0 0-1,1 0 1,0 0 0,0 0-1,1 0 1,0 0-1,1 0 1,0 0 0,0 0-1,1 0 1,0 1 0,1-1-1,0 0 1,0 1-1,1 0 1,0 0 0,0 0-1,3-4 31,-3 7-9,1 0 0,-1-1 0,1 1-1,0 1 1,0-1 0,1 1 0,0 0 0,-1 0-1,1 1 1,1-1 0,-1 1 0,0 1-1,1-1 1,-1 1 0,1 0 0,0 1 0,0-1-1,0 1 1,-1 1 0,1-1 0,0 1 0,0 1-1,0-1 1,0 1 0,0 0 0,4 2 9,2 0 7,0 1 1,-1 1-1,1 0 1,-1 1-1,0 0 0,-1 1 1,1 0-1,-1 1 1,-1 0-1,1 1 1,-2 0-1,1 0 0,3 6-7,-9-11 11,0 1 0,0 0 0,0 0 0,-1 0 0,0 0 0,0 0 0,0 1 0,-1 0 0,0-1 0,0 1-1,0 0 1,-1 0 0,1 0 0,-2 0 0,1 0 0,-1 0 0,1 2-11,-2-7 5,1 0 0,0-1 0,0 1 0,0 0 0,0 0 0,-1 0 0,1-1 0,0 1 0,-1 0 0,1-1 0,0 1 0,-1 0 0,1-1 0,-1 1 0,1 0 0,-1-1 0,0 1 0,1-1 0,-1 1 0,1-1 0,-1 1 0,0-1 0,0 1 0,1-1 0,-1 0 0,0 1 0,0-1 0,1 0 0,-1 0 0,0 0 0,0 1 0,0-1 0,1 0 0,-1 0 0,0 0 0,0 0 0,0-1-5,-1 1 2,0 0-1,1 0 1,-1 0-1,1 0 0,-1-1 1,0 1-1,1 0 1,-1-1-1,1 0 0,-1 1 1,1-1-1,0 0 1,-1 0-1,1 0 0,0 1 1,-1-2-1,1 1 0,0 0 1,0 0-1,0 0-1,-1-4-23,0 0 1,0 0-1,0 0 0,1 0 0,0-1 0,0 1 0,1 0 1,-1 0-1,1-1 0,1 1 0,-1 0 0,0 0 0,1-1 0,0 1 1,1 0-1,-1 0 0,1 0 0,0 0 0,0 0 0,0 0 1,1 1-1,0-1 0,-1 1 0,4-4 23,1 2-25,0 0 0,0 1-1,1-1 1,-1 2 0,1-1 0,0 1 0,0 0-1,1 1 1,-1 0 0,1 0 0,0 1 0,0 0-1,1 0 26,-2 1 4,-1 0 0,1 0 1,-1 1-1,1 0 0,-1 1 0,1 0 0,-1 0 0,0 0 0,1 1 0,-1 0 0,0 1 0,0-1 0,0 1 0,0 1 0,5 3-4,-2 0 6,-1 0-1,0 0 0,0 1 0,-1 0 1,1 1-1,-2 0 0,0 0 0,4 6-5,-8-9 12,1 0 1,-1 0-1,-1 0 0,1 0 0,-1 0 0,0 1 0,0-1 0,-1 1 0,0-1 1,0 1-1,0-1 0,-1 1 0,0 0 0,-1-1 0,1 1 0,-1 0-12,0-4 16,0 0 1,-1 0-1,1 0 0,-1 0 0,1-1 0,-1 1 0,0 0 0,0-1 0,0 0 0,0 1 0,0-1 0,-1 0 0,1 0 0,-1 0 0,1 0 1,-1-1-1,0 1 0,1-1 0,-1 0 0,0 1 0,0-1 0,0 0 0,0-1 0,0 1 0,-3 0-16,-9 2 39,-1-1 0,0 0 0,-1-1 0,-6-1-39,22 0-3,0 0 1,0-1-1,-1 1 1,1 0-1,0-1 1,0 1-1,0-1 1,0 1-1,0-1 1,0 0-1,0 1 1,0-1-1,0 0 1,0 0-1,0 0 1,0 0-1,0 1 1,0-1-1,1 0 1,-1-1-1,0 1 1,1 0 0,-1 0-1,1 0 1,-1 0-1,1 0 1,0-1-1,-1 1 1,1 0-1,0 0 1,0-1-1,0 1 1,0 0-1,0-1 3,-1-2-27,1 1 0,0-1 1,0 0-1,1 0 0,-1 1 0,1-1 0,0 0 0,0 1 1,0-1-1,0 1 0,0-1 0,1 0 27,2-1-32,0 0 0,0 0-1,1 0 1,-1 1 0,1-1 0,0 1 0,1 0-1,-1 0 1,0 1 0,1 0 0,0 0 0,0 0-1,4-1 33,2 0-5,1-1 0,-1 2-1,1 0 1,1 0 0,-1 1-1,5 1 6,2-1 18,0 2-1,0 0 1,-1 1-1,17 3-17,-30-3 8,0 1 0,0 0 0,0 0 0,0 0 0,0 0 0,0 1 0,-1 0 0,1 1 0,-1-1 0,0 1 0,0 0 0,0 0 0,-1 0 0,1 1 0,-1 0 0,0 0 0,0 0-8,-2-1 5,1 1 1,-1-1-1,0 1 0,0 0 1,0-1-1,0 1 1,-1 0-1,0 0 1,0 0-1,0 0 1,-1 0-1,0 0 0,0 0 1,0 1-1,0-1 1,-1 0-1,0 0 1,0 0-1,0 0 1,-1-1-1,1 1 0,-1 0 1,0 0-1,-1-1 1,1 1-1,-1-1 1,0 0-1,0 0 0,0 0 1,-1 0-1,1-1 1,-1 1-1,0-1 1,0 0-1,0 0 1,-1 0-1,1 0 0,-3 0-5,-9 3 5,0 0-1,-1-2 0,0 0 0,1-1 1,-1 0-1,0-1 0,-7-1-4,-33-1 36,-31-4-36,50-1 28,1-1 0,1-3 0,-1 0 0,1-3 0,-32-15-28,12 6 7,-48-11-7,89 29-4,-1 0 1,1 1 0,0 1 0,-1 0 0,0 2 0,-14 1 3,-12 4-39,-33 9 39,60-11 3,14-4-5,1 0 0,-1 1-1,1-1 1,-1 0 0,1 0 0,-1 0 0,1 0 0,-1 0 0,0 0 0,1 0-1,-1 0 1,1 0 0,-1 0 0,1 0 0,-1 0 0,1 0 0,-1 0 0,1-1-1,-1 1 1,1 0 0,-1 0 0,1 0 0,0-1 0,-1 1 0,1 0 0,-1-1-1,1 1 1,0 0 0,-1-1 0,1 1 0,0-1 0,-1 1 0,1 0 0,0-1-1,-1 1 1,1-1 0,0 1 0,0-1 0,0 1 2,-1-3-3,1 1-1,0 0 1,0-1-1,0 1 1,0 0 0,1-1-1,-1 1 1,1 0 0,-1 0-1,1-2 4,21-46-79,-22 50 77,1-3-8,0 0 0,1 0 0,-1 0-1,1 0 1,0 1 0,0-1 0,0 0-1,0 1 1,0 0 0,0 0-1,1-1 1,-1 1 0,1 0 0,-1 1-1,1-1 1,0 0 0,0 1 0,-1 0-1,1-1 1,0 1 0,1 1 0,-1-1-1,0 0 1,0 1 0,0-1-1,0 1 1,0 0 0,1 0 0,-1 0-1,3 1 11,366 20 137,-133-3 12,-230-18-138,0 1-11,-1-1 0,1 1 0,0 0 0,0 1-1,3 1 1,-10-2 2,0-1 0,-1 1 1,1-1-1,-1 1 0,1 0 0,-1 0 0,0 0 0,1-1 0,-1 2 0,0-1 0,1 0 0,-1 0 0,0 0 0,0 0 0,0 1 0,0-1 0,0 1 0,0-1 0,-1 0 0,1 1 0,0 0 0,-1-1 0,1 1 1,-1-1-1,0 1 0,1 0 0,-1-1 0,0 1 0,0 0 0,0-1-2,0 0-3,0-1-1,0 1 1,0-1 0,0 0-1,0 1 1,0-1 0,1 1 0,-1-1-1,0 1 1,0-1 0,0 0 0,0 1-1,1-1 1,-1 1 0,0-1 0,0 0-1,1 1 1,-1-1 0,0 0 0,1 1-1,-1-1 1,0 0 0,1 0 0,-1 1-1,1-1 1,-1 0 0,0 0 0,1 0-1,-1 1 1,1-1 0,-1 0-1,1 0 4,21-1-99,34-16-38,-34 10 122,10-1 11,1 1 0,-1 2 1,1 1-1,0 2 1,0 1-1,0 2 0,31 4 4,-57-4 7,0 0-1,-1 1 1,1-1-1,-1 2 1,1-1-1,-1 1 1,0 0-1,0 0 1,0 0 0,0 1-1,-1 0 1,1 0-1,-1 1 1,0-1-1,0 1 1,-1 0-1,1 1 1,-1-1-1,0 1 1,-1-1-1,1 1 1,-1 0-1,0 1 1,-1-1-1,0 0 1,0 1-1,0 0 1,-1-1-1,1 1 1,-2 0-1,1 0 1,-1-1-1,0 1 1,0 0-1,-1 3-6,0-8 13,1 0 0,-1 0-1,0 0 1,0-1 0,1 1-1,-1 0 1,0-1-1,0 1 1,-1-1 0,1 1-1,0-1 1,0 0 0,-1 1-1,1-1 1,-1 0 0,1 0-1,-1 0 1,1 0-1,-1 0 1,0 0 0,1-1-1,-1 1 1,0 0 0,0-1-1,0 1 1,1-1-1,-1 0 1,0 0 0,0 0-1,0 0 1,0 0 0,0 0-1,0 0 1,1 0-1,-1-1 1,0 1 0,0-1-1,0 1 1,1-1 0,-1 0-1,0 0 1,1 0 0,-1 0-1,0 0 1,1 0-1,0 0 1,-1 0 0,1-1-1,0 1 1,-1 0 0,0-2-13,-1-4-32,0 0 1,1 1-1,0-1 1,0 0-1,0-1 1,1 1-1,0 0 1,0 0-1,1 0 1,0-1-1,0 1 1,1 0 0,0-1-1,0 0 32,0 3-21,0 1-1,0-1 1,1 1 0,-1-1-1,1 1 1,0 0-1,0 0 1,0 0 0,1 0-1,0 0 1,-1 0 0,1 1-1,1-1 1,-1 1-1,0 0 1,1 0 0,0 0-1,-1 0 1,1 1-1,0-1 1,1 1 0,2-1 21,2 0 17,0 0 1,0 1 0,0 0-1,0 0 1,1 1 0,-1 0-1,0 1 1,1 0 0,-1 0-1,1 1 1,-1 0 0,0 1 0,0 0-1,0 1 1,0 0 0,6 2-18,-9-2 12,-1 0 0,0-1 0,0 2 0,0-1 1,0 1-1,-1-1 0,1 1 0,-1 1 0,0-1 1,0 1-1,0-1 0,-1 1 0,0 0 0,0 0 1,0 1-1,0-1 0,-1 0 0,0 1 0,0 0 1,0-1-1,-1 1 0,0 0 0,0 0 0,-1 0 1,1 0-1,-1 2-12,0-2 20,0-1 0,-1 1 1,1-1-1,-1 1 0,0-1 1,-1 1-1,1-1 0,-3 5-20,3-9 11,1 1-1,-1 0 0,0-1 1,-1 1-1,1-1 0,0 1 1,0-1-1,-1 1 1,1-1-1,0 0 0,-1 0 1,0 1-1,1-1 0,-1 0 1,0-1-1,1 1 1,-1 0-1,0 0 0,0-1 1,0 1-1,1-1 0,-1 1 1,0-1-1,0 0 1,0 0-1,-2 0-10,4-2 3,-1 0 0,0 0 1,1 0-1,-1 0 0,1 0 1,0 0-1,0 0 0,0 0 0,0 0 1,0 0-1,0-1 0,0 0-3,0-2-12,1 1-1,-1 0 1,1 0-1,0 0 1,0 1 0,1-1-1,-1 0 1,1 0-1,-1 1 1,1-1-1,0 1 1,0 0 0,1-1-1,-1 1 1,1 0-1,0 0 1,-1 0 0,1 1-1,1-1 1,-1 1-1,0 0 1,0 0-1,1 0 1,0 0 0,-1 0-1,1 1 1,3-2 12,6-1-6,0-1 1,0 2-1,0 0 1,1 0-1,-1 2 1,1-1-1,8 2 6,-19 0 4,9-1 14,0 1 0,0 0 0,-1 1-1,1 0 1,0 1 0,-1 0 0,1 1-1,-1 1 1,11 4-18,-12-4 11,52 28 18,-57-29-28,0 1-1,0-1 1,0 1-1,0 0 0,-1 0 1,0 0-1,0 1 0,0-1 1,-1 1-1,2 2 0,-4-6 2,0 1 0,0 0 1,0 0-1,0 0 0,0 0 0,-1 0 0,1 0 0,-1 0 0,1 0 1,-1 0-1,0 0 0,0 0 0,0 0 0,0 0 0,0 0 0,0 0 0,0 0 1,-1 0-3,1 0 19,-1-1 0,0 0 0,1 1 0,-1-1 0,0 0 0,0 0 0,0 0 0,0 1 0,0-1 0,0 0 0,0 0 0,-1-1 0,1 1 0,0 0 1,0 0-1,-1-1 0,1 1 0,0 0 0,-1-1-19,-5 2 48,0 0 1,0-1-1,0 0 0,-1 0 1,1-1-1,0 1 1,0-2-1,-1 1 0,1-1-48,4 0-7,1 1-1,-1-1 0,1 0 0,-1 0 1,1 0-1,-1 0 0,1 0 0,0-1 0,0 1 1,0-1-1,-1 1 0,2-1 0,-1 0 0,0 0 1,0 0-1,0 0 0,1 0 0,-1 0 1,1-1-1,0 1 0,0 0 0,0-1 0,0 1 1,0-1-1,0 1 0,1-1 0,-1 1 1,1-1-1,-1-1 8,1 1-34,-1-1-1,1 0 1,0 1 0,-1-1 0,2 0 0,-1 1-1,0-1 1,1 0 0,0 1 0,0-1 0,0 0-1,0 1 1,0-1 0,1 1 0,-1 0 0,1 0-1,0-1 1,0 1 0,0 0 0,2-1 34,3-2-32,1 1 1,-1 0 0,1 0-1,-1 0 1,1 1-1,0 1 1,1-1 0,-1 1-1,1 1 1,0 0-1,-1 0 1,1 0 31,21-1 100,-1 0 1,29 2-101,-54 2 3,0-1 0,-1 0 0,1 1 1,0 0-1,-1 0 0,1 0 0,-1 0 1,1 0-1,-1 1 0,0 0 0,0-1 0,0 1 1,0 0-1,0 1 0,0-1 0,0 0 0,0 1 1,-1 0-1,0-1 0,1 1 0,-1 0 1,0 0-1,0 1 0,0 1-3,1 0 4,-1 0 0,0 1 0,0-1 1,0 0-1,-1 1 0,0-1 0,0 1 0,-1 0 1,1-1-1,-1 1 0,0-1 0,-1 1 0,1 0 0,-1-1 1,0 1-1,-1 1-4,1-6 3,0 0-1,0 1 1,0-1 0,0 0-1,0 0 1,0 0 0,0 0-1,0 0 1,0 0 0,-1 0-1,1 0 1,0 0 0,-1 0 0,1-1-1,-1 1-2,2-1 0,-1 1 0,1-1 0,0 0 0,-1 0 0,1 1 0,-1-1 0,1 0 0,-1 0 0,1 0 0,-1 0 0,1 1 0,-1-1 0,0 0 0,1 0 0,-1 0 0,1 0 0,-1 0 0,1 0 0,-1-1-1,1 1 1,-1 0 0,1 0 0,-1 0 0,1 0 0,-1 0 0,1-1 0,-1 1 0,1 0 0,-1-1 0,1 1 0,0 0 0,-1-1 0,1 1 0,-1 0 0,1-1 0,0 1 0,-1-1 0,1 1 0,0 0 0,0-1 0,-1 1 0,1-1 0,0 1 0,0-1 0,-1-4-20,0 0 1,0 0 0,0-1 0,1 1 0,0 0 0,0 0 0,1 0-1,-1-1 1,1 1 0,0 0 0,1 0 0,-1 0 0,1 0 0,0 0 0,0 1-1,0-1 1,1 0 0,0 1 0,0 0 0,0-1 0,0 1 0,0 0-1,4-2 20,-1 1-27,1 0-1,-1 0 0,1 1 0,-1 0 1,1 1-1,0-1 0,1 1 1,-1 1-1,1-1 0,-1 1 0,1 1 1,0-1-1,-1 1 0,1 1 0,7-1 28,-10 1 12,0 0-1,0-1 1,1 2-1,-1-1 1,0 0 0,0 1-1,0 0 1,0 0-1,0 1 1,0 0-1,-1-1 1,1 1-1,0 1 1,-1-1-1,0 1 1,1 0-1,-1 0 1,0 0-1,0 0 1,-1 1-1,1 0 1,-1-1-1,1 1 1,-1 1 0,-1-1-1,1 0 1,0 1-1,0 1-11,1 5 19,0 0 0,-1 1 0,0 0 0,-1-1 0,0 1 0,-1 0 0,0 0 0,-1 0 0,0 0 0,-1 0 0,-1 6-19,2-17 15,0 0 0,0 0-1,0 0 1,0 0-1,-1 0 1,1 0-1,0 0 1,-1 0-1,1 0 1,0 0-1,-1-1 1,1 1 0,-1 0-1,1 0 1,-1 0-1,0-1 1,1 1-1,-1 0 1,0 0-1,0-1 1,1 1-1,-1-1 1,0 1 0,0 0-15,0-1 10,0 0 0,1 0 1,-1 0-1,0 0 0,1 0 1,-1 0-1,0 0 0,1 0 1,-1 0-1,0 0 0,1-1 1,-1 1-1,0 0 0,1 0 1,-1-1-1,0 1 0,1 0 1,-1-1-1,1 1 0,-1-1 1,1 1-1,-1 0 0,1-1 1,-1 1-1,1-1 1,-1 1-1,1-1 0,0 0 1,-1 1-1,1-1 0,0 1 1,0-1-1,-1 0 0,1 1 1,0-1-1,0 0-10,-3-8-14,1 0 0,0 0 0,1 0 0,0-1 0,1 1 0,-1 0 0,2 0 0,-1-1 0,2 1 0,-1 0 0,1 0 0,0 0 0,1 0 1,0 0-1,3-5 14,-3 9-13,0 0 0,1 0 0,0 0 0,0 0 0,0 1 0,0-1 0,1 1 0,0 0 0,-1 1 0,1-1 0,1 1 0,-1 0 0,1 0 0,-1 1 0,1-1 0,0 1 0,-1 0 0,2 1 13,12-3 45,1 1 1,-1 2-1,1-1 0,18 3-45,-19-1 49,-13 0-39,1 0 1,-1 1 0,1 0 0,-1 0 0,0 0 0,1 1 0,-1 0-1,0 0 1,5 3-11,-9-4 2,0 0 0,-1 0 0,1 0 0,0 0 0,-1 1 0,1-1 0,-1 0 1,1 1-1,-1-1 0,0 1 0,0-1 0,1 1 0,-1 0 0,0-1 0,0 1 0,-1 0 0,1 0 0,0 0 0,0-1 0,-1 1 0,1 0 0,-1 0 0,0 0 0,0 0 0,0 0 0,0 0 0,0 0 0,0 0 0,0 0 0,0 0 0,-1 0 0,0 1-2,0-1 16,1-1-1,-1 0 1,0 0-1,0 0 1,0 0-1,0 0 1,0 0-1,0 0 1,0 0-1,-1 0 1,1 0-1,0 0 1,0-1-1,-1 1 0,1-1 1,0 1-1,-1-1 1,1 1-1,-1-1 1,1 0-1,-1 1 1,0-1-16,-1 0 12,0 1 0,0-1 0,0 0 0,0 0 0,0 0 0,-1 0 0,1 0-1,0-1 1,0 0 0,-1 0-12,3 1-7,1-1 0,-1 0 0,1 1 0,-1-1 0,1 0 0,-1 0 0,1 1 0,-1-1 0,1 0 0,0 0 0,0 1 0,-1-1 0,1 0 0,0 0 0,0 0 0,0 0 0,0 0 0,0 1-1,0-1 1,0 0 0,0 0 0,0 0 0,1 0 0,-1 1 0,0-2 7,1 1-6,-1-1 1,0 0-1,1 0 0,0 0 0,-1 1 1,1-1-1,0 0 0,0 1 0,-1-1 1,1 1-1,1-1 0,-1 1 6,4-3 13,0 1 0,0 0 0,0 1 0,1-1 0,-1 1-1,1 0 1,0 1 0,-1-1 0,1 1 0,0 0 0,0 1 0,0-1 0,0 1 0,0 0 0,0 1 0,0-1-1,0 1 1,-1 1 0,3 0-13,5 1 72,0 1-1,-1 0 1,0 1-1,0 0 1,0 1-1,-1 1 1,0-1 0,4 5-72,-14-11 17,-1 0 0,0 0 0,0 0 0,1 1 0,-1-1 0,0 0 1,0 0-1,1 0 0,-1 0 0,0 1 0,0-1 0,0 0 0,0 0 1,1 0-1,-1 1 0,0-1 0,0 0 0,0 0 0,0 1 0,0-1 1,1 0-1,-1 0 0,0 1 0,0-1 0,0 0 0,0 0 0,0 1 1,0-1-1,0 0 0,0 1 0,0-1 0,0 0 0,0 0 0,0 1 1,0-1-1,0 0 0,-1 0 0,1 1-17,-11 4-189,-23-1-1065,29-4 1035,-21 3-1622,1-2-1840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09.70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1 136 5233,'0'0'2511,"0"0"-11,0 0-289,0 0-676,0 0-471,0 0-151,0 0 46,0 0 83,0 0-11,0 0-79,0-17 483,0 12-1434,1 1 1,0-1 0,0 0-1,0 1 1,0-1-1,1 0 1,0 1-1,0 0 1,0-1-1,0 1 1,1 0-1,0 0 1,0 0 0,0 1-1,0-1 1,0 1-1,1 0 1,0-1-1,1 0-1,1 0-2,-1 0 0,1 0 0,0 1 0,0-1 0,1 2 0,-1-1 0,0 0 0,1 1 0,0 1 0,-1-1 0,1 1 0,0 0 0,5 0 2,-5 1-19,-1 0 0,1 0 0,-1 0 0,0 1 0,1 0 1,-1 1-1,0-1 0,1 1 0,1 1 19,-6-1-8,0-1-1,1 1 1,-1-1 0,0 1-1,0 0 1,0 0-1,0 0 1,0 0-1,0 1 1,-1-1 0,1 0-1,-1 1 1,0-1-1,1 1 1,-1 0-1,0-1 1,-1 1 0,1 0-1,0-1 1,-1 1-1,1 0 1,-1 1 8,2 10-7,-1 1 0,0-1 0,-1 1 0,-1 0 0,0-1 0,-3 11 7,3-21 10,1 0 0,-1 0 0,0 0 0,0 0 0,0 0 0,-1-1 0,0 1 0,1 0 0,-1-1 0,0 1 0,-1-1 0,1 0 0,0 0 0,-1 0 0,0 0 0,0 0 0,0 0 0,0-1-1,0 1 1,0-1 0,-1 0 0,1 0 0,-1 0 0,0-1 0,1 1 0,-3 0-10,5-2 8,0 0 0,0 0 0,0 0 0,1 0 0,-1 1-1,0-1 1,0 0 0,0 0 0,0-1 0,0 1 0,1 0 0,-1 0-1,0 0 1,0-1 0,0 1 0,1 0 0,-1-1 0,0 1 0,0 0-1,1-1 1,-1 1 0,0-1 0,1 1 0,-1-1 0,0 0 0,1 1 0,-1-1-1,1 0 1,-1 1-8,0-2 3,0 0 1,1-1-1,-1 1 0,0 0 0,1 0 1,-1 0-1,1 0 0,0 0 0,0-1 0,0 1 1,0 0-1,0 0-3,1-4-13,-1 0-1,1 0 1,0 0 0,1 0-1,-1 1 1,1-1 0,1 0-1,-1 1 1,1-2 13,3-1-13,1 1-1,-1-1 1,1 1 0,0 0 0,1 1 0,0 0-1,0 0 1,0 0 0,1 1 0,-1 1-1,1-1 1,0 2 0,1-1 0,-1 1 0,1 0-1,-1 1 1,1 0 0,0 1 0,0 0-1,-1 0 1,1 1 0,0 0 0,9 2 13,-15-1-5,-1 0 0,1 0-1,-1 0 1,1 0 0,-1 1 0,0 0 0,1-1 0,-1 1-1,0 0 1,0 1 0,0-1 0,-1 0 0,1 1 0,0 0-1,-1-1 1,0 1 0,0 0 0,0 0 0,0 0 0,0 1-1,0-1 1,-1 1 5,2 4 11,0 0 0,0 1 0,-1-1 0,0 1 0,-1 0 0,0-1 0,0 1 0,-1 5-11,0-14 10,0 1 0,0-1-1,0 0 1,-1 1-1,1-1 1,0 1-1,0-1 1,0 0-1,0 1 1,-1-1-1,1 0 1,0 1 0,0-1-1,-1 0 1,1 1-1,0-1 1,0 0-1,-1 0 1,1 1-1,0-1 1,-1 0-1,1 0 1,-1 1 0,1-1-1,0 0 1,-1 0-1,1 0 1,0 0-1,-1 0 1,1 0-1,-1 0 1,1 0-1,0 0 1,-1 0-1,1 0 1,-1 0 0,1 0-1,-1 0 1,1 0-1,0 0 1,-1 0-1,1 0 1,0 0-1,-1-1 1,1 1-10,-1 0 12,0 0 0,0-1 0,0 1 0,0 0 1,0-1-1,0 1 0,0-1 0,0 1 0,0-1 0,0 0 0,1 1 1,-1-1-1,0 0 0,0 1 0,1-1 0,-1 0 0,1 0 0,-1 0 0,0 0 1,1 0-13,-2-4-9,1 1 0,0-1 0,0 0 1,0 0-1,1 0 0,-1 1 1,1-1-1,0 0 0,1 0 0,-1 0 1,1 0-1,0 0 0,0 1 1,1-1-1,-1 0 0,1 1 0,0-1 1,0 1-1,1-1 0,-1 1 1,1 0-1,0 0 0,0 0 0,0 1 1,1-1-1,3-2 9,-2 3-3,0 0 0,1 0 1,0 0-1,-1 1 0,1 0 0,0 0 1,0 0-1,1 1 0,-1 0 0,0 0 1,0 1-1,0-1 0,1 1 0,-1 1 1,0-1-1,0 1 0,1 1 3,3 0-3,-1 1-1,0 0 1,0 1 0,0 0 0,0 0-1,-1 1 1,0 0 0,0 1-1,0 0 1,4 4 3,-2-2-20,-1 0-1,0 1 1,-1 1 0,0 0 0,0 0 0,2 4 20,-7-7 80,1-1 1,-1 1-1,0 0 1,-1 0-1,0 0 1,0 0-1,0 1 1,-1-1-1,0 0 1,0 1-1,-1 4-80,-1-12 49,0 0 0,0 0 0,0 0-1,0 0 1,0 0 0,0 0 0,0 0 0,0 0 0,1-1 0,-1 1-1,0 0 1,0 0 0,0-1 0,0 1 0,0-1 0,1 1 0,-1-1-1,0 1 1,0-1-49,-2-5-19,0 0 0,1 0 0,-1-1-1,1 1 1,1-1 0,-1 1 0,1-1 0,1 0-1,-1 1 1,1-1 0,0 0 0,0 1-1,1-1 1,0 0 0,0 1 0,1-1 0,0 1-1,0-1 1,0 1 0,1 0 0,0 0 0,0 0 19,1 2-16,-1 0 0,2 0 1,-1 1-1,0-1 0,1 1 1,-1 0-1,1 0 0,0 1 1,0-1-1,0 1 1,0 0-1,1 0 0,-1 1 1,3-1 15,10-1-15,0 1 1,0 1 0,15 1 14,-26 0-3,1 1 8,1-1 0,-1 2 0,1-1 0,-1 1 0,0 0-1,0 1 1,1 0 0,-2 1 0,1-1 0,0 1 0,-1 1-1,0-1 1,0 1 0,0 1 0,-1-1 0,1 1-1,-1 0 1,-1 0 0,1 1 0,-1 0 0,0 0 0,-1 0-1,1 1 1,-1-1 0,-1 1 0,0 0 0,0 0 0,0 0-1,-1 1 1,0-1 0,-1 1 0,0-1 0,0 1-1,-1 3-4,0-4 43,0 0-1,0 0 0,-1 0 0,0 0 0,0 0 0,-1-1 0,0 1 0,-1 0 0,-2 6-42,3-11 23,0-1 0,0 1 1,0 0-1,0-1 1,0 0-1,0 1 0,-1-1 1,1 0-1,-1 0 1,1 0-1,-1 0 0,0-1 1,0 1-1,0-1 1,0 0-1,0 0 0,0 0 1,0 0-1,0 0 0,0-1 1,0 1-1,-1-1 1,1 0-1,0 0 0,-2 0-23,3 0 4,0 0-1,0 0 1,0 0-1,0 0 1,0 0-1,0 0 1,0-1-1,0 1 1,0-1-1,0 0 1,0 1-1,0-1 1,0 0-1,1 0 1,-1 0-1,0 0 1,1 0-1,-1 0 1,1-1-1,-1 1 1,1-1-1,-1 1 1,1-1-1,0 1 1,0-1-1,-1-1-3,1-1-2,-1-1 0,1 0-1,0 0 1,0 0-1,0 0 1,1 0-1,0 0 1,0 0 0,0 0-1,1-1 3,0 2-6,0 1 0,0-1 0,0 1 0,0-1-1,1 1 1,0-1 0,0 1 0,0 0 0,0 0 0,0-1 0,0 2 0,1-1-1,0 0 1,-1 0 0,1 1 0,0 0 0,0-1 0,0 1 0,1 0 0,1 0 6,7-5-13,0 1 0,1 0 0,0 1 0,0 0 0,1 1 13,3 0-4,1 0-1,0 1 1,-1 1-1,1 1 0,0 0 1,0 1-1,0 1 1,5 2 4,-17-3-1,1 1 0,0 0 0,-1 1 0,1 0 0,-1 0 0,1 0 0,-1 1 1,0-1-1,0 1 0,0 1 0,0-1 0,-1 1 0,1 0 0,-1 1 0,0-1 1,0 1-1,-1 0 0,1 0 0,-1 1 0,0-1 0,-1 1 0,4 5 1,-5-6 5,-1 0-1,1 0 1,-1 0-1,0 0 1,-1-1-1,1 1 0,-1 0 1,0 0-1,0 0 1,0 0-1,-1 0 1,0 0-1,0 0 1,0 0-1,-1 0 1,1 0-1,-1-1 0,0 1 1,0-1-1,-1 1 1,0-1-1,1 0 1,-1 0-1,-1 0 1,0 1-5,0-1 18,0 0 0,0-1 0,0 1 0,0-1 1,-1 1-1,0-1 0,0-1 0,1 1 1,-2-1-1,1 1 0,0-2 0,0 1 0,-1 0 1,1-1-1,-1 0 0,1 0 0,-1-1 1,1 0-1,-1 0 0,1 0 0,-1 0 0,-4-2-18,8 1 0,1 1 0,-1-1-1,0 0 1,1 0-1,-1 0 1,1 0-1,0 0 1,-1 0-1,1-1 1,0 1-1,0 0 1,-1-1-1,1 1 1,0-1-1,0 1 1,1-1 0,-1 1-1,0-1 1,0 0-1,1 1 1,-1-1-1,1 0 1,0 0-1,-1 1 1,1-1-1,0 0 1,0 0-1,0 0 1,0 1 0,0-2 0,0-2-23,1-1 0,-1 0 0,1 0 1,0 1-1,0-1 0,0 1 0,1-1 0,0 1 1,2-5 22,2 1-22,1 0 0,-1 0 0,1 1 0,1 0 0,0 0 0,0 1 0,0 0 0,1 1 0,0 0 0,1 0 0,-1 0 0,1 2 0,0-1 0,0 1 0,0 0 0,1 1 0,-1 1 0,1-1 0,0 2 0,6-1 22,-12 1-1,0 1 0,0 0 1,0 0-1,0 0 0,0 1 1,0-1-1,0 1 1,0 0-1,0 1 0,0-1 1,-1 1-1,1 0 0,-1 0 1,1 1-1,-1-1 0,0 1 1,0 0-1,0 0 0,0 0 1,-1 1-1,1-1 1,-1 1-1,0 0 0,0 0 1,3 4 0,0 4 14,0-1 1,-1 1 0,0 0 0,0 0 0,-2 1 0,1-1 0,-2 1-1,1 0 1,-2 0 0,0 0 0,0 0 0,-1 0 0,-1 0-1,0 0 1,-2 6-15,2-17 16,1 0-1,-1 0 0,0 0 0,1-1 1,-1 1-1,0 0 0,0 0 0,0-1 1,0 1-1,-1 0 0,1-1 0,0 1 1,-1-1-1,1 0 0,-1 0 0,1 1 1,-1-1-1,0 0 0,1 0 0,-1 0 1,0 0-1,0-1 0,0 1 0,0-1 1,0 1-1,0-1 0,0 1 0,0-1 1,0 0-1,1 0 0,-1 0 0,0 0 1,0 0-1,0-1 0,0 1 0,0 0 1,0-1-1,0 0 0,-2 0-15,3 0 1,0 0-1,0 0 1,0 0-1,0-1 1,0 1-1,0 0 0,0 0 1,0-1-1,1 1 1,-1-1-1,0 1 1,1-1-1,-1 1 1,1-1-1,0 1 1,-1-1-1,1 1 1,0-1-1,0 1 1,0-2-1,0-38-15,0 27-9,1 9-2,-1 0 1,1 0-1,0 0 1,0-1-1,1 1 1,0 0-1,0 1 0,0-1 1,0 0-1,1 0 1,-1 1-1,1 0 1,0-1-1,1 1 1,-1 0-1,1 1 1,3-4 25,-2 3-13,0 0 0,0 0 1,0 0-1,0 1 1,1 0-1,-1 0 0,1 0 1,0 1-1,0 0 0,0 0 1,0 0-1,1 1 1,-1 0-1,4 0 13,-4 0-1,0 1-1,0 0 1,-1 0-1,1 0 1,0 1-1,0 0 1,-1 0-1,1 1 1,-1-1-1,1 1 1,-1 0-1,0 1 1,1-1-1,-1 1 1,0 0-1,-1 1 1,1-1-1,-1 1 1,1-1-1,-1 2 1,0-1-1,0 0 1,-1 1-1,0-1 1,1 1-1,-1 0 1,1 4 1,1 0 13,0 0-1,-1 1 1,0 0 0,-1 0 0,0 0 0,-1 1-1,0-1 1,0 5-13,1 12 81,-2 0 0,-2 19-81,1-41 25,-1 1 0,0-1 0,0 0 0,0 1-1,0-1 1,-1 0 0,0 0 0,0 0 0,0 0 0,-2 2-25,2-5 28,1 0-1,0 0 1,-1 0 0,0 0-1,1 0 1,-1 0 0,0 0-1,0-1 1,0 1 0,0-1-1,0 1 1,0-1 0,-1 0-1,1 0 1,0 0 0,-1 0-1,1 0 1,-1 0 0,1-1 0,0 1-1,-1-1 1,0 0 0,1 0-28,1 0 4,0 0 0,0 0 0,0-1 0,0 1 1,1 0-1,-1-1 0,0 1 0,0-1 0,1 1 1,-1-1-1,0 1 0,0-1 0,1 0 0,-1 1 1,1-1-1,-1 0 0,1 1 0,-1-1 0,1 0 1,-1 0-1,1 0 0,0 1 0,-1-1 0,1 0 1,0 0-1,0 0 0,-1 0 0,1 0 1,0 1-1,0-1 0,0 0 0,0 0-4,-1-37-29,1 30 32,1 0-21,-1 1 0,2 0 1,-1 0-1,1 0 0,0 0 1,0 1-1,1-1 0,0 0 1,0 1-1,0 0 0,1 0 1,0 0-1,0 0 0,1 0 1,0 1-1,0 0 0,0 0 0,0 0 1,1 1-1,0-1 0,0 1 1,1 0 17,2-2-4,0 1 0,1 1-1,-1-1 1,1 1 0,0 1 0,0 0 0,0 0 0,0 1 0,0 1-1,1-1 1,-1 2 0,1-1 0,-1 2 0,0-1 0,4 2 4,-8-1-1,0 1 0,-1 0 1,1 0-1,0 0 0,-1 1 1,1 0-1,-1 0 0,0 0 0,0 1 1,0 0-1,0 0 0,-1 0 1,0 0-1,0 1 0,0-1 1,0 1-1,-1 0 0,1 1 0,-1-1 1,-1 0-1,1 1 0,-1 0 1,1 2 0,3 10 1,-1 0 0,-1 0 1,0 0-1,-2 0 0,0 1 1,-1-1-1,-1 4-1,1-16 16,-2-1 0,1 1 0,-1-1 0,1 1 0,-1 0 0,-1-1 0,1 1-1,-1-1 1,0 0 0,0 0 0,-1 1-16,1-4 29,1 1 0,-1-1 0,0 0 0,0 0-1,0 0 1,0 0 0,0-1 0,0 1 0,0 0-1,0-1 1,-1 0 0,1 1 0,-1-1 0,1 0 0,-1 0-1,0 0 1,1-1 0,-1 1 0,0-1 0,1 1 0,-1-1-1,0 0 1,0 0 0,1 0-29,0 0 8,0 0 0,1 0 0,-1 0 0,1 0 1,-1 0-1,0 0 0,1 0 0,-1-1 0,1 1 0,-1 0 0,1-1 0,-1 0 0,1 1 0,-1-1 1,1 0-1,0 0 0,-1 1 0,1-1 0,0 0 0,0 0 0,-1-1 0,1 1 0,0 0 1,0 0-1,0-1-8,0-2-8,-1 0 0,1 0 0,0 0 0,1 0 0,-1 0 1,1-1-1,0 1 0,0 0 0,0-3 8,0 0-50,1-1-1,0 0 1,0 0 0,1 0-1,0 1 1,0-1 0,1 1-1,-1-1 1,2 1-1,-1 0 1,1 0 0,0 1-1,1-1 1,0 1 0,4-5 50,-2 3-33,1 0 0,0 1 0,1 0-1,0 1 1,0 0 0,0 0 0,1 1 0,-1 0 0,1 0 0,0 1 0,4 0 33,-10 2 0,1 1 0,-1-1 0,1 1 0,0 1 0,-1-1 0,1 0 0,0 1 0,0 0 0,-1 0 0,1 1 0,0-1 0,0 1 0,-1 0 0,1 0 0,-1 1 0,1-1 0,-1 1 0,1 0 0,-1 0 0,0 0 0,0 1 0,0 0 0,0-1 0,-1 1 0,1 1 0,2 2 0,-1 1 0,0-1 0,0 1 0,-1 1 1,0-1-1,0 1 0,-1-1 0,0 1 0,0 0 0,-1 0 0,0 0 0,0 1 0,0 5 0,1 4 19,-1-1 0,-1 1 0,0 0 0,-1-1 0,-1 1 0,-1 0 0,-1 1-19,3-17 23,-1 0 1,1 0 0,-1 0 0,0 0 0,0 0 0,0 0 0,-1 0 0,1 0-1,0-1 1,0 1 0,-1 0 0,1-1 0,-1 1 0,0-1 0,1 0 0,-1 1-1,0-1 1,0 0 0,0 0 0,0 0 0,0 0 0,0-1 0,0 1 0,0-1 0,0 1-1,0-1 1,-1 1 0,1-1 0,0 0 0,0 0 0,0 0 0,-2-1-24,3 0 1,0 0 0,1 0 0,-1 0 0,0 0 0,0 0 0,0 0 1,1-1-1,-1 1 0,1 0 0,-1-1 0,1 1 0,0 0 0,-1-1 1,1 1-1,0 0 0,0-1 0,0 1 0,0-1 0,0 1 0,0 0 1,0-1-2,3-33-32,-1 28 2,0 0 1,0-1-1,1 1 1,1 1-1,-1-1 1,1 0 0,0 1-1,0 0 1,1 0-1,0 0 1,0 0-1,0 1 1,2-2 29,1 0-26,-1 1 0,1 0 0,0 0 0,1 0 0,-1 1 0,1 0 0,0 1 0,0 0 1,10-3 25,-14 6-3,0 0 1,0 0 0,1 0 0,-1 1 0,0 0-1,0 0 1,0 0 0,0 0 0,0 1 0,1 0-1,-1 0 1,0 1 0,-1-1 0,1 1 0,0 0-1,0 0 1,-1 1 0,1-1 0,-1 1 0,0 0-1,0 0 1,0 1 0,1 1 2,2 2 2,-1 0-1,0 0 1,-1 1 0,0 0-1,0 0 1,0 1 0,-1-1-1,-1 1 1,0 0 0,0 0-1,0 0 1,0 5-2,-1-1 23,0 1 0,-1-1 0,0 1 1,-1-1-1,0 1 0,-2 1-23,2-12 23,0 1 0,0-1 0,-1 0 0,1 1 0,-1-1 0,0 0 0,0 1 0,0-1 0,-1 0 0,1 0 0,-1 0 0,0 0 0,1 0 0,-1 0 0,-1-1 0,1 1 0,0 0 0,-1-1 0,1 0 0,-1 0-1,0 0 1,1 0 0,-1 0 0,0 0 0,-3 1-23,5-3 4,1 0-1,-1 0 1,0 0 0,1 1-1,-1-1 1,1 0-1,-1 0 1,0 0-1,1 0 1,-1 0 0,1 0-1,-1 0 1,0 0-1,1 0 1,-1 0-1,1 0 1,-1-1-1,0 1 1,1 0 0,-1 0-1,1-1 1,-1 1-1,1 0 1,-1 0-1,1-1 1,-1 1 0,1-1-1,-1 1 1,1-1-1,0 1 1,-1 0-1,1-1 1,-1 1-1,1-1 1,0 0 0,0 1-1,-1-1 1,1 1-1,0-1 1,0 1-1,0-1 1,-1 0-4,1-31-29,0 21 22,1 3-21,0 0 0,1 1-1,0-1 1,0 1 0,1-1 0,-1 1 0,2 0 0,-1 0 0,1 0 0,0 1 0,0-1 0,1 1 0,0 0 0,0 0 0,0 0-1,1 1 1,0 0 0,0 0 0,2 0 28,1-3-10,1 1 0,1 0 0,-1 1 0,1 0 0,0 1 0,0 0 0,1 1 0,0 0 0,-1 1 0,1 0 0,12-1 10,-19 3 10,0 1 0,0-1 0,-1 1 0,1 0 0,0 1 1,0-1-1,-1 1 0,1 0 0,0 0 0,-1 0 0,1 1 1,-1 0-1,1-1 0,-1 2 0,0-1 0,0 0 1,0 1-1,0 0 0,0 0 0,0 0 0,-1 0 0,0 1 1,1-1-1,-1 1 0,-1 0 0,1 0 0,0 0 0,-1 0 1,0 0-1,0 1 0,0-1 0,-1 1 0,1-1 0,-1 1 1,0 2-11,3 9 14,-1 1 0,-1-1 0,0 1 0,-2-1 0,0 1 0,0 0 0,-2-1 0,-2 12-14,3-21 19,0 0 0,0 0 0,-1 1-1,-1-1 1,1-1 0,-1 1 0,0 0-1,0-1 1,-1 1 0,0-1 0,0 0 0,-1 0-1,1 0 1,-1-1 0,-1 0 0,1 0-1,-1 0 1,0-1 0,0 1 0,-3 0-19,9-4 5,-1 0 0,0-1 0,0 1 0,1-1 0,-1 1 0,0-1 1,0 1-1,0-1 0,0 0 0,0 1 0,0-1 0,0 0 0,0 0 0,0 0 0,0 1 0,0-1 1,0 0-1,0 0 0,0-1 0,0 1 0,0 0 0,0 0 0,0 0 0,0-1 0,0 1 1,1 0-1,-1-1 0,0 1 0,0-1 0,0 1 0,0-1 0,0 1 0,1-1 0,-1 0 1,0 1-1,1-1 0,-1 0 0,0 0 0,1 1 0,-1-1 0,1 0 0,-1 0 0,1 0 1,-1 0-1,1 0 0,0 0 0,0 0 0,-1-1-5,0-5-8,0-1 1,1 0-1,0 0 1,0 1-1,0-1 0,2-1 8,-2-1-15,2 2-14,-1 0-1,2 0 1,-1 0 0,1 0-1,0 1 1,0-1 0,1 1 0,0 0-1,0 0 1,1 0 0,0 1 0,0-1-1,1 1 1,-1 0 0,7-4 29,3-3-42,1 0-1,0 2 1,0 0-1,2 0 1,17-7 42,-29 15 1,1 0 0,-1 0 0,1 1 0,-1 0 0,1 0 0,0 1 0,0 0 0,0 0 0,-1 1 0,1 0 0,0 0 0,0 0 0,0 1 0,0 0 0,0 0 0,1 1-1,-1 1 6,-1-1 1,-1 1 0,1 0 0,0 1-1,-1-1 1,1 1 0,-1 0 0,0 1 0,0-1-1,-1 1 1,1 0 0,-1 0 0,0 0-1,-1 0 1,1 1 0,-1 0 0,0 0-7,5 13 12,0 1 1,-2 0 0,0 0 0,-1 0 0,-1 0-1,-1 1 1,-1 0 0,0-1 0,-2 1-1,-1 0 1,0 0 0,-2 5-13,2-21 11,0 0 0,0 0-1,-1 0 1,1 0 0,-1 0 0,0 0 0,-1 0 0,1 0-1,-1-1 1,0 0 0,0 1 0,-1-1 0,1 0-1,-1 0 1,0-1 0,0 1 0,0-1 0,0 0-1,-1 0 1,1 0 0,-1 0 0,1-1 0,-1 0-1,0 0 1,0 0 0,0-1 0,-1 0 0,1 0 0,0 0-1,0 0 1,-1-1 0,1 0 0,0 0 0,-1 0-1,1-1 1,0 0 0,0 0 0,-1 0-11,2-1-5,0 0 1,0-1-1,0 1 1,0-1-1,1 0 1,-1 0-1,1 0 1,0 0-1,0 0 1,0-1-1,0 1 1,1-1-1,0 0 1,-1 0-1,1 0 1,0 0-1,1 0 1,-1-1-1,1 1 1,0 0-1,0-1 1,0-1 4,-1-2-41,1 1 0,0 0 0,1-1 1,-1 1-1,1-1 0,1 1 0,-1 0 0,1-1 1,1 1-1,-1 0 0,1 0 0,1-1 0,1-3 41,0 5-20,0-1-1,0 1 0,1 0 0,0 0 1,0 1-1,0 0 0,1-1 0,-1 2 1,1-1-1,1 1 0,-1 0 0,0 0 1,1 0-1,3 0 21,1-1-11,1 1 0,-1 0 0,1 1 0,0 1 0,0-1 0,0 2 0,0 0 0,8 0 11,-16 1 4,0 1 0,1-1 0,-1 1 0,0 0 0,1 0 0,-1 0 0,0 1 0,0 0 1,0 0-1,0 0 0,0 0 0,0 0 0,-1 1 0,1-1 0,-1 1 0,0 0 0,1 0 1,-1 1-1,-1-1 0,1 0 0,0 1 0,-1 0 0,0 0 0,0-1 0,0 1 0,0 1 1,-1-1-1,1 0 0,-1 0 0,0 3-4,2 5 19,0 1 0,-1 0 0,-1-1-1,0 1 1,0 0 0,-2 0 0,0 0 0,0 0 0,-1 0 0,-1 3-19,-1-7 29,1 1 0,-1-1-1,-1 0 1,0 0 0,0-1 0,-1 1 0,0-1 0,-1-1 0,1 1 0,-1-1 0,-1 0 0,0 0 0,0-1 0,0 0 0,0-1 0,-1 0-1,0 0 1,0-1 0,0 0 0,-1 0 0,1-1 0,-1 0 0,0-1 0,0 0 0,0-1 0,-2 0-29,10 0 1,0-1 0,0 0 0,0 0 0,0 0 0,0 0 0,0 0 0,0-1 0,0 1 0,0-1 0,0 1 1,0-1-1,0 1 0,0-1 0,1 0 0,-1 0 0,0 0 0,0 0 0,1 0 0,-1-1 0,1 1 0,-2-2-1,2 0-18,0 0 1,-1 0-1,1-1 0,1 1 0,-1-1 0,0 1 0,1-1 0,0 1 0,0-1 1,0 1-1,0-1 0,1-1 18,0-4-39,1 0 1,0 1-1,0-1 1,1 0-1,0 1 1,1 0 0,0 0-1,0 0 1,1 0-1,0 1 1,0-1-1,1 1 1,-1 1-1,2-1 1,0-1 38,7-5-45,0 0 1,1 1-1,0 1 1,1 0-1,0 1 1,14-6 44,-19 11-3,0 1 1,0 1 0,0 0 0,0 0 0,1 1 0,-1 1 0,1 0 0,-1 0-1,1 1 1,4 1 2,-12-1 2,-1 1 0,1-1 0,0 1 0,-1 0 0,1 0 0,0 0-1,-1 0 1,1 1 0,-1 0 0,0-1 0,0 1 0,1 0 0,-1 1 0,0-1 0,-1 0 0,1 1-1,0 0-1,1 1 9,-1 1-1,1 0 0,-1 1 0,0-1 1,0 1-1,0-1 0,-1 1 0,0 0 1,2 5-9,0 9 28,-1 0 0,-1 0 0,0 1 0,-1-1 0,-3 16-28,2-32 18,0-1 1,-1 1-1,0 0 1,0 0-1,0-1 1,0 1-1,-1-1 1,1 1-1,-1-1 1,0 0-1,0 1 1,0-1-1,-1 0 1,1 0-1,-1-1 1,1 1-1,-1 0 1,0-1-1,0 0 1,0 1-1,-1-1 1,-1 1-19,3-2 6,0 0 1,0-1-1,0 1 1,0 0-1,-1-1 0,1 1 1,0-1-1,0 0 0,0 1 1,0-1-1,-1 0 1,1 0-1,0-1 0,0 1 1,0 0-1,0-1 1,0 1-1,0-1 0,0 0 1,0 0-1,0 0 0,0 0 1,0 0-1,0 0 1,0 0-1,0 0 0,1-1 1,-1 1-1,1-1 1,-1 0-1,1 1 0,0-1 1,-1 0-1,1 0 1,0 1-1,0-1 0,0 0 1,0 0-1,0-1-6,-4-14-42,1 1-1,0-1 0,1 1 1,1-1-1,1 0 1,0 0-1,1 0 1,1 0-1,0 0 1,2 0-1,2-9 43,-1 10-58,1 2 0,0-1-1,1 0 1,0 1 0,2 0 0,-1 1 0,2-1-1,0 2 1,0-1 0,1 1 0,1 1 0,0 0-1,1 0 1,11-8 58,-19 17-2,1-1 1,0 0-1,0 1 0,0 0 0,0 0 1,0 1-1,0 0 0,5-1 2,-8 1 1,0 1-1,0 0 1,0-1 0,0 1 0,0 0-1,1 0 1,-1 0 0,0 1-1,0-1 1,0 1 0,0-1-1,0 1 1,0-1 0,0 1 0,0 0-1,-1 0 1,1 0 0,0 0-1,0 0 1,-1 1 0,1-1-1,-1 0 1,1 1 0,0 0-1,1 5 12,1 0 0,-1 1 1,0 0-1,-1 0 0,0 0 0,0 0 1,-1 0-1,0 0 0,0 0 0,-1 0 1,0 0-1,-1 8-12,1-7 6,-1-5 1,1-1 0,-1 1 1,0-1-1,0 1 0,0-1 0,0 1 0,0-1 0,-1 0 0,0 0 0,0 1 0,0-1 1,0 0-1,0-1 0,0 1 0,-1 0 0,1-1 0,-1 1 0,0-1 0,0 0 0,0 0 0,0 0 1,0 0-1,0 0 0,-1-1 0,1 0 0,0 1 0,-1-1 0,1 0 0,-3 0-7,0 0 8,1 0 0,0 1-1,0-2 1,0 1-1,-1-1 1,1 0 0,0 0-1,-1 0 1,1-1 0,0 0-1,-1 0 1,1 0 0,0 0-1,0-1 1,0 0-1,0 0 1,1 0 0,-1-1-1,0 0 1,-2-2-8,2 1-24,0-2-1,0 1 1,0-1 0,1 0 0,0 0-1,0 0 1,0 0 0,1-1 0,0 1-1,0-1 1,1 0 0,-1 0 0,1 0-1,1 0 1,0-1 0,0 1 0,0 0-1,1 0 1,0-1 0,0 1 0,1 0-1,0-1 1,0 1 0,1 0 0,0 0-1,3-7 25,-3 7-26,2-1 0,-1 1 0,1 0 0,0 0 0,1 0 0,-1 1 0,1-1 0,1 1 0,-1 0 0,1 1 0,0-1 0,0 1 0,1 0 0,-1 1 0,1 0 0,0 0 0,0 0 0,1 1 0,-1 0 0,1 0 0,0 1 0,-1 0 0,1 0 0,3 1 26,-3-1 20,0 2-1,0-1 1,-1 1-1,1 1 1,0-1-1,0 1 1,0 1-1,-1-1 1,1 1-1,0 1 1,-1-1-1,0 1 1,0 1-1,2 0-19,-4 0 19,0 0 0,0 0 0,0 0-1,-1 0 1,1 1 0,-1-1 0,-1 1-1,1 0 1,-1 0 0,1 1 0,-1-1-1,-1 1 1,1 0 0,-1-1 0,0 1-1,0 0 1,-1 0 0,0 3-19,2 4 51,-1 0 1,-1 1-1,0-1 1,-1 0-1,0 1 1,-1-1-1,-1 0 1,0 1-1,-1-1 0,0 0 1,-4 8-52,4-12 34,-1-1 1,0 0-1,0 1 1,-1-1-1,0-1 1,-1 1-1,0-1 1,0 0-1,0 0 1,-1-1-1,0 0 1,0 0-1,0-1 1,-1 1-1,0-2 1,0 1-1,-4 0-34,8-3-1,-1 0 1,0 0-1,0-1 0,0 0 0,0 0 1,0 0-1,0-1 0,-5 1 1,9-1-8,0 0 1,-1 0-1,1 0 1,0 0-1,-1 0 1,1-1-1,0 1 1,0 0-1,-1-1 0,1 1 1,0-1-1,0 1 1,0-1-1,-1 1 1,1-1-1,0 0 0,0 0 1,0 0-1,0 1 1,0-1-1,1 0 1,-1 0-1,0 0 1,0 0-1,0-1 0,1 1 1,-1 0-1,1 0 1,-1 0-1,1 0 1,-1-1-1,1 1 0,0 0 1,0 0-1,-1-1 8,1-9-64,0 1-1,1 0 0,0 0 1,1 0-1,0 0 1,0 0-1,1 1 0,0-1 1,1 1-1,0 0 1,0-1-1,1 2 0,0-1 1,1 1-1,6-8 65,2-1-92,0 1 0,2 0-1,0 1 1,0 1 0,1 0 0,1 2-1,2-1 93,-10 7 21,1 1 0,0 0-1,0 0 1,0 1 0,1 1-1,-1 0 1,1 0 0,0 2-1,0-1 1,0 1 0,0 1-1,3 0-20,-11 0 28,-1 0 0,1 1 0,-1-1 0,0 1-1,1-1 1,-1 1 0,0 0 0,1 1-1,-1-1 1,0 0 0,0 1 0,0 0 0,0 0-1,0 0 1,-1 0 0,3 2-28,-1 0 19,0 1 1,0 0-1,0 0 1,-1 0-1,0 0 1,0 0-1,0 1 1,-1-1-1,1 3-19,3 8 16,-2 1-1,0 0 1,-1 0 0,-1 0-1,0 0 1,-1 8-16,-1-20 0,1 15 25,-1-1 0,-1 0 0,0 0 0,-2 0 0,-1 5-25,3-21 19,1 1 0,-1-1 0,0 0 1,0 1-1,0-1 0,-1 0 0,1 0 0,-1 0 1,0 0-1,0 0 0,0 0 0,0 0 0,0-1 1,-1 1-1,1-1 0,-1 0 0,1 1 0,-1-1 1,0 0-1,0-1 0,0 1 0,0 0 0,0-1 1,0 0-1,-1 0 0,1 0 0,0 0 0,-1 0 1,1-1-1,-1 1 0,-2-1-19,4 0 1,1 0-1,0-1 1,-1 1 0,1-1 0,0 1-1,0-1 1,0 1 0,-1-1 0,1 0-1,0 1 1,0-1 0,0 0-1,0 0 1,0 0 0,0 0 0,1 0-1,-1 0 1,0 0 0,0 0-1,1 0 1,-1 0 0,0-1 0,1 1-1,-1 0 1,1 0 0,0-1 0,-1 1-1,1 0 1,0-1 0,0 1-1,0-1 0,-3-50-157,3 43 127,0-6-40,0 0 1,1 0-1,0 0 1,1 0-1,1 0 1,0 0-1,1 1 1,1-1-1,1 1 1,5-11 69,-1 5 9,2 0-1,0 1 1,1 0 0,1 1 0,1 0-1,1 2 1,0-1 0,1 2 0,0 0 0,2 1-1,-1 1 1,2 1 0,0 1 0,0 0 0,1 2-1,0 0 1,0 1 0,1 1 0,0 1-1,1 2 1,-1 0 0,1 1 0,0 1 0,2 1-9,-5 0 22,-11 1-15,0 0-1,0 0 1,0 0 0,-1 1 0,9 2-7,-15-2 0,0-1 0,0 1 0,0 0 0,0 0 0,-1 0 0,1 0 1,0 0-1,0 0 0,-1 0 0,1 0 0,0 1 0,-1-1 0,1 1 0,-1-1 0,0 1 0,1 0 0,-1-1 1,0 1-1,0 0 0,0 0 0,0 0 0,-1 0 0,1 0 0,0 0 0,-1 0 0,1 1 0,0 5 11,0 0-1,-1-1 1,1 1-1,-2 0 0,1 0 1,-1 0-1,0 0 1,-1-1-1,1 1 1,-1-1-1,-1 1 1,0-1-1,-2 6-10,-1-3 22,0 1-1,-1-1 1,1 0 0,-2-1 0,0 1-1,0-1 1,0-1 0,-8 6-22,14-13 7,0 1 1,-1 0-1,0-1 1,1 1-1,-1-1 0,0 0 1,1 0-1,-1 0 1,0 0-1,0-1 1,0 1-1,0-1 1,0 0-1,-1 1-7,3-1-1,0 0 0,0 0-1,0 0 1,0 0-1,0-1 1,0 1 0,0 0-1,0 0 1,0-1 0,0 1-1,0 0 1,0-1 0,0 1-1,0-1 1,1 1 0,-1-1-1,0 0 1,0 1 0,0-1-1,1 0 1,-1 0 0,0 1-1,1-1 1,-1 0 0,0 0-1,1 0 1,-1 0-1,1 0 1,0 0 0,-1 0-1,1 0 1,0 0 0,0 0-1,-1 0 1,1 0 0,0 0-1,0 0 1,0 0 0,0 0 1,0-3-17,0 0 1,1 0-1,-1 0 1,1 0-1,-1 0 1,1 1-1,0-1 1,1 0-1,-1 0 1,1 1-1,-1-1 1,1 1-1,0 0 1,1-1-1,-1 1 1,0 0-1,1 0 1,0 0-1,-1 1 1,1-1-1,0 1 1,1-1-1,-1 1 1,1 0 16,8-8-24,1 1 0,0 0 0,0 2 0,1-1 1,0 2-1,0-1 0,1 2 0,0 0 0,0 1 1,0 0-1,0 1 0,10 0 24,-22 3-1,0 0 0,1 0 1,-1 1-1,1-1 0,-1 1 0,1 0 0,-1 0 0,0 0 0,0 0 1,1 0-1,-1 1 0,0-1 0,0 1 0,0 0 0,-1 0 0,1 0 0,1 2 1,0 0 1,-1 1 0,1-1-1,-1 1 1,0 0 0,-1 0-1,1 0 1,-1 0 0,0 0-1,0 0 1,1 6-1,0 1 22,-1 0 0,1 0-1,-2 0 1,0 0 0,0 1-1,-1-1 1,-1 0 0,0 0 0,0 0-1,-1 1 1,-1-1 0,0-1-1,-1 1 1,0 0 0,-1-1-1,0 0 1,0 0 0,-1 0 0,-1-1-1,0 0 1,0 0 0,-1-1-1,-1 0 1,1 0 0,-1-1 0,-1 0-1,1 0 1,-1-1 0,-9 4-22,15-9 16,-1 0 1,1 0-1,-1 0 1,1 0 0,-1-1-1,1 0 1,-1 0-1,0-1 1,0 1 0,0-1-1,1 0 1,-1 0 0,0 0-1,0-1 1,-1 0-17,4 0 1,-1 1 0,0-1 0,1 0-1,-1-1 1,1 1 0,-1 0 0,1-1 0,0 1 0,-1-1 0,1 0 0,0 0 0,0 0 0,0 0 0,0 0 0,1 0-1,-1 0 1,0-1 0,1 1 0,0-1 0,0 1 0,-1-1 0,1 1 0,1-1 0,-1 0 0,0-2-1,0 0-27,0 0 1,0 1-1,0-1 1,1 0-1,0 0 1,0 0-1,0 0 1,1 1 0,-1-1-1,1 0 1,0 0-1,1 1 1,-1-1-1,1 0 1,0 1-1,0 0 1,0-1-1,1 1 1,-1 0 0,1 0-1,0 0 1,2-1 26,1 0-26,0-1 1,0 1 0,1 1-1,0-1 1,0 1 0,0 1 0,0-1-1,1 1 1,-1 0 0,1 1-1,0 0 1,0 0 0,2 0 25,-3 1-2,-1 0 0,0 0 0,1 0 0,-1 1 0,0 0 0,1 0 0,-1 1 0,1 0 0,-1 0 2,-4 0-1,0-1 1,0 1 0,0 0-1,-1 0 1,1 0-1,0 0 1,0 0 0,-1 0-1,1 1 1,-1-1-1,1 0 1,-1 1 0,0-1-1,1 1 1,-1 0-1,0-1 1,0 1 0,0 0-1,0 0 1,0 0-1,-1 0 1,1 0 0,0-1-1,-1 1 1,0 0-1,1 0 1,-1 0-1,0 3 1,1 2 6,-1 0-1,0 0 0,0 1 1,-1-1-1,0 0 0,0 0 1,0 0-1,-1 0 0,0 0 0,0 0 1,-1 0-1,0 0 0,0-1 1,-1 0-1,0 1 0,0-1 1,-4 4-6,-1-1 20,-1 1 1,0-1 0,0-1 0,-1 0 0,0 0 0,-1-1 0,1 0 0,-1-1 0,-5 1-21,-12 5 74,-1-2 1,0-1-1,0-1 0,0-2 1,-1-1-1,-19 0-74,-54 0 70,-34-5-70,58 0 4,-138 4 22,218-5-26,0-1-1,0 1 1,0-1 0,0 1 0,1-1 0,-1 1 0,0-1 0,1 1 0,-1 0 0,1-1 0,-1 1-1,1 0 1,0-1 0,1-2-4,1 0-1,0 0 0,0 0 0,0 1 0,1-1 1,-1 1-1,1 0 0,0 0 0,0 0 1,0 0-1,0 1 0,0 0 0,1 0 0,-1 0 1,1 0-1,-1 1 0,1 0 0,1-1 5,5 0-11,0 1-1,-1-1 0,1 2 0,0 0 1,0 0-1,-1 1 0,10 1 12,14 7 8,-28-6-5,1-1 0,0 0 1,0-1-1,0 0 0,0 0 0,4 0-3,7-2 15,-1-1 0,0 0 0,1-1-1,-1-1 1,-1 0 0,1-2 0,7-3-15,32-15 31,26-18-31,-33 17-44,-38 19 39,57-28-148,60-21 153,-106 48-18,0 0 0,0 1 0,1 1 0,0 1 0,1 1 0,-1 1 0,0 1 0,3 1 18,-22 0 0,0 0 0,0 1-1,0-1 1,-1 1 0,1 0-1,0 0 1,0 1 0,-1-1-1,1 1 1,-1 0 0,1 0-1,-1 0 1,1 0 0,-1 0-1,0 1 1,0-1 0,-1 1-1,1 0 1,0 0 0,-1 0-1,0 0 1,1 1 0,-1-1-1,-1 1 1,1-1 0,0 1-1,-1 0 1,0-1 0,0 1-1,0 0 1,0 0 0,-1 0-1,1 0 1,-1 1 0,1 2 2,-1 0 1,0 1-1,-1-1 1,1 0-1,-1 0 1,-1 0-1,1 0 1,-1 0-1,-1 0 1,1 0-1,-1-1 1,0 1-1,-1-1 1,1 0-1,-1 0 1,-1 0-1,1 0 1,-5 4-3,5-6 35,-1 1 1,0-1 0,0 0-1,0 0 1,0-1 0,-1 1-1,0-1 1,1 0-1,-1-1 1,0 0 0,-1 0-1,1 0 1,0 0 0,0-1-1,-1 0 1,1 0 0,-1-1-1,1 0 1,-1 0-36,5 0 5,0-1 0,0 1 0,1 0 1,-1-1-1,0 1 0,1-1 0,-1 0 0,1 0 0,-1 0 0,1 1 1,-1-1-1,1-1 0,-1 1 0,1 0 0,0 0 0,0 0 0,-1-1 1,1 1-1,0 0 0,0-2-5,-2-1 3,1-1-1,0 1 1,0-1-1,1 1 1,0-1 0,-1 1-1,1-1 1,0-2-3,0-4-5,0 0 0,1 0 0,0-1 0,1 1-1,0 0 1,2-10 5,1 12-31,-1-1 0,1 1 0,1 0 0,0 0 0,0 0 0,0 1-1,1 0 1,1 0 0,-1 0 0,1 1 0,0 0 0,1 0 0,0 1 0,4-3 31,7-5-54,2 1 0,-1 1 0,2 0 0,0 2 0,12-4 54,-10 5 18,0 1 1,0 2-1,1 0 0,-1 2 1,1 0-1,0 2 0,0 1 1,13 1-19,-34 0 6,-1 0-1,0 1 1,0-1 0,1 1 0,-1 0 0,0 0 0,0 0 0,0 0 0,0 0 0,0 0-1,0 1 1,0 0 0,-1-1 0,1 1 0,-1 0 0,1 1 0,-1-1 0,0 0 0,1 1 0,-1-1-1,0 1 1,-1-1 0,1 1 0,0 0 0,-1 0 0,1 0 0,-1 0 0,0 0 0,0 0 0,-1 0-1,1 0 1,0 1 0,-1-1 0,0 0 0,0 0 0,0 1 0,0-1 0,-1 2-6,2 3 7,-1 0 0,0 1 0,-1-1-1,0 1 1,-1-1 0,1 0 0,-2 0 0,1 0 0,-1 0 0,0 0 0,-1 0 0,0-1 0,0 0 0,0 0 0,-1 0 0,0 0 0,-1-1 0,1 1 0,-6 3-7,8-7 0,0 1 0,0-1 0,-1 0 0,0 0 0,1-1 1,-1 1-1,0-1 0,0 0 0,-1 0 0,1 0 0,0 0 0,-1-1 1,1 0-1,-1 0 0,1 0 0,-1 0 0,1-1 0,-1 0 0,-1 0 0,5 0-1,0 0 0,0-1 0,0 1 0,0-1 0,1 1 0,-1-1 0,0 1 0,0-1 0,0 0 0,1 1 0,-1-1-1,0 0 1,1 1 0,-1-1 0,1 0 0,-1 0 0,1 0 0,-1 0 0,1 1 0,0-1 0,-1 0 0,1 0 0,0 0 0,0 0 0,0 0-1,-1 0 1,1 0 0,0 0 1,-1-33-14,1 25 1,1 0-33,-1 0 1,1 0-1,0 0 0,1 0 0,0 0 1,1 1-1,0-1 0,0 1 1,0-1-1,1 1 0,1 0 1,-1 0-1,4-3 46,0 0-51,1 1 0,0 0 0,1 1 0,0-1 0,1 2 0,0 0-1,0 0 1,9-4 51,5-1 8,0 1-1,1 2 0,0 0 1,1 2-1,0 0 0,1 2 1,-1 2-1,19-2-7,-25 4 132,-1 1 1,0 0 0,1 2-1,-1 0 1,0 1 0,19 5-133,-34-6 9,0 0 0,-1 1 0,1 0 1,0 0-1,0 0 0,-1 1 0,0 0 1,1-1-1,-1 2 0,0-1 0,0 0 1,0 1-1,-1-1 0,0 1 0,1 0 1,-1 1-1,0-1 0,-1 0 1,1 1-1,-1-1 0,0 1 0,0 0 1,0 0-1,-1 0 0,0 0 0,0 0 1,0 0-1,0 0 0,-1 2-9,1 0 20,0 1 0,-1 0 0,0-1 0,0 1 0,-1-1 0,0 1-1,0 0 1,-1-1 0,0 0 0,0 1 0,-1-1 0,0 0 0,0 0 0,0 0 0,-1-1 0,0 1 0,0-1 0,-1 0-1,0 0 1,0-1 0,0 1 0,-1-1 0,0 0 0,0 0 0,0-1 0,-1 0 0,1 0 0,-1-1 0,0 1 0,0-1-1,-6 1-18,7-2 22,0 0 0,0-1 0,0 1 1,-1-2-1,1 1 0,-1 0 0,1-1 1,0-1-1,-1 1 0,1-1 0,0 0 1,-1 0-1,0-1-23,3 0 0,0 1 0,0-1 0,0 0 0,0 0 0,1 0 0,-1-1 0,1 1-1,0-1 1,0 0 0,0 0 0,0 0 0,0 0 0,1-1 0,-1 1 0,1-1 0,0 0 0,0 1 0,0-1 0,0-3 0,-1 1-47,1 0-1,0-1 1,0 1-1,0-1 1,1 1 0,0-1-1,1 0 1,-1 1 0,1-1-1,1 0 1,-1 1 0,1-1-1,0 0 1,1 1-1,-1-1 1,1 1 0,3-6 47,-1 4-53,1 1 0,-1-1 1,1 1-1,1 0 0,0 0 1,0 0-1,0 1 1,0 0-1,1 0 0,0 1 1,1 0-1,-1 0 0,1 0 53,14-7 43,0 1-1,0 1 1,1 1-1,0 1 1,0 0-1,1 2 1,0 1-1,0 1 0,0 1 1,1 1-1,-1 1 1,1 1-1,2 2-42,-23-2 7,-1 1 0,1 0 0,0 0 0,-1 0 0,1 0 0,-1 0 0,1 1 0,-1 0 0,0 0 0,0-1 0,0 2 0,0-1 0,0 0 0,0 1 0,0-1 0,-1 1 0,1 0 0,0 1-7,0 2 9,1 0 0,-1-1 0,0 1 1,-1 1-1,1-1 0,-1 0 0,-1 1 0,1-1 0,-1 1 1,0 1-10,0 7 16,0 1 1,-1-1-1,-1 0 1,0 0 0,-1 0-1,-1 0 1,0 0 0,-1 0-1,-1 0-16,-1 2 9,-1-1 0,-1-1 0,-1 0 0,0 0 0,-9 10-9,11-15 7,0-1-1,-1-1 1,0 1 0,-1-1 0,0-1-1,0 0 1,-1 0 0,1-1-1,-3 1-6,6-5 8,1 1-1,-1-2 1,1 1-1,-1-1 1,0 0-1,-4 1-7,9-2-7,0 0 0,-1 1-1,1-1 1,0 0 0,0 0 0,-1 0-1,1 0 1,0 0 0,0 0 0,-1 0-1,1-1 1,0 1 0,0 0 0,0-1-1,-1 1 1,1-1 0,0 1 0,0-1-1,0 1 1,0-1 0,0 0 0,0 0-1,0 1 1,0-1 0,0 0 0,0 0-1,1 0 1,-1 0 0,0 0 0,1 0-1,-1 0 1,0 0 0,1-1 7,-1-2-30,0 0 0,1 0 1,0 0-1,-1-1 1,1 1-1,1 0 0,-1 0 1,1 0-1,0 0 0,-1-1 1,2 1-1,-1 0 0,0 0 1,1 1-1,0-1 0,0 0 1,0 0 29,2-2-31,1 1 0,0-1 1,0 1-1,0 0 0,0 0 0,1 0 1,-1 1-1,1-1 0,4-1 31,14-6-18,0 1-1,0 1 0,1 1 1,0 1-1,1 1 19,-5 2 131,0 0 0,0 2 0,0 1 0,0 0 0,2 2-131,-22 0 8,1 0 0,-1 0 0,0 0 0,1 0 0,-1 0 0,1 1 1,-1-1-1,1 1 0,-1-1 0,0 1 0,1-1 0,-1 1 0,0 0 0,1 0 0,-1 0 0,0-1 0,0 1 0,0 0 0,0 0 0,0 1 0,0-1 1,0 0-1,0 0 0,0 1-8,0 1 5,1 0 1,-1 0 0,0 0 0,0 1-1,0-1 1,-1 0 0,1 0-1,-1 1 1,0-1 0,0 0 0,0 2-6,0 1 1,-1 0 0,0 0 0,0 0 0,0-1 0,0 1 0,-1 0 0,0-1 0,0 1 0,-1-1 0,1 0 0,-1 1 0,-4 3-1,5-6 11,-1 1 0,-1-1-1,1 0 1,0 0-1,-1-1 1,1 1-1,-1-1 1,0 0-1,0 0 1,0 0-1,0 0 1,0-1-1,0 0 1,0 1-1,0-1 1,-1-1-1,1 1 1,0-1-1,-2 0-10,5 0 4,0 0-1,0 0 0,0 0 0,0 0 0,0-1 0,0 1 0,1 0 1,-1-1-1,0 1 0,0 0 0,0-1 0,0 1 0,1-1 0,-1 1 1,0-1-1,0 0 0,1 1 0,-1-1 0,1 0 0,-1 0 0,0 1 0,1-1 1,-1 0-1,1 0 0,-1 0-3,-6-31-9,6 24-31,1 0 0,1-1-1,-1 1 1,1 0 0,0 0-1,2-5 41,1 4-49,0 1-1,0 0 0,1 0 0,0 0 0,1 0 0,0 1 0,0 0 0,0 0 0,1 1 0,0-1 0,0 1 0,5-2 50,10-7-118,0 1-1,1 1 1,22-9 118,-23 11 41,2 2 1,0 0-1,0 2 1,0 0 0,1 2-1,0 1 1,0 1 0,0 0-1,10 2-41,-32 1 6,-1 1-1,1-1 1,-1 0-1,1 1 1,-1-1-1,0 1 1,1 0-1,-1 0 1,0 0-1,1 0 1,-1 0-1,0 0 1,0 1-1,0-1 1,0 1-1,0-1 1,0 1-1,-1 0 1,1 0-1,-1 0 1,1 0-1,-1 0 1,1 0-1,-1 0 1,0 0-1,0 1 1,0-1-1,-1 0 1,1 1-1,0-1 1,-1 1-6,3 9 9,-2 1 0,1-1 0,-2 0 0,0 1 0,-1 8-9,1-20 2,0 3 1,0 0 1,0 0-1,-1-1 1,0 1 0,0-1-1,0 1 1,0-1-1,0 1 1,-1-1-1,0 1 1,1-1 0,-1 0-1,-1 0 1,1 0-1,0 0 1,-1 0-1,1-1 1,-1 1 0,0-1-1,-3 2-3,1 0 6,0-1-1,0-1 0,-1 1 1,1-1-1,-1 0 0,1 0 1,-1-1-1,0 0 1,0 0-1,0 0 0,0-1 1,-4 1-6,7-2 3,1 1 1,0-1-1,-1 1 1,1-1-1,0 0 1,0 0-1,0 0 1,0 0-1,0 0 1,0-1-1,0 1 1,0-1-1,0 1 1,0-1-1,1 1 1,-1-1-1,1 0 1,-1 0-1,1 0 1,0 0-1,-1 0 1,1 0-1,0 0 1,0-1 0,1 1-1,-1 0 1,0 0-1,1-1 1,0 1-1,-1 0 1,1-1-4,-1-3-13,0-1 0,0 1 0,1-1 0,0 1 1,0 0-1,0-1 0,1 1 0,0 0 0,0-1 1,1 1-1,1-6 13,0 6-31,1 1 1,0-1 0,0 0 0,0 1-1,1 0 1,-1 0 0,1 1-1,0-1 1,1 1 0,-1 0 0,1 0-1,0 1 1,5-3 30,16-7-132,0 1 0,18-5 132,-30 12-44,1 0 58,0 0-1,1 1 0,0 1 1,0 1-1,0 0 0,0 1 1,15 1-14,-29 0 12,0 1 1,-1-1-1,1 1 0,-1 0 1,1-1-1,-1 1 1,0 0-1,1 1 1,-1-1-1,0 0 1,0 1-1,1-1 1,-1 1-1,0 0 1,-1-1-1,1 1 1,0 0-1,0 0 0,-1 0 1,1 1-1,-1-1 1,0 0-1,0 1 1,0-1-1,0 0 1,0 1-1,0-1 1,-1 1-1,1-1 1,-1 3-13,3 11 16,-1 0 1,0 1 0,-1-1 0,-2 11-17,1-13 5,0-9-4,0 4 9,0 1-1,-1-1 1,0 0-1,-1 7-9,1-14 10,1-1-1,0 1 1,0-1-1,-1 1 1,1-1-1,-1 0 1,0 1-1,1-1 1,-1 1-1,0-1 1,0 0-1,0 0 1,0 1-1,0-1 1,0 0-1,0 0 1,0 0-1,0 0 1,0 0-1,-1 0 1,1 0-1,0-1 1,-1 1-1,1 0 1,-1-1-1,1 1 1,-1-1-1,1 0 1,-1 1-1,1-1 1,-2 0-10,2 0 4,0 0 0,0-1 0,0 1 0,0-1 0,0 1 0,0-1 0,0 0 0,0 1 0,0-1 0,0 0 0,0 0 0,0 0 0,1 0 0,-1 1 0,0-1 0,0 0 0,1 0 0,-1 0 0,1 0 0,-1-1 0,1 1 0,-1 0 0,1 0 0,0 0 0,0 0 0,-1 0 0,1-1 0,0 1 0,0 0-4,-4-39-118,4 37 104,-1-3-11,1 1 0,-1-1 1,1 0-1,1 1 0,-1-1 1,1 0-1,0 1 0,0-1 1,1 1-1,0-1 0,0 1 1,0 0-1,0-1 0,1 1 1,0 0-1,0 1 0,0-1 1,1 1-1,-1-1 0,1 1 1,0 0-1,1 0 0,-1 1 1,1-1-1,-1 1 0,1 0 1,0 0-1,3-1 25,3-2-22,0 1 1,0 1-1,1-1 1,-1 2-1,1 0 1,0 0-1,0 1 1,2 0 21,24-1 108,37 2-108,-46 1 84,-22 0-56,1 1 0,-1-1-1,1 1 1,0 0 0,-1 1 0,0 0 0,1 0-1,-1 1 1,0-1 0,0 2 0,0-1 0,3 3-28,-6-3 6,0 0 1,-1 0-1,1 0 1,-1 1 0,0-1-1,0 1 1,0-1-1,0 1 1,-1 0 0,0 0-1,1 0 1,-2 1-1,1-1 1,0 0-1,-1 1 1,0-1 0,0 1-1,0-1 1,0 1-1,-1 0 1,0 0-7,0 0 9,1 1-1,-1 0 0,-1-1 1,1 1-1,-1 0 1,0-1-1,0 1 1,-1-1-1,0 0 1,-2 6-9,3-9 7,-1 0 0,1 0 0,-1 0-1,1 0 1,-1 0 0,0 0 0,0-1 0,1 1 0,-1-1 0,-1 1 0,1-1 0,0 0 0,0 1-1,0-1 1,-1 0 0,1 0 0,0-1 0,-1 1 0,1-1 0,-1 1 0,1-1 0,-1 0 0,1 1 0,-1-1-1,0-1-6,1 1-5,1 0 0,0-1 0,0 1 0,0-1 0,0 1 0,0-1 0,0 0 0,0 1 0,0-1 0,0 0 0,0 0 0,0 0 0,1 0 0,-1 1 0,0-1 0,0 0 0,1 0 0,-1 0 0,1-1 0,-1 1 0,1 0-1,-1 0 1,1 0 0,0 0 0,0 0 0,-1-1 0,1 1 0,0 0 0,0 0 0,0 0 0,0-1 0,0 1 0,1-1 5,2-46-270,-1 41 232,1 0-1,0 0 0,0 0 1,0 0-1,1 1 0,0-1 1,0 1-1,0 0 0,1 1 1,0-1-1,0 1 0,1 0 0,-1 0 1,1 0-1,0 1 0,1 0 1,-1 0-1,4-1 39,6-4-32,0 2-1,0 0 1,1 1 0,0 0-1,0 2 1,0 0-1,7-1 33,-6 3 41,0-1 0,-1 2-1,1 1 1,0 0-1,0 1 1,-1 1-1,7 1-40,-19-2 23,1 1-1,-1 0 1,1 0-1,-1 0 1,0 0-1,0 1 1,0 0-1,0 0 1,-1 0-1,1 1 1,-1 0-1,0 0 1,0 0 0,0 0-1,0 0 1,-1 1-1,0-1 1,0 1-1,0 0 1,0 0-1,-1 1 1,0-1-1,0 0 1,0 2-23,2 11 32,0 1-1,-1 0 1,-1 0 0,-1 0 0,-1 0 0,-2 18-32,1-30 9,1-4-4,0 1 0,-1-1 0,0 1 1,0-1-1,0 1 0,0-1 1,0 1-1,-1-1 0,0 0 0,1 0 1,-1 0-1,0 0 0,-1 0 0,1 0 1,0 0-1,-2 0-5,2-1 9,1-1 0,-1 1 0,0-1 0,1 0 0,-1 0 0,0 0 0,0 0 0,0 0 0,0 0 0,0 0 0,0-1 0,0 1 0,0-1 0,0 1 0,-1-1 0,1 0 0,0 0 0,0 0 0,0 0 0,0 0 0,-1-1 0,1 1 0,0 0 0,0-1 0,0 0 0,0 1 0,0-1 0,0 0-9,1 0 0,0 0 0,-1 0 0,1 0 1,0 0-1,0 0 0,0 0 0,0-1 0,1 1 1,-1 0-1,0 0 0,0-1 0,1 1 1,-1 0-1,1-1 0,-1 1 0,1-1 0,-1 1 1,1-1-1,0 1 0,0-1 0,0 1 0,-1-38-110,2 26 24,-1 6 39,0 1 0,1 0 1,-1 0-1,2 0 0,-1 0 1,1 0-1,-1 1 0,2-1 1,-1 0-1,1 1 0,0-1 0,0 1 1,0 0-1,1 0 0,0 0 47,2-2-57,0 0-1,1 1 1,0 0-1,0 0 0,1 1 1,0 0-1,0 0 1,0 1-1,6-3 58,2 1 78,0 0-1,1 2 1,-1-1-1,1 2 1,0 0 0,0 1-1,0 1 1,0 1-1,0 0 1,16 3-78,-28-3 21,-1 1 0,1 0 0,0 0 0,0 1 0,0-1 0,-1 1 0,1 0 0,-1 0 0,0 1 0,1-1 0,-1 1 0,0 0 0,0 0 0,-1 0 0,1 1 0,-1-1 0,1 1 0,-1 0 0,0 0 0,-1 0 0,2 2-21,-1 1 3,0 0 1,0 0 0,-1 1-1,0-1 1,-1 1 0,0-1-1,0 1 1,0 0-1,-1-1 1,0 1 0,0 0-1,-1-1 1,-1 4-4,1-5 3,0 0 1,-1 0-1,0-1 0,0 1 1,-1-1-1,0 1 1,0-1-1,0 0 0,0 0 1,-1 0-1,0-1 0,0 1 1,0-1-1,0 0 0,-1 0 1,-4 3-4,3-3 7,0 0 1,0 0-1,-1 0 1,0-1 0,0 0-1,0 0 1,0-1-1,0 0 1,0 0-1,-1 0 1,1-1 0,0 0-1,-3-1-7,9 0-4,0 0 1,0 0-1,0 0 0,0 0 1,0 0-1,0-1 0,-1 1 0,1 0 1,0-1-1,0 1 0,0-1 1,0 1-1,0-1 0,0 1 0,1-1 1,-1 0-1,0 1 0,0-1 1,0 0-1,0 0 0,1 0 0,-1 0 1,0 0-1,1 0 4,-2-1-22,1-1 0,1 1 0,-1-1 0,0 1 0,0-1 1,1 1-1,0-1 0,-1 0 0,1 1 0,0-1 0,0 0 22,1-2-39,-1 0 0,1 1 0,-1-1-1,1 0 1,1 0 0,-1 1 0,1-1 0,-1 0-1,1 1 1,1 0 0,-1-1 0,1 0 39,9-6-59,-1 2-1,2-1 1,-1 1 0,1 1 0,0 0 0,1 1-1,0 1 1,0 0 0,0 0 0,1 2-1,-1 0 1,15-2 59,-23 5 30,-1 0 0,1 0 0,-1 1 0,1 0 0,-1 0 0,1 0 0,-1 1 0,1-1 0,-1 1 1,6 2-31,-8-1 21,0-1 0,0 1 0,0-1 1,0 1-1,-1 0 0,1 0 1,-1 1-1,1-1 0,-1 0 1,0 1-1,0 0 0,0-1 1,0 1-1,0 0 0,-1 0 1,1 0-1,0 2-21,5 14 24,-2 0 1,0 1-1,0-1 0,-2 1 1,-1-1-1,0 1 0,-2 0 1,0 12-25,0-31 5,0-1 0,0 0 0,0 1 1,0-1-1,0 0 0,0 1 1,0-1-1,0 1 0,0-1 0,0 0 1,0 1-1,0-1 0,0 0 0,0 1 1,0-1-1,-1 0 0,1 1 1,0-1-1,0 0 0,0 1 0,-1-1 1,1 0-1,0 1 0,0-1 1,0 0-1,-1 1 0,1-1 0,0 0 1,-1 0-1,1 0 0,0 1 0,-1-1 1,1 0-1,0 0 0,-1 0-5,-10-7 145,-10-19-72,16 11-105,1-1 0,1 1 0,0-1 0,0 1 0,2-1-1,0 0 1,1 0 0,0 0 0,4-15 32,-3 26-33,0 0 0,1-1 0,-1 1 0,1 0 0,0 1 0,1-1 1,-1 0-1,1 1 0,0-1 0,0 1 0,1 0 0,-1 0 0,1 0 0,0 0 0,0 1 0,0-1 0,1 1 0,-1 0 0,1 0 1,-1 1-1,1 0 0,0-1 0,0 2 0,0-1 0,5-1 33,-2 1 27,1 0 0,-1 0 0,0 1 0,1 0 0,-1 0 1,0 1-1,1 0 0,-1 0 0,1 1 0,-1 0 0,0 1 0,1 0 0,-1 0 0,0 1 0,0 0 1,2 1-28,-1 2 32,-4-3 45,1 0 0,-1 0 0,1 0 0,0 0 1,0-1-1,0 0 0,0 0 0,6 0-77,-12-2 156,0-5-146,-1 0 0,0 0 0,0 0 0,0 0 0,-1 0 1,0 1-1,0-1 0,0 0 0,-1 1 0,1-1 0,-1 1 0,-3-3-10,3 2-39,0 1 0,0 0 0,1-1 0,-1 1 0,1-1 0,0 0 0,0 1 0,0-1 0,1 0 0,0 0 0,0-1 0,0-3 39,1 8-6,0 0 0,1 1 0,-1-1 0,1 0-1,-1 1 1,1-1 0,-1 1 0,1-1 0,0 1-1,-1-1 1,1 1 0,-1-1 0,1 1 0,0-1-1,0 1 1,-1 0 0,1-1 0,0 1 0,-1 0-1,1 0 1,0 0 0,0 0 0,0-1 0,-1 1 0,1 0-1,0 0 1,0 1 0,0-1 0,0 0 6,26 1-34,-23 0 44,0 0-1,0 0 1,-1 1 0,1-1-1,0 1 1,0 0 0,-1 0 0,0 0-1,1 0 1,-1 1 0,0 0-1,0-1 1,0 1 0,2 3-10,35 49 311,-26-34-281,-9-15-23,-1 0 0,0 0 0,0 0 0,0 0 0,-1 1-1,0-1 1,0 1 0,-1 0 0,0 0 0,0 0 0,-1 0 0,1 0-1,-1 0 1,-1 0 0,0 1-7,0-6 0,-1-1-1,1 1 0,-1-1 1,0 1-1,1-1 1,-1 1-1,0-1 1,0 0-1,0 0 0,0 1 1,0-1-1,0 0 1,-1 0-1,1 0 1,0 0-1,-1 0 1,1 0-1,0-1 0,-1 1 1,1 0-1,-1-1 1,1 1-1,-1-1 1,1 1-1,-1-1 1,-47 13 5,46-13-4,-63 9 429,1-2 0,-1-4 0,-64-4-430,34-1-388,81 3-362,1 0 0,-1 1 0,1 0 0,-1 1 0,-8 4 750,-4 0-3512,-15 2-7034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18.666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381 820 1688,'-3'3'1150,"0"-1"0,-1 0 0,1 1 0,-1-1 0,0-1 0,0 1 0,0 0 0,0-1 0,0 0 0,-4 1-1150,-45 4 6153,31-4-5844,-1 0 268,0-2 1,1 0 0,-19-2-578,39 1 10,0 1-1,0-1 0,-1 1 1,1-1-1,0 0 0,0 0 1,0 0-1,0 0 1,0 0-1,0 0 0,0-1 1,0 1-1,0 0 1,1-1-1,-1 0 0,1 1 1,-1-1-1,0-2-9,-1 0 7,0-1-1,1 1 1,0-1 0,0 0-1,0 1 1,1-1-1,-1 0 1,1 0 0,0-1-7,0-1-38,0-1 0,1 1 0,0-1 0,0 1 0,0-1 0,1 1 0,0-1 0,1 1 0,-1 0 0,1-1 0,1 1 1,1-5 37,1 6-53,-1 0 0,0 0 0,1 0 0,0 0 1,1 1-1,-1 0 0,1 0 0,0 0 1,0 1-1,1 0 0,-1 0 0,1 1 0,0-1 1,0 2-1,0-1 0,0 1 0,0 0 1,1 0-1,4 0 53,-5 1-8,-1 0 1,1 1 0,-1-1-1,1 1 1,0 1 0,-1-1-1,1 1 1,-1 1 0,1-1-1,-1 1 1,0 0 0,0 0-1,0 1 1,0 0 0,0 0-1,0 0 1,0 1 0,-1-1-1,0 1 1,0 1 0,0-1-1,1 2 8,-1 1-2,1 1 0,-1-1-1,-1 1 1,0 0 0,0 0-1,0 0 1,-1 0 0,0 1-1,-1 0 1,0-1 0,0 1-1,-1 0 1,0 0 0,0 0-1,-1 0 1,0 0 0,-1 0-1,0 0 1,-1 0 0,1 0-1,-4 7 3,2-6 27,0-1 0,-1 0 0,0 0 0,0 0 0,-1-1 0,0 0 0,-1 0 0,1 0 0,-2 0 0,1-1 0,-1 0 0,0 0 0,0-1 0,-1 0 0,0 0 0,0-1 0,-1 0 0,1 0 0,-8 2-27,9-4 55,1-1 0,-1 1 0,1-2-1,-1 1 1,1-1 0,-1 0 0,0 0-1,0 0 1,0-1 0,1 0 0,-1-1 0,0 0-1,0 0 1,1 0 0,-1-1 0,0 1-1,1-2 1,0 1 0,-1-1 0,1 0-1,0 0 1,0-1 0,1 0 0,-1 0-1,1 0 1,0 0 0,0-1 0,0 0 0,1 0-1,-1-1 1,0-1-55,-5-7 18,0-1 0,1-1 1,0 1-1,2-1 0,0-1 0,1 1 0,0-1 0,1 0 0,-1-12-18,2 5-43,0-1 0,2 1-1,1-1 1,1 0-1,1 0 1,4-16 43,-4 30-18,1 1 0,1 0 1,0 0-1,0 0 0,1 1 1,0-1-1,1 1 0,0 0 0,1 0 1,0 0-1,0 1 0,0 0 1,1 0-1,1 1 0,-1 0 1,1 0-1,0 0 0,1 1 1,-1 0-1,1 1 0,1 0 1,-1 1-1,0 0 0,1 0 0,0 1 1,0 0-1,0 0 0,0 1 1,1 1-1,-1 0 0,1 0 1,-1 1-1,0 0 0,2 1 18,-5 1-3,0 0 0,0 0 1,-1 0-1,1 1 0,-1 0 0,1 1 0,-1-1 0,0 1 0,-1 0 0,1 0 0,-1 1 0,1 0 0,-1 0 1,-1 0-1,1 1 0,-1-1 0,0 1 0,0 0 0,0 0 0,-1 1 0,0-1 0,-1 1 0,1-1 0,0 4 3,0 0 7,0-1 0,0 1 0,-1 0 0,0 1 0,-1-1 0,0 0-1,-1 0 1,0 1 0,0-1 0,-1 0 0,0 0 0,-1 0 0,-1 0 0,1 0-1,-1 0 1,-5 9-7,3-11 39,0 1 0,0-1-1,-1-1 1,0 1 0,-1-1-1,0 0 1,0-1 0,0 1 0,-1-1-1,0-1-38,3-1 49,1-2 0,-1 1 0,0 0 0,0-1 0,0 0 0,0 0 0,0 0 0,-1-1 1,1 0-1,0 0 0,-1 0 0,1 0 0,-1-1 0,1 0 0,-1 0 0,1-1 0,-1 0 0,-3 0-49,7 0 17,-1 0 0,1 0 1,-1-1-1,1 1 0,0-1 0,-1 1 0,1-1 1,0 0-1,0 0 0,0 0 0,0 0 1,1 0-1,-1 0 0,0 0 0,1 0 0,0-1 1,-1 1-1,1-1 0,0 1 0,0-1 1,1 0-1,-2-2-17,-1-7 23,1-1 0,0 0 0,1 0 0,0-3-23,1 14 4,-2-19-2,1 0 0,1 0 0,1 0 1,1 0-1,1 0 0,0 0 0,2 0 0,0 1 1,5-11-3,1 6-11,0 0-1,2 2 1,1-1 0,0 2 0,2-1 0,1 2 0,0 1 0,6-4 11,-16 16-2,1 0 0,0 1 0,1 0 0,0 1-1,0 0 1,0 1 0,0-1 0,1 2 0,0-1 0,0 2 0,0-1-1,1 1 1,-1 1 0,1 0 0,-1 0 0,1 1 0,0 0 0,0 1 0,0 0-1,-1 1 1,11 2 2,-15-2 5,1 1 0,-1 0-1,0 1 1,1 0 0,-1 0 0,0 0-1,-1 0 1,1 1 0,-1 0 0,1 0-1,-1 1 1,1 1-5,3 3 11,-1 1 1,0-1-1,-1 2 1,0-1-1,-1 1 1,4 8-12,-1 2 15,0 1 0,-1 1-1,-1-1 1,-2 1 0,0 0 0,1 23-15,-3-17 31,-2-1 0,-1 1 0,-1 0 0,-2-1 0,0 1 0,-3 0-31,3-13 55,-1-1 0,-1 0 0,-1 0 0,0-1 0,-1 1 1,0-1-1,-1-1 0,-1 0 0,0 0 0,-1 0 0,-6 5-55,15-16 19,0-1 0,-1 0 0,1 1 0,0-1 1,-1 0-1,1 0 0,-1 1 0,0-1 0,1 0 0,-1-1 0,0 1 0,1 0 0,-1 0 0,0-1 0,-1 1-19,2-1 10,0 0-1,1 0 1,-1 0-1,0-1 1,1 1-1,-1 0 0,0 0 1,1 0-1,-1-1 1,1 1-1,-1 0 0,0-1 1,1 1-1,-1-1 1,1 1-1,-1-1 1,1 1-1,-1-1 0,1 1 1,-1-1-1,1 1 1,0-1-1,-1 0 1,1 1-1,0-1 0,-1 1 1,1-1-10,-2-5 14,0 0 0,1 0 0,0 0 1,0-1-1,0 1 0,1 0 0,0-6-14,0-14-13,1 1-1,1-1 0,4-14 14,-3 27-38,0 0 1,1 1-1,1-1 0,0 1 1,0 0-1,1 1 0,1-1 1,1 0 37,0 0-39,1 0 1,0 1 0,1 0 0,0 1 0,0 0-1,2 0 1,-1 1 0,1 1 0,0 0 0,3-1 38,-6 4-7,1 0 0,0 1 0,0 0 0,0 1 0,1 0 0,-1 1 0,1 0 0,0 0 0,0 1 0,-1 1 1,1 0-1,0 0 0,0 1 0,2 1 7,-7-1-1,0 0-1,0 1 1,0 0 0,0 0 0,0 0 0,0 1 0,-1 0-1,1 0 1,-1 0 0,0 1 0,0 0 0,0 0-1,0 0 1,2 4 1,0-1 1,-1 1-1,-1 0 0,0 1 0,0-1 1,0 1-1,-1 0 0,-1 0 1,1 0-1,-1 2 0,3 13 6,-1 0 1,-2 1 0,0 0-1,-1-1 1,-2 1-1,-1 0 1,-1 6-7,1-21 7,-1 0 0,0 0 1,0-1-1,-1 1 0,0 0 0,-1-1 1,0 0-1,-1 0 0,0 0 0,0 0 1,-3 3-8,5-8 5,0-1 1,0 1-1,0-1 1,0 1 0,-1-1-1,0 0 1,1 0-1,-1 0 1,0-1 0,0 1-1,-1-1 1,1 0 0,0 0-1,-1-1 1,0 1-1,1-1 1,-1 0 0,1 0-1,-1 0 1,0-1-1,0 0 1,0 0 0,1 0-1,-1 0 1,-2-1-6,3-1 4,0 1 0,0-1 0,0 0 0,0 0 1,0 0-1,1 0 0,-1-1 0,1 0 0,-1 0 0,1 0 0,0 0 0,0 0 1,1 0-1,-1-1 0,0 0 0,1 1 0,0-1 0,0 0 0,-1-3-4,-4-7 1,1-1-1,1-1 0,0 1 1,-1-12-1,2 7-43,0 1 0,2-1 0,0 1 0,2-1 0,0 1 1,1-1-1,1 0 0,1 1 0,0 0 0,5-11 43,-5 18-65,1 1 1,1 0-1,0 0 1,0 1-1,1-1 1,1 1-1,0 0 1,0 1-1,1 0 1,0 0-1,0 1 1,1 0-1,0 0 1,0 1-1,1 0 1,0 0-1,9-3 65,-6 4 13,0 1 0,1 0 0,-1 1-1,1 1 1,0 0 0,0 1 0,0 0 0,0 1 0,0 1-1,0 0 1,0 1 0,0 1 0,0 0 0,0 1-1,-1 0 1,1 1 0,-1 0 0,0 1 0,0 1-1,0 0 1,-1 1 0,0 0 0,0 1 0,-1 0-1,0 1 1,0 0 0,-1 1 0,9 10-13,-9-8 29,0 0-1,-1 1 1,0 0-1,-1 0 1,-1 1 0,0 0-1,-1 0 1,0 1-1,-1 0 1,-1 0 0,0 0-1,-1 1 1,-1-1-1,-1 1 1,0-1 0,0 1-1,-2 0 1,-1 13-29,1-25 17,-1 0 1,1 1 0,0-1 0,-1 0-1,0 0 1,0 0 0,0 0-1,-1-1 1,1 1 0,-1-1 0,0 1-1,0-1 1,0 0 0,0 0-1,0 0 1,-1 0 0,0-1 0,1 1-1,-1-1 1,0 0 0,0 0-1,0-1 1,0 1 0,-1-1 0,1 0-1,0 0 1,-1 0-18,-3 1 34,0-1-1,-1 0 1,1-1 0,-1 1-1,1-2 1,0 1 0,-1-1-1,1 0 1,0-1 0,-1 0 0,1 0-1,0-1 1,-7-3-34,3-1 14,-1-1 1,1 0-1,1 0 1,-1-2-1,2 1 1,-1-1-1,1-1 1,1 0-1,0 0 1,0 0-1,1-2 1,-5-10-15,8 13-26,-1-1-1,2 1 1,0-1 0,0 0-1,1-1 1,0 1 0,1 0 0,0-1-1,1 0 1,0 1 0,1-1-1,0 1 1,1-1 0,1 0-1,0 1 1,0-3 26,1 7-44,0-1 1,1 1-1,-1 0 0,1 1 1,0-1-1,1 1 0,0 0 0,0 0 1,0 0-1,1 0 0,0 1 1,0 0-1,0 1 0,0-1 0,1 1 1,0 0-1,0 0 0,5-1 44,6-3-39,1 1-1,-1 1 1,1 1 0,0 0-1,1 1 1,-1 2-1,3 0 40,3 0 18,0 1 1,0 1-1,1 2 0,-1 0 0,0 2 0,0 1 0,-1 1 1,11 4-19,-24-6 28,-1 0 1,0 1-1,-1 0 1,1 0-1,-1 1 1,0 1 0,0 0-1,-1 0 1,4 4-29,-6-5 15,-1 1 0,0-1 0,0 1 0,-1 0 0,0 0 0,0 1 0,-1-1 0,1 1 0,-2 0 0,1 0 0,-1 0 0,0 0 0,0 4-15,-1-2 7,-1 0 0,0 0 0,0 0 1,0 0-1,-1 0 0,-1 0 0,0-1 0,0 1 1,-1 0-1,0-1 0,-1 0 0,0 0 0,0 0 0,-1 0 1,0-1-1,-1 1 0,1-1 0,-2-1 0,-3 5-7,1-3 27,0 0-1,-1-1 1,0 0-1,-1-1 0,1 0 1,-1 0-1,-1-1 0,1-1 1,-1 0-1,0 0 0,0-1 1,0-1-1,-1 0 1,1-1-1,-3 0-26,4 0 48,0-1 0,-1-1 0,1 0 0,0 0 1,-1-2-49,8 2 9,1-1 1,-1 0 0,1 0-1,0 0 1,-1 0 0,1-1-1,0 1 1,0-1 0,0 0-1,0 0 1,0 0 0,0 0 0,1-1-1,-1 1 1,1-1 0,-1 1-1,0-2-9,-2-4-4,0 0-1,0 0 1,1 0 0,1 0-1,-1-1 1,1 0-1,0 1 1,1-1-1,0 0 1,1 0-1,-1 0 1,2-1 0,-1 1-1,1 0 1,1 0-1,0 0 1,0 0-1,1 0 1,0-1 4,2-5-58,0 1 0,1 0 1,1 0-1,0 0 0,1 1 1,1 0-1,0 0 0,0 1 1,1 0-1,1 1 0,4-4 58,-1 0-36,1 2 0,1 0-1,1 0 1,-1 1-1,2 1 1,0 1-1,0 0 1,1 1 0,0 1-1,0 1 1,1 0-1,0 2 1,0 0-1,0 1 1,1 1 0,-1 0-1,1 2 1,0 0-1,16 3 37,-27-1 30,-1 0-1,0 1 1,0 0 0,0 1-1,0 0 1,-1 0-1,1 1 1,-1 0-1,0 0 1,0 1-1,0 0 1,0 0-1,-1 0 1,0 1 0,0 0-1,0 0 1,-1 1-1,0-1 1,0 1-1,-1 0 1,0 1-1,0-1 1,-1 1 0,1 0-30,2 9 21,0 0 0,0 0 1,-2 1-1,0-1 0,-2 1 1,1 0-1,-2 0 0,-1 0 1,0 1-1,-2 12-21,1-24 8,0-1 0,-1 1 0,0 0 0,0-1 1,0 1-1,-1-1 0,0 0 0,0 0 0,0 0 0,-1 0 0,0 0 0,0-1 0,-1 0 0,1 0 0,-1 0 0,0 0 0,0-1 0,-1 0 0,-2 2-8,1-1 16,-1-1 0,0 0 0,0 0 0,-1-1 0,1 0 0,0-1 0,-1 0 0,0 0 0,1 0 0,-1-1 0,0-1-1,0 0 1,0 0 0,-7-1-16,12 0 5,-1 0 0,1 0 0,0 0 0,-1-1 0,1 0 0,0 0 0,0 0 0,0 0 1,0-1-1,0 0 0,0 0 0,1 0 0,0 0 0,-1 0 0,1-1 0,0 1 0,1-1 0,-1 0 0,0 0 0,1 0 0,0 0 0,0 0 0,1 0 0,-1-1 0,1 1 0,-1-4-5,-2-8 1,0-1-1,1 1 1,1-1 0,1 1-1,1-1 1,1-15-1,0 18-34,2 0 1,0 0-1,0 0 1,1 1-1,1-1 0,0 1 1,1 0-1,1 0 1,0 1-1,0 0 0,1 0 1,1 1-1,6-7 34,0 2-55,0 0 0,1 1 0,0 1 0,2 1 0,-1 0 0,1 1 0,1 1-1,13-6 56,-22 13 3,1-1-1,0 2 1,0-1-1,1 1 1,-1 1-1,1 0 0,-1 1 1,1 0-1,2 1-2,-8 0 25,0 0-1,0 1 0,-1-1 1,1 1-1,0 1 0,0-1 1,-1 1-1,1 0 0,-1 0 1,0 1-1,1-1 0,-1 1 1,-1 1-1,1-1 0,0 1 1,-1-1-1,1 1 1,2 4-25,0 1 38,0 0 0,-1 1 1,0 0-1,-1 0 1,0 1-1,0-1 0,-1 1 1,-1 0-1,0 0 1,1 6-39,1 11 40,-2 1 0,-1-1 0,-1 20-40,-1-43 6,0 0 1,0-1-1,-1 1 1,0 0-1,0 0 1,0 0-1,0-1 1,-1 1 0,1 0-1,-1-1 1,0 1-1,-1-1 1,1 0-1,-1 0 1,0 0-1,-1 1-6,1-2 22,0 0-1,-1 0 0,1 0 1,-1-1-1,1 0 1,-1 0-1,0 0 0,0 0 1,0 0-1,-1-1 0,1 0 1,0 0-1,0 0 1,-1 0-1,1-1 0,0 0 1,-1 1-1,0-2-21,1 1 10,0 0 0,0 0 0,0 0 0,1-1 0,-1 0 1,0 0-1,0 0 0,1 0 0,-1-1 0,1 1 0,-1-1 0,1 0 0,-1 0 0,1 0 0,0 0 0,0-1 0,0 1 1,0-1-1,1 0-10,-3-3 5,1 1 1,0-1 0,1 0 0,-1-1 0,1 1-1,1 0 1,-1-1 0,1 0 0,0 1-1,0-3-5,-3-19-9,2 0-1,1 0 0,1 0 1,3-26 9,-1 39-43,1 1-1,1 0 1,0-1 0,1 1 0,0 0 0,1 1-1,1-1 1,0 1 0,1 0 0,0 1 0,1-1-1,0 1 1,1 1 0,3-2 43,-7 6-10,0 2 0,1-1 1,-1 1-1,1 0 0,0 0 0,1 0 1,-1 1-1,1 0 0,0 0 0,0 1 1,1 0-1,-1 0 0,0 1 0,1 0 1,0 0-1,-1 1 0,1-1 0,0 2 1,0-1-1,0 1 0,-1 1 0,1-1 1,0 1-1,0 0 0,-1 1 0,1 0 1,1 1 9,0 1 15,-1 0 1,-1 1 0,1 0-1,-1 0 1,0 1 0,0 0-1,0 0 1,-1 0 0,0 1-1,0 0 1,-1 0 0,0 1-1,0-1 1,0 3-16,5 7 52,-1 1 1,-1 1-1,0-1 1,-1 2-1,3 17-52,-7-23 23,0-1-1,-1 1 1,-1 0 0,0 0-1,0-1 1,-2 1 0,0 0-1,-1 7-22,1-18 18,0 1-1,1-1 0,-1 1 0,-1-1 1,1 0-1,0 1 0,-1-1 0,0 0 1,0 0-1,0 0 0,0 0 0,0 0 1,0-1-1,-1 1 0,1-1 0,-1 1 1,0-1-1,0 0 0,0 0 1,0 0-1,0 0 0,0-1 0,0 1 1,-1-1-1,1 0 0,0 0 0,-1 0 1,1 0-1,-1-1 0,0 1 0,1-1 1,-1 0-1,-2 0-17,4 0 5,0 0 0,0-1 1,-1 1-1,1 0 0,0-1 1,0 1-1,0-1 0,0 0 0,-1 1 1,1-1-1,0 0 0,0-1 0,1 1 1,-1 0-1,0 0 0,0-1 1,1 1-1,-1-1 0,-1-1-5,1-1 0,-1 1 0,1-1 0,0 0 0,0 0 1,0 0-1,0 0 0,1 0 0,0-1 0,-1 1 0,1-1 0,0-7-40,-1 0 0,1 0 1,1-1-1,0 1 0,1 0 0,0 0 1,2-5 39,-1 9-45,0 0 0,1 0 0,1 0 0,-1 0 0,1 0 1,0 1-1,1-1 0,0 1 0,0 1 0,0-1 1,1 1-1,0-1 0,0 2 0,1-1 0,0 1 1,0 0-1,7-4 45,-6 4-16,2 0-1,-1 0 1,0 1 0,1 1 0,0-1 0,0 1 0,0 1-1,0 0 1,0 1 0,0 0 0,1 0 0,-1 1-1,0 0 1,10 2 16,-17-1 8,1 0 0,-1 0 0,1 1 1,-1-1-1,0 1 0,0 0 0,0 0 0,0 0 0,0 0 0,0 1 0,-1-1 0,1 1 0,-1-1 0,1 1 0,-1 0 0,0 0 0,0 0 0,-1 0 0,1 1 1,0-1-1,-1 0 0,0 1 0,0-1 0,0 1 0,0-1 0,0 3-8,2 12 54,0 0 0,-1 1 1,-1-1-1,-1 11-54,0-12 24,-1 1 1,-1 0-1,0-1 0,-1 1 0,-1-1 0,-1 0 1,-1 0-1,0 0 0,-1-1 0,0 0 1,-2 0-1,-6 9-24,15-24 9,-1 0 0,1 1 0,-1-1 0,0 0 0,0 0 0,1 0 0,-1 0 1,0 0-1,0 0 0,0 0 0,0-1 0,0 1 0,0 0 0,0 0 0,0-1 0,0 1 0,0-1 0,0 1 1,-1-1-1,1 1 0,-1-1-9,1 0 8,1 0 0,-1-1 0,0 1 0,1 0 0,-1-1 0,0 1 0,0-1-1,1 1 1,-1-1 0,1 1 0,-1-1 0,1 1 0,-1-1 0,0 0 0,1 1 0,0-1 0,-1 0 0,1 1 0,-1-1 0,1 0 0,0 0 0,0 1 0,-1-1 0,1 0-8,-2-7 17,0 0-1,0-1 1,1 1 0,0-1-1,0-4-16,1 5 12,-1-13-53,0 0 0,2 0 0,1 0 0,2-11 41,-3 26-24,1 0-1,-1 0 0,1 0 0,1 1 1,-1-1-1,1 1 0,-1-1 0,2 1 1,-1 0-1,1 0 0,-1 0 0,1 1 1,0-1-1,1 1 0,-1 0 0,1 0 1,0 1-1,1-1 25,-3 2-4,-1 0 1,1 1-1,0 0 1,0-1 0,0 1-1,0 0 1,0 1-1,0-1 1,1 0 0,-1 1-1,0 0 1,0-1-1,0 1 1,1 1-1,-1-1 1,0 0 0,0 1-1,0 0 1,1 0-1,-1-1 1,0 2-1,0-1 1,0 0 0,-1 1-1,1-1 1,0 1-1,-1 0 1,1 0-1,1 1 4,0 1 10,0 0 0,0 0 0,0 1 0,-1-1 0,1 1 0,-1 0 0,0 0 0,0 0 0,-1 0 0,1 0-1,-1 1 1,-1-1 0,1 1 0,-1-1 0,1 6-10,0 0 16,-2 0-1,1 0 0,-1 0 1,-1 1-1,0-1 1,0 0-1,-1 0 1,-2 6-16,3-14 16,0 0 0,-1 0-1,1 0 1,0 0 0,-1 0 0,0 0 0,0 0 0,0-1 0,0 1 0,0-1 0,0 1 0,-1-1 0,1 0 0,-1 0 0,0 0 0,0 0 0,1-1 0,-1 1 0,0-1 0,0 0 0,-1 1 0,1-1 0,0-1 0,0 1 0,0 0 0,-1-1 0,1 1 0,0-1 0,-1 0 0,0-1-16,2 2 0,0-1-1,-1-1 1,1 1 0,0 0 0,-1 0-1,1-1 1,0 0 0,-1 1-1,1-1 1,0 0 0,0 0 0,0 0-1,0 0 1,0 0 0,0-1 0,0 1-1,0-1 1,1 1 0,-1-1 0,0 0-1,1 1 1,-1-1 0,1 0-1,0 0 1,-1-1 0,0-1-44,1-1-1,-1 0 1,0 0-1,1 0 1,0 0-1,0 0 1,1 0-1,-1 0 1,1-1-1,0 1 1,1-1 44,-1 2-21,1 1 1,0 0 0,0 0-1,0 0 1,1 1 0,-1-1-1,1 0 1,-1 0-1,1 1 1,0-1 0,0 1-1,0-1 1,0 1 0,1 0-1,-1 0 1,1 0-1,-1 0 1,1 0 0,0 1-1,-1-1 1,1 1 0,0 0-1,0 0 1,0 0-1,0 0 1,0 0 0,0 0-1,1 1 1,0 0 20,-1-1-16,0 0 0,1 0-1,-1 1 1,0 0 0,0 0 0,1 0-1,-1 0 1,0 0 0,1 1 0,-1-1-1,0 1 1,0 0 0,0 0 0,1 0-1,-1 0 1,0 1 0,-1-1 0,1 1-1,0 0 1,0-1 0,-1 1 0,1 1-1,-1-1 1,1 0 0,-1 1 0,0-1-1,0 1 1,1 0 16,0 6 9,0 0-1,0 0 0,-1 1 1,0-1-1,-1 0 0,0 1 1,0-1-1,-1 0 1,0 2-9,-1 8 29,-1 0 0,-1 0 0,-4 19-29,3-55 284,4 14-284,-1 0-1,1 0 0,0 0 1,1 0-1,-1 0 0,0 0 0,1 0 1,0 0-1,0 1 0,1-4 1,29-35 5,-25 35-4,-1-1-1,1 0 1,-1 1 0,-1-1-1,1-1 1,-1 1 0,1-5-1,2-13 21,-1-1 0,-2 1 0,0-1 0,-2 0 0,-1 0 1,-1 1-1,-2-17-21,1-17 18,1 56-17,0 0-1,0 0 0,0 1 1,0-1-1,-1 0 0,1 0 1,-1 0-1,0 1 1,1-1-1,-1 0 0,0 1 1,-1-1-1,1 1 0,0-1 1,-1 1-1,0 0 0,1-1 1,-1 1-1,-3-1 1,1 0 0,0 0 0,-1 0 0,0 1 0,1-1 0,-1 1 1,0 1-1,-2-1-1,-11-5 0,-86-38 23,99 43-26,0 1 1,-1-1-1,0 1 0,1-1 0,-1 2 1,1-1-1,-1 1 0,0 0 0,0 0 1,1 0-1,-1 1 0,0 0 0,1 0 1,-6 1 2,1 2-6,0 0 0,0 1 0,1 0 1,-1 1-1,1-1 0,0 2 0,-1 1 6,-1-1 0,8-5 0,0 0 0,0 0 0,0 1 0,0-1 0,1 0 0,-1 1 0,1-1 0,-1 2 0,3-1-10,0-3-45,0 0-5,0 0 41,1-1 24,0-1-1,-1 1 1,1-1 0,0 0-1,-1 0 1,1 1-1,-1-1 1,0 0 0,1 0-1,-1 1 1,0-1-1,0 0 1,0 0 0,0 1-1,-1-1 1,1-1-5,0 2-2,0-2 4,-1 1 0,1 0 0,-1 0-1,0-1 1,0 1 0,0 0 0,0 0-1,0 0 1,0 0 0,0 0 0,-1 0 0,1 0-1,-1 1 1,1-1 0,-1 0 0,0 1-1,0-1 1,1 1 0,-1 0 0,0-1 0,0 1-1,-3-1-1,-51-21 27,51 21-29,-33-10 10,0 2 0,-1 1 0,0 3 0,-1 1 0,1 1 0,-1 3 0,-19 1-8,48 2 0,0 0 0,0 0-1,0 1 1,0 0 0,0 1 0,1 1-1,0-1 1,0 2 0,0-1-1,1 1 1,-1 1 0,1 0 0,1 0-1,-1 1 1,1-1 0,1 2-1,0-1 1,0 1 0,0 1-1,1-1 1,1 1 0,-1 0 0,2 0-1,-1 0 1,2 1 0,-1 0-1,1 1 1,2 11 75,1-21-48,0-8-10,0 5-16,0-3-2,1 1 0,-2-1-1,1 1 1,0 0-1,-1-1 1,1 1-1,-1-1 1,0 1 0,0 0-1,0 0 1,-1-1-1,1 1 1,-2-1 1,2 2-10,-1 1-1,0-1 1,1 1 0,-1 0 0,0-1 0,0 1 0,0 0-1,0 0 1,0 0 0,0 0 0,-1 1 0,1-1 0,0 0-1,0 1 1,0 0 0,-1-1 0,1 1 0,0 0 0,-1 0-1,1 1 1,-2-1 10,-1 1-11,1 0 0,0 0 0,0 0 0,0 1 1,0 0-1,0-1 0,1 1 0,-1 0 0,0 1 0,1-1 0,-1 1 0,1 0 0,0 0 0,0 0 0,0 0 0,1 0 0,-1 0 0,-1 4 11,-6 6-11,2 2 1,-1-1-1,2 1 0,-2 5 11,1 3 9,0 0-1,2 1 0,1 0 1,1 0-1,1 0 0,1 1 1,1-1-1,1 10-8,0-28 8,1-1 0,-1 1 0,1 0 1,0-1-1,0 1 0,0-1 0,1 1 0,0-1 0,0 0 0,0 1 1,1-1-1,2 4-8,-3-6 3,0-1 0,0 1-1,1-1 1,-1 1 0,1-1 0,-1 0 0,1 0 0,0 0 0,0 0 0,0-1 0,0 1 0,0-1-1,0 0 1,1 0 0,-1 0 0,0 0 0,1 0 0,-1-1 0,0 1 0,1-1 0,3 0-3,8 0 3,0-1 1,0 0 0,0-2-1,0 1 1,0-2 0,-1 0-1,1 0 1,2-3-4,-16 7 0,19-6-244,-20 6 235,1-1 0,-1 1 0,0 0 0,1 0 0,-1 0 0,0 0 0,0 0 0,1 0 0,-1 0 0,0 0 0,1 0 0,-1 0 0,0 0 0,1 0 0,-1 0 0,0 0 0,0 0 0,1 0 0,-1 0 0,0 0 0,1 1 0,-1-1 0,0 0 0,0 0 0,1 0 0,-1 0 0,0 1 0,0-1 0,1 0 0,-1 0 0,0 0 0,0 1 0,0-1 0,0 0 0,1 0 0,-1 1 0,0-1 0,0 0 0,0 1 0,0-1 0,0 0 0,0 0 0,0 1 0,0-1 0,0 0 0,0 1 0,0-1 0,0 0 0,0 0 0,0 1 0,0-1 0,0 0 0,0 1 0,0-1 0,0 0 0,0 1 0,0-1 0,0 0 0,-1 0 0,1 1 0,0-1 0,0 0-1,0 0 1,0 1 0,-1-1 9,-3 8 8,-2-1-1,1 0 1,-1 0-1,0 0 0,-2 2-7,1-2 13,1 0 0,0 0 0,0 1-1,0-1 1,1 2 0,0-1 0,0 1-13,5-7-1,-1 0 0,0 0 0,1 1 0,-1-1 0,1 0 0,0 0 0,0 1 0,0-1 0,0 0 0,0 0 0,0 0 0,0 1 0,1-1 0,-1 0 0,1 0 0,0 0 0,0 0 0,0 1 0,0-1 0,0-1 0,0 1 0,0 0 0,0 0 0,1 0 0,-1-1 0,1 1 0,0 0 0,-1-1 0,1 1 1,0-1-1,1 1 1,26 17 15,1-1 0,0-1 1,1-2-1,1-1 0,0-2 1,3 0-16,-31-10-15,1-1 1,0 0-1,-1 0 1,1 0-1,0 0 1,0-1-1,2 0 15,-42-11-10,25 11 6,-53-3-15,59 3 15,0 0-1,0 0 1,0 0 0,1 1 0,-1-1 0,0 1-1,0 0 1,1 1 0,-1-1 0,0 0 0,1 1-1,0 0 1,-3 1 4,5-2-1,0 0 1,0 0-1,0 0 0,0 0 0,0 1 0,0-1 1,1 0-1,-1 1 0,0-1 0,1 0 0,-1 1 0,1-1 1,-1 1-1,1-1 0,0 0 0,-1 1 0,1-1 1,0 1-1,0-1 0,0 1 0,0-1 0,1 1 1,-1-1-1,0 1 0,0-1 0,1 1 0,-1-1 1,1 1-1,0-1 0,-1 0 0,1 1 0,0-1 1,0 0-1,-1 0 0,1 0 0,0 1 0,0-1 1,0 0-1,1 0 0,-1 0 0,0-1 0,0 1 0,1 0 1,-1 0-1,0-1 0,1 1 0,-1 0 0,1-1 1,16 4 4,0-1-1,0 0 0,0-2 0,1 0 0,-1-1 0,1-1 0,6-1-3,-13 1 2,0-1 2,1 0-1,-1 0 1,0-2-1,0 1 0,0-1 1,0-1-1,-1-1 1,1 1-4,13-9 11,-1-1 0,0 0 0,-1-2-11,-21 16-12,0 0 1,0-1 0,-1 1 0,1 0 0,-1-1 0,1 1-1,-1-1 1,0 1 0,0-1 0,1 0 0,-1 1 0,0-1 0,0 0-1,-1 0 1,1 0 0,0 0 0,-1 0 0,1 0 0,-1 0-1,0 0 1,1 0 0,-1-2 11,0 13-50,0 0 1,0-1-1,1 1 0,1 0 0,0 0 1,0-1-1,0 1 0,1 0 50,0-4-1,-1 0-1,1 0 1,1 0 0,-1 0 0,0 0-1,1-1 1,0 1 0,0-1 0,1 0-1,-1 0 1,1-1 0,5 4 1,-5-3 5,0-1 0,0 0 1,1 0-1,0 0 0,-1-1 0,1 0 1,0 0-1,0 0 0,0 0 1,1-1-1,-1 0 0,0-1 1,0 0-1,1 0 0,-1 0 0,0 0 1,0-1-1,1 0 0,-1 0 1,0-1-1,0 0 0,0 0 1,0 0-1,-1-1 0,1 0 0,-1 0 1,1 0-1,-1-1 0,0 1 1,0-1-1,0-1 0,-1 1 1,0-1-1,0 1 0,0-1 0,0-1 1,2-4-6,0 0 19,-1 1 0,-1-1 0,1 0 0,-2 0 0,0-1 0,0 1 0,0-1 0,-1-5-19,1-14 68,-1 0 0,-2-11-68,0 33 5,-3-2 14,-3 11-52,-5 15-6,8-8 34,0 1 1,1 0-1,0 0 1,0 0-1,1 0 1,0 0-1,1 0 1,0 1-1,1-1 0,0 6 5,-1-14 2,1-1-1,-1 1 0,0 0 0,1 0 1,-1 0-1,1 0 0,-1-1 0,1 1 0,-1 0 1,1 0-1,-1-1 0,1 1 0,0-1 0,-1 1 1,1 0-1,0-1 0,-1 1 0,1-1 1,0 1-1,0-1 0,0 0 0,0 1 0,-1-1 1,1 0-1,0 0-1,30 2 64,-25-3-42,0 0 1,-1 0-1,1-1 1,-1 0 0,1 0-1,-1 0 1,0 0-1,0-1 1,3-2-23,21-27 52,-25 26-45,0 1 0,0 0 0,1 0-1,-1 0 1,1 1 0,6-4-7,-9 7-1,-2 1-2,0 0 14,0 0-2,0 0 7,-2 0 20,74 4-61,-71-4 31,0 0 0,0-1 0,-1 1 0,1-1 0,0 1 0,-1-1 0,1 1 0,0-1 1,-1 0-1,1 1 0,-1-1 0,1 0 0,-1 1 0,1-1 0,-1 0 0,0 0 0,1 1 0,-1-1 0,0 0 0,0 0 0,1 0 0,-1 1 0,0-1 1,0 0-1,0 0 0,0 0 0,0 0 0,0 0 0,0 1 0,0-1 0,-1 0-6,-2-31 236,1 27-199,0 0-1,-1 0 1,0 0-1,0 0 1,0 1-1,0-1 1,-1 1 0,0 0-1,0 0 1,0 0-1,-3-1-36,-54-39 256,45 34-202,-20-12 5,-2 1-1,0 1 1,-2 3 0,1 1-1,-2 2 1,-29-6-59,12 7-76,0 3 0,0 2 0,-1 3 0,-37 2 76,94 3-2,-43-1-61,-1 2 0,0 2 1,1 1-1,0 3 0,-37 10 63,10 9-30,2 3 0,1 3 0,1 3-1,2 2 1,-35 29 30,54-38-161,46-29 164,0 1-1,1-1 1,-1 0 0,0 1 0,1-1-1,-1 0 1,1 1 0,-1-1-1,1 0 1,-1 0 0,1 1 0,-1-1-1,1 0 1,0 0 0,0 0 0,-1 0-1,1 1 1,0-1 0,0 0-1,0 0 1,0 0 0,0 0 0,0 0-3,-1-2 2,-2-7-2,-1 0-1,0 0 1,0 1-1,-1-1 1,-1 1-1,0 1 0,0-1 1,0 1-1,-1 0 1,-1 0-1,1 1 1,-1 0-1,0 0 1,-1 1-1,0 0 0,0 0 1,0 1-1,0 0 1,-10-3 0,0 1-22,0 0 0,-1 1 0,0 1 1,0 1-1,0 0 0,0 2 0,-1 0 0,1 2 1,-20 1 21,27 0-7,1 1 0,0 1 0,-1 0 0,1 1 0,1 0 1,-1 0-1,1 2 0,-1-1 0,2 1 0,-3 2 7,-2 3-9,-1 0 0,1 1 0,1 1-1,0 1 1,1 0 0,-7 10 9,6-6-7,1 1 0,0 1 0,2 0 0,0 0 0,2 1 0,0 0 0,1 1 0,1 0 0,1 0 1,1 1-1,0 11 7,3-21-2,1 1 0,1-1 1,0 1-1,2 6 2,-2-19 0,1 1 0,-1-1 0,1 1 0,0-1 1,-1 0-1,1 1 0,0-1 0,0 0 0,0 0 0,0 1 0,0-1 1,0 0-1,0 0 0,0 0 0,0 0 0,1 0 0,-1-1 0,0 1 1,1 0-1,-1-1 0,0 1 0,1-1 0,-1 1 0,1-1 0,-1 1 1,1-1-1,-1 0 0,1 0 0,-1 0 0,1 0 0,-1 0 0,1 0 1,-1 0-1,5 0 2,0-1 0,-1 1 0,1-1 0,0 0 0,-1-1 0,1 1 0,-1-1 0,3-1-2,3-3 11,1-1-1,-2 0 1,1-1-1,-1 0 1,0 0 0,6-9-11,51-60 24,-65 75-27,9-12-12,-1 0 0,0 0 1,6-13 14,-14 24-1,-1 0-1,1-1 1,-1 1 0,1-1 0,-1 1-1,0-1 1,0 1 0,-1-1 0,1 0 0,-1 1-1,1-1 1,-1 0 0,-1 0 0,1 1-1,0-1 1,-1 0 0,0 1 0,0-1-1,0 0 1,-1-2 1,-1 3-1,0 0 0,1 1 0,-2-1 0,1 0 0,0 1 0,0 0 0,-1 0 0,0 0 0,1 0 0,-1 1 0,0-1 0,0 1 0,0 0 0,1 0 0,-3 0 1,5 1-1,-16-5-9,0 1 1,0 1-1,-1 1 0,1 0 0,0 1 0,-1 1 0,1 1 1,-11 2 9,15-1-11,0 0 0,1 1 0,0 1 0,-1 0 0,1 1 0,1 0 0,-1 1 0,1 0 1,0 1-1,0 0 0,1 1 0,0 0 11,-10 10-7,1 0 0,1 2 1,1 0-1,1 1 0,-3 5 7,9-11-2,1 1-1,0 0 0,1 0 1,1 0-1,1 1 0,0 0 1,1 1-1,0 1 3,4-13-2,0 0-1,0 0 1,1 1 0,-1-1-1,2 0 1,-1 4 2,0-9 0,1 0-1,-1 0 1,0 0 0,0 1 0,1-1-1,-1 0 1,1 0 0,-1 0-1,1 0 1,-1 0 0,1 0 0,0 0-1,0 0 1,-1 0 0,1 0 0,0 0-1,0 0 1,0 0 0,0-1 0,0 1-1,0 0 1,0-1 0,0 1 0,0-1-1,0 1 1,1-1 0,-1 1 0,0-1-1,0 0 1,0 0 0,1 1 0,0-1 0,8 1 7,1-1 1,-1 0 0,1-1 0,-1 0 0,0 0 0,1-1 0,-1 0 0,0-1 0,0 0-1,0-1 1,-1 0 0,1 0 0,-1-1 0,0-1 0,0 1 0,-1-1 0,1-1-1,-1 1 1,-1-2 0,1 1 0,-1-1 0,0 0 0,0-1-8,-6 7 2,0 0 1,1 0 0,-1 0-1,0 0 1,0 0-1,0 0 1,0 0-1,0 0 1,-1-1-1,1 1 1,-1 0 0,1 0-1,-1-1 1,0 1-1,0 0 1,0-1-1,0 1 1,0 0-1,-1 0 1,1-1 0,-1 0-3,0 1 2,0 0 0,0 1 0,0-1 0,0 1 0,0-1 0,0 1 0,-1 0 0,1-1 0,0 1 0,-1 0 0,1 0 0,-1 0 0,0 0 1,1 0-1,-1 0 0,1 0 0,-1 1 0,0-1 0,0 1 0,0-1 0,1 1 0,-1 0 0,0-1 0,0 1 0,-1 0-2,-13-1-6,0 1 0,1 0 0,-1 1 0,-4 1 6,14-1-4,1 0 1,0 0-1,-1 1 1,1-1-1,0 1 1,0 1 0,0-1-1,0 1 1,0 0-1,1 0 1,-1 0-1,1 1 1,-4 3 3,0 2-7,0 1 1,0 1-1,1-1 1,0 1-1,1 0 0,0 1 1,1-1-1,0 1 1,1 0-1,1 0 0,0 1 1,0 1 6,-1 10 14,1 0 0,1 1 0,1 0 0,1 0 0,4 19-14,-4-39 5,1 1 1,0 0 0,0-1 0,0 0 0,1 1 0,-1-1 0,2 0-1,-1 0 1,0 0 0,1 0 0,0 0 0,0 0 0,0-1 0,1 0-1,0 1 1,0-1 0,0-1 0,0 1 0,5 3-6,-4-4 16,1 0 0,0 0 0,0-1 0,0 0 0,1 0 0,-1 0 0,0-1 0,1 1 0,-1-2 0,1 1 0,-1-1 0,1 0 0,0 0 1,-1-1-1,1 0 0,-1 0 0,1-1-16,9-2 20,0-1 1,-1 0 0,0-2-1,0 0 1,-1 0 0,0-1-1,3-3-20,5-5-20,0 0 0,-1-1 0,-1-1 0,0-2 20,-19 19-5,0 0 1,0 0 0,0-1-1,0 1 1,0 0 0,0-1-1,0 1 1,0-1 0,0 1-1,-1-1 1,1 1-1,0-1 1,-1 0 0,0 1-1,1-1 1,-1 0 0,0 1-1,0-1 1,0-1 4,-11 4-113,7 1 103,1 1 1,-1-1-1,1 1 1,0 0-1,-1 0 1,1 0 0,0 0-1,1 1 1,-1-1-1,1 1 1,0 0-1,-1-1 1,1 1 0,1 0-1,-1 2 10,-23 66-6,18-36 18,1 0 0,2 1 0,1 0 0,2 0 0,2 8-12,-1-31 20,0-6-11,0 1 0,1 0 0,0-1 0,0 1 0,1-1 0,0 0 0,0 1 0,1-1 0,0 0 0,1-1 0,3 8-9,-4-11 9,0 0-1,0 0 0,1 0 1,-1-1-1,1 1 0,0-1 1,0 0-1,0 0 0,0 0 1,0-1-1,0 1 0,1-1 1,-1 0-1,1-1 0,0 1 1,0-1-1,-1 0 0,1 0 1,0 0-1,0 0 0,3-1-8,1 0 21,-1-1-1,1 0 0,-1 0 1,1-1-1,-1 0 0,0 0 1,0-1-1,0 0 0,0-1 1,0 0-1,-1 0 0,1 0 1,-1-1-1,0 0 0,-1 0 0,6-6-20,5-5 27,-1-1 0,0-1 0,-2 0 0,0-1 0,7-13-27,-15 22-14,0 0 0,-1-1 0,-1 0-1,3-6 15,-6 13-9,1 0-1,-1 0 0,-1 0 1,1 0-1,0 0 1,-1 0-1,0 0 0,0 0 1,0 0-1,-1 0 0,1 0 1,-1 0-1,0 0 0,-1-3 10,1 5-9,0 1 0,-1-1 0,1 1 0,-1-1-1,0 1 1,0-1 0,1 1 0,-1 0-1,0 0 1,0 0 0,0 0 0,0 0 0,0 0-1,0 1 1,0-1 0,0 1 0,-1-1-1,1 1 1,0 0 0,0 0 0,0 0 0,-1 0-1,1 0 1,0 0 0,0 1 0,0-1-1,-1 1 10,-5 0-31,1 0 0,0 1 0,-1 0 0,1 0-1,0 1 1,1-1 0,-1 2 0,-1 0 31,-3 4-10,1 0 1,0 2-1,0-1 1,1 1-1,0 0 1,1 1-1,0 0 1,1 0-1,0 1 1,0 0 0,2 0-1,-5 10 10,2 2 10,0-1 1,2 1-1,0 0 0,2 0 0,0 0 1,1 17-11,2-26 23,1 0 1,0 0-1,2 0 0,-1 0 1,2 0-1,0 0 1,0-1-1,2 1-23,-3-9 7,0-1-1,1 1 0,0 0 0,0-1 1,1 0-1,0 0 0,-1 0 1,2 0-1,-1-1 0,0 1 0,1-1 1,0 0-1,0-1 0,0 1 1,0-1-1,1 0 0,0 0 0,-1-1 1,1 1-1,4 0-6,-1 0 16,1-1-1,-1 0 1,1-1-1,0 0 1,0-1-1,0 1 1,0-2-1,0 0 1,-1 0-1,1 0 1,0-1-1,-1-1 1,1 0-1,-1 0 0,0-1 1,5-2-16,-3 0 14,0 0 0,0-1-1,-1 0 1,0 0 0,0-1 0,0-1 0,-1 0-1,-1 0 1,1-1 0,-1 0 0,-1 0-1,4-7-13,-8 10 3,1 1-1,-2-1 0,1 0 0,-1 0 0,0 0 0,0 0 0,-1 0 0,0 0-2,0 4 2,-1 0-1,0-1 0,0 1 0,0 0 0,0 0 0,0 0 0,-1-1 1,1 1-1,-1 0 0,0 0 0,0 0 0,0 0 0,-1 0 0,1 0 1,0 0-1,-1 0 0,0 1 0,0-1 0,-1-1-1,-4-1 2,0-1-1,-1 1 0,1 1 1,-1-1-1,0 1 1,0 1-1,-1-1 1,1 1-1,-1 1 1,1 0-1,-1 0 0,-4 0-1,2 0-14,-1 1 0,0 0 0,0 0 0,1 2-1,-1-1 1,0 1 0,0 1 0,1 0-1,-6 3 15,10-2-5,-1 0 0,1 1 0,1-1 0,-1 2-1,0-1 1,1 1 0,0 0 0,0 0 0,1 1-1,-1 0 1,1 0 0,0 0 0,1 1 0,0-1-1,0 1 1,0 0 0,1 0 0,0 1 0,0-1-1,-1 5 6,-2 11-9,0 0 0,2 0-1,0 1 1,2 0 0,0-1-1,2 8 10,0-21 5,0-1-1,1 1 0,0-1 1,1 0-1,0 1 0,0-1 0,1 0 1,0 0-1,1 0 0,0-1 1,0 1-1,1-1 0,5 7-4,-6-10 5,-1-1-1,1-1 1,0 1-1,0 0 1,0-1-1,1 0 1,-1 0-1,1 0 1,-1-1 0,1 1-1,0-1 1,0 0-1,0-1 1,1 1-1,-1-1 1,0 0-1,1 0 1,-1-1-1,0 1 1,1-1 0,-1 0-1,0-1 1,1 1-1,-1-1 1,2-1-5,-1 1 14,-1-1-1,0 0 1,1-1 0,-1 1 0,0-1 0,0 0-1,0-1 1,-1 1 0,1-1 0,-1 1 0,0-2 0,0 1-1,0 0 1,-1-1 0,1 1 0,-1-2-14,1 1-6,0-1 0,-1 1 0,0-1 0,0-1 0,0 1 0,-1 0 0,0 0 0,0-1 0,-1 1 0,1-1-1,-1 0 1,-1 1 0,1-7 6,-2 12-2,1 0-1,0 0 1,0 0-1,-1 0 0,1 0 1,0 0-1,-1 0 1,1 0-1,-1 0 0,1 0 1,-1 0-1,0 1 1,1-1-1,-1 0 0,0 0 1,1 1-1,-1-1 1,0 1-1,0-1 0,0 0 1,1 1-1,-1-1 1,0 1-1,0 0 3,-3-2-12,1 1 1,0 0-1,-1 0 1,1 1-1,0-1 1,-1 1-1,1-1 1,-2 1 11,0 0-15,0 0 1,0 1 0,1-1-1,-1 1 1,0 0 0,1 0-1,-1 0 1,1 0 0,-1 1-1,1 0 1,-1 0 0,-2 2 14,-2 5-7,-1 1 1,2 0-1,0 0 0,0 1 1,1 0-1,0 0 1,1 1-1,0 0 0,1 0 1,0 0-1,1 1 1,0 0-1,1-1 0,-1 13 7,-2 16 8,2 1 0,2-1 0,1 1-1,3 3-7,-1-36 11,-1-1 0,2 1 0,-1 0-1,1-1 1,0 0 0,1 1 0,0-1-1,1 0 1,-1 0 0,1-1-1,1 1 1,-1-1 0,2 0 0,0 1-11,-4-5 8,1 0 0,0 0 1,0-1-1,0 1 0,1-1 1,-1 1-1,1-1 0,-1 0 0,1 0 1,0-1-1,0 1 0,-1-1 1,1 0-1,0 0 0,0 0 1,0 0-1,1-1 0,-1 0 1,0 0-1,0 0 0,0 0 1,0 0-1,0-1 0,0 0 1,0 0-1,0 0 0,0 0 0,0-1 1,-1 0-1,1 1 0,0-1-8,5-4 20,1 0-1,-1 0 0,0-1 0,-1 0 0,0-1 0,0 1 0,0-2 0,2-3-19,8-11 30,-2 0 1,10-18-31,-20 32-1,-1 0 0,0 0 0,-1 0 1,0 0-1,0-1 0,-1 0 0,-1 0 0,1 0 0,-1 0 1,-1 0-1,0 0 0,0 0 0,-1-3 1,-1 11-3,0 1 0,1-1 0,-1 0 0,0 0-1,0 1 1,0-1 0,0 0 0,0 1 0,0-1 0,0 1-1,0-1 1,-1 1 0,1 0 0,-1-1 0,1 1 0,-1 0-1,1 0 1,-1 0 0,0 0 0,0 0 0,1 1 0,-1-1-1,0 1 1,0-1 0,0 1 0,0-1 0,1 1 0,-1 0-1,0 0 1,0 0 0,0 0 0,0 0 0,0 0 0,0 1 3,-4-1-13,0 0 1,1 1 0,-1 0 0,1 0 0,0 0 0,-1 0 0,1 1-1,0 0 1,0 0 0,0 1 0,0-1 0,-2 3 12,-3 4-4,0 1 0,1 0 0,0 1 1,1-1-1,0 2 0,1-1 0,0 1 1,1 0-1,0 0 0,1 1 0,1 0 0,0 0 1,0 0-1,0 5 4,-3 23 18,1 0 0,2 1 0,2-1-1,2 5-17,0-38 8,0 1 0,1-1 0,0 0 0,0 0 0,1 0 0,0 0 0,1 0 0,0-1-1,2 6-7,-3-10 1,0 1 0,0-1-1,0 1 1,1-1-1,-1 0 1,1 1 0,0-1-1,0-1 1,0 1-1,1 0 1,-1-1-1,1 0 1,-1 1 0,1-2-1,0 1 1,-1 0-1,1-1 1,0 1 0,0-1-1,1 0 0,4 0 14,-1 0 0,1-1 0,0 0 0,0 0 0,-1-1 0,1 0 1,0-1-1,-1 0 0,1 0 0,-1-1 0,0 0 0,0 0 0,0-1 0,0 0 0,0 0 0,-1-1 0,0 0 0,5-4-14,9-9 12,-1 0 0,0-1 0,-1-1-1,-1 0 1,6-12-12,-19 26-26,-1-1 0,1 0 0,-1 0 0,0-1 0,-1 1 1,1-4 25,-3 9-3,0 1 1,-1 0 0,1 0 0,-1-1 0,0 1 0,1 0 0,-1-1 0,0 1 0,0 0 0,0-1 0,0 1 0,0-1 0,0 1 0,0 0 0,-1-1 0,1 1 0,0 0 0,-1-1 0,1 1 0,-1 0 0,1 0 0,-1-1 0,0 1 0,0 0 0,1 0 0,-1 0 0,0 0 0,0 0 0,0 0 0,0 0 0,0 0 0,0 0 0,0 0 0,-1 1 0,1-1 0,0 0 0,0 1 0,0-1 0,-1 1 0,1-1-1,-1 1 3,-11-3-7,0 1-1,0 0 1,0 1-1,0 0 1,-1 1-1,1 0 0,0 2 1,0-1-1,-1 1 1,1 1-1,1 1 0,-1-1 1,0 2-1,1 0 1,0 0-1,-8 6 8,8-2-1,0 0 0,1 1-1,0 0 1,1 1 0,0 0 0,1 0-1,0 1 1,1 1 0,0-1 0,1 1-1,0 0 1,1 1 0,1 0 0,-3 9 1,1 1 16,2 1 0,0 0 0,1 0 0,2 0 0,1 0 0,0 0 0,2 1 0,2 4-16,-3-23 2,1 0-1,1 0 1,-1 0 0,1 0 0,0-1-1,1 1 1,0-1 0,0 1 0,0-1 0,1 0-1,0 0 1,0 0 0,0 0 0,1-1 0,0 0-1,0 0 1,0 0 0,0-1 0,1 1-1,0-1 1,0-1-2,1 1 7,1 0 0,-1-1 0,0-1-1,1 1 1,0-1 0,-1 0 0,1-1 0,0 0-1,0 0 1,0-1 0,0 0 0,0 0 0,0 0-1,0-1 1,0-1 0,-1 1 0,1-2 0,0 1 0,0-1-7,4-2 12,0-1 0,0 0 0,-1-1 1,1 0-1,-2-1 0,7-6-12,60-57 87,-69 63-83,12-11-28,-1-1 0,-2 0 0,0-2 0,-1 0 0,0-2 24,-10 15-18,-1-1 1,-1 1-1,0-1 1,0 0-1,-1 0 0,0 0 1,0 0-1,-1-1 1,-1 1-1,0-1 1,0 1-1,-1-1 1,0 0-1,-2-4 18,1 10-4,0 1 0,0 0 0,-1-1 0,0 1 0,0 0 0,0 0-1,0 0 1,-1 0 0,1 1 0,-1-1 0,0 1 0,0-1 0,0 1 0,-1 0 0,1 0 0,-1 1-1,0-1 1,0 1 0,0 0 0,0-1 0,0 2 0,0-1 0,0 0 0,-1 1 0,-1-1 4,-1 1-10,1-1-1,0 1 1,-1 0 0,1 0 0,-1 0 0,1 1 0,-1 0 0,1 1 0,-1-1 0,1 1 0,-1 1 0,1-1 0,0 1-1,0 0 1,0 0 0,0 1 0,0 0 0,-2 1 10,-2 4-3,0 0-1,1 1 1,0 0 0,0 1-1,1 0 1,0 0-1,1 0 1,0 1 0,1 0-1,0 1 1,1-1-1,0 1 1,0 0 0,2 1-1,-2 5 4,-1 7 31,2 1 1,0-1-1,2 1 0,1-1 1,1 1-1,1 0 0,2 8-31,-2-27 9,0 0 0,0-1-1,1 1 1,0-1 0,0 1 0,0-1-1,1 0 1,0 0 0,0 0 0,1 0 0,-1 0-1,1-1 1,1 0 0,-1 1 0,1-2-1,0 1 1,0 0 0,0-1 0,1 0-1,-1 0 1,1-1 0,0 0 0,2 1-9,0-1 16,0 0-1,0 0 1,1-1 0,-1 0 0,1-1 0,-1 0 0,1 0 0,0-1 0,-1 0 0,1-1 0,0 1 0,-1-2 0,1 1 0,-1-1-1,1-1 1,-1 1 0,0-1 0,1-1-16,12-7 24,1-1 0,-1-1 0,-1-1 0,-1 0-1,0-2 1,0 0 0,1-3-24,20-24-109,-1-1-1,12-22 110,-42 53-62,0 1 0,-1-2 0,-1 1 0,0-1 0,-1-1 0,4-13 62,-7 18-43,-1 1 1,0-1 0,0 0-1,-1 1 1,0-1-1,-1 0 1,0 0 0,-1 0-1,1 0 1,-2 1-1,-1-5 43,2 10-18,-1 0-1,0 0 0,0 0 0,0 1 1,-1-1-1,1 1 0,-1-1 0,0 1 0,0 0 1,0 0-1,0 0 0,-1 0 0,1 1 1,-1-1-1,1 1 0,-1 0 0,0 0 0,0 0 1,0 1-1,0-1 0,0 1 0,-1 0 1,1 0-1,0 0 0,-1 1 0,1 0 1,0 0-1,-1 0 0,1 0 0,0 0 0,-1 1 1,1 0-1,0 0 0,0 0 0,0 1 1,0-1-1,0 1 0,0 0 0,-4 2 19,0 3 6,-1 0-1,2 0 1,-1 1-1,1 0 1,0 0-1,0 1 0,1 0 1,0 0-1,1 1 1,0-1-1,1 1 1,-4 9-6,1 3 82,0-1 1,2 1-1,0 0 0,1 0 1,0 19-83,3-27 55,0-1 1,1 1 0,0 0 0,2-1-1,-1 1 1,3 4-56,-3-13 10,0-1 0,1 0 0,0 1 0,0-1 0,0 0 0,0 0 0,1 0 0,-1-1 0,1 1 0,0-1 0,0 1-1,0-1 1,1 0 0,-1 0 0,1 0 0,-1-1 0,1 1 0,0-1 0,0 0 0,3 1-10,3 1 20,0-1 0,0 0 0,1 0 0,-1-2 0,1 1 1,-1-1-1,1 0 0,-1-1 0,1-1 0,-1 1 0,1-2 0,-1 1 0,0-1 0,10-4-20,-4 1 11,1-1-1,-1-1 0,0-1 1,-1 0-1,1-1 0,-2 0 1,1-1-1,6-8-10,-8 7-42,0-2 0,-1 1 0,-1-2 0,0 0-1,-1 0 1,0-1 0,-1 0 0,-1 0 0,0-1-1,-1 0 1,-1-1 0,-1 0 0,0 0 0,-1 0 0,-1 0-1,0 0 1,-2-1 0,0 0 0,-1 1 0,0-1 0,-2-6 42,1 18-19,0 1-1,-1-1 1,1 1 0,-1-1 0,-1 1 0,1 0 0,0 0 0,-1 0 0,0 0 0,-1 0-1,1 0 1,-1 1 0,1 0 0,-1 0 0,-1 0 0,1 0 0,0 0 0,-1 1 0,0 0-1,-5-3 20,2 2-18,-1 0-1,0 1 0,0 0 1,0 0-1,0 1 0,-1 0 0,1 1 1,-1 0-1,1 1 0,-1 0 1,1 0-1,-3 1 19,7-1-2,1 1 1,-1 0-1,0 1 1,0-1-1,1 1 1,-1 0-1,1 0 1,-1 0-1,1 0 1,0 1-1,0 0 1,0 0-1,0 0 1,0 0-1,1 1 1,0-1-1,-1 1 1,1 0-1,1 0 1,-1 0-1,0 1 1,1-1-1,0 0 1,0 1-1,0 0 1,1 0 1,-4 11 17,0 0 1,2 0 0,0 1-1,1 0 1,0-1-1,2 1 1,0 1-18,0-9 12,0-1 0,1 0 0,0 1 0,0-1 0,1 0 0,0 0 0,0 0 0,1 0 1,0 0-1,1 0 0,0-1 0,0 0 0,0 0 0,1 0 0,0 0 0,0-1 0,1 1 0,0-1 0,0-1 0,0 1 0,1-1 0,0 0 1,0-1-1,0 1 0,0-1 0,1-1 0,0 0 0,-1 0 0,1 0 0,0-1 0,1 0 0,-1 0 0,0-1 0,0-1 0,1 1 0,-1-1 1,1 0-1,-1-1 0,6-1-12,-8 0 16,1 0 1,0-1-1,-1 0 0,1 0 1,-1 0-1,0-1 1,0 0-1,0 0 1,-1 0-1,0-1 1,1 0-1,-1 0 1,-1 0-1,1-1 1,-1 0-1,0 0-16,7-10 42,-1 0 1,-1-1-1,0-1 0,-2 0 0,2-4-42,-3 4-35,0-1 0,-2 1 0,0-1-1,-1 0 1,-1 0 0,-1 0-1,-1 0 36,1 12-17,-1 1 0,-1 0 0,1-1 0,-1 1 0,0-1 0,0 1 0,-1 0 0,0 0 0,0 0 0,0 0 0,-1 0 0,0 0 0,0 1 0,0-1 0,-1 1 0,0 0 0,0 0 0,0 0 0,-1 0 0,0 1 0,-4-4 17,8 7-10,-1 0 0,0-1 0,0 1 0,0 0 0,0 0 0,-1 0 0,1 1-1,0-1 1,0 0 0,0 1 0,-1-1 0,1 1 0,0 0 0,-1 0 0,1 0 0,0 0-1,-1 0 1,1 0 0,0 1 0,0-1 0,-1 1 0,1-1 0,0 1 0,0 0 0,0 0 0,0 0-1,0 0 1,0 0 0,0 1 0,0-1 0,0 1 0,0-1 0,1 1 0,-1-1 0,1 1-1,-1 0 1,1 0 0,0 0 0,0 0 0,0 0 0,-1 2 10,-5 10 5,1 0-1,0 0 1,2 1 0,-1-1-1,-1 13-4,6-26 1,-7 36 104,2 0 0,1 1 1,2-1-1,2 1 0,1-1 1,4 19-106,-4-48 20,1 0 1,0 0 0,0 0-1,0 0 1,1 0 0,0-1-1,0 1 1,1-1 0,0 0-1,0 0 1,1 0 0,0-1-1,0 1 1,4 2-21,-6-7 11,0 1 1,0 0 0,1-1-1,-1 0 1,1 0-1,-1 0 1,1 0-1,0 0 1,0-1-1,0 0 1,0 0-1,0 0 1,0 0 0,0-1-1,0 1 1,1-1-1,-1 0 1,0 0-1,0-1 1,0 1-1,0-1 1,0 0-1,0 0 1,0 0 0,0-1-1,0 1 1,0-1-1,0 0 1,1-1-12,10-7 37,-1 1-1,0-2 1,0 0 0,-1 0 0,-1-1 0,0-1-1,5-6-36,21-30-443,12-23 443,-42 62-112,-1 0 0,-1-1 0,0 1 0,-1-1 0,0-1 0,0 1 0,-1-1 0,-1 1 0,0-1 0,0 0 0,-2 0 0,1-1 0,-1-10 112,-1 22-3,0 1-1,-1-1 0,1 0 1,0 0-1,-1 0 1,1 1-1,0-1 1,-1 0-1,1 0 1,-1 1-1,1-1 0,-1 0 1,1 1-1,-1-1 1,0 1-1,1-1 1,-1 1-1,0-1 1,0 1-1,1-1 0,-1 1 1,0 0-1,0-1 1,1 1-1,-1 0 1,0 0-1,0 0 1,0-1-1,0 1 0,1 0 1,-1 0-1,0 0 1,0 0 3,-28 5-50,23-2 56,0 1 0,0 0 0,0 0 0,1 1 1,0 0-1,0 0 0,0 0 0,0 0 0,1 1 0,0 0 0,0 0 0,1 0 0,-1 0 0,1 1-6,-10 21 188,2 0 1,-5 17-189,8-19 146,1 1 0,2-1 0,0 1 0,2 0 0,1 0 0,2 0 0,0 0 0,2 5-146,-2-27 11,1-1-1,-1 0 1,1 1-1,0-1 1,0 0-1,1 0 1,-1 0-1,1 0 1,0 0-1,0 0 1,0 0 0,1 0-1,-1-1 1,1 1-1,0-1 1,0 0-1,0 0 1,0 0-1,0 0 1,1-1-1,-1 1 1,1-1-1,0 0 1,0 0 0,0 0-1,0 0 1,0-1-1,2 1-10,1 0 18,0-1-1,0 0 1,0 0-1,0-1 1,0 0-1,0 0 1,0-1 0,0 1-1,0-2 1,-1 1-1,1-1 1,0 0-1,0 0 1,-1-1-1,0 1 1,1-2 0,4-2-18,9-8-48,0-2 0,-1 1 1,-1-2-1,-1-1 1,0 0-1,-1-1 1,-1-1-1,-1 0 0,0-1 1,-2 0-1,-1-1 1,8-21 47,-16 36-31,-1 0 0,0 0 0,-1 0 0,1 0 0,-1 0 0,-1 0 0,1 0 1,-1-1-1,-1 1 0,1 0 0,-1 0 0,-1-4 31,1 9-12,0-1 0,0 0 0,0 1 1,-1-1-1,1 1 0,0-1 0,-1 1 0,0-1 0,1 1 1,-1 0-1,0 0 0,0 0 0,0 0 0,-1 0 0,1 1 1,0-1-1,-1 1 0,1-1 0,-1 1 0,1 0 1,-1 0-1,0 0 0,1 0 0,-1 0 0,0 1 0,0-1 1,0 1-1,1 0 0,-1 0 0,0 0 0,-1 0 12,1 0-8,0 1 0,0-1 0,0 1 1,0-1-1,0 1 0,0 0 0,0 0 0,1 0 0,-1 1 0,0-1 0,1 1 0,-1-1 0,1 1 0,-1 0 0,1 0 0,0 0 0,-1 0 1,1 1-1,1-1 0,-1 0 0,0 1 0,0 0 0,1 0 8,-6 9 4,1 1 1,0-1 0,1 2-1,-2 6-4,5-13 4,-6 20 133,2 1 0,0 0 0,2-1 0,1 2 0,2-1 0,0 0 0,3 19-137,-1-40 24,0 0 0,0 0 0,0 0 0,1 0 0,0 0 0,0-1 0,1 1 0,0-1 0,0 1 0,1-1 0,0 1-24,-1-3 10,-1-1 1,1 1-1,0-1 1,0 0-1,1 0 1,-1 0-1,1 0 1,-1-1 0,1 1-1,0-1 1,0 0-1,0 0 1,0 0-1,0-1 1,1 1-1,-1-1 1,0 0 0,2 0-11,1 0 16,1 0 0,0-1 0,0 0 0,0 0 0,-1 0 0,1-1 1,0-1-1,0 1 0,-1-1 0,1 0 0,-1-1 0,0 0 0,0 0 1,0 0-1,0-1 0,0 0 0,-1-1-16,4-2 11,0-2 0,-1 1 1,-1-1-1,1 0 0,-1-1 0,-1 0 1,0 0-1,0-1 0,-1 0 0,2-5-11,1-5-65,0 0 0,-1 0 0,-1-1 0,-1 0 0,-1 0 0,-1 0 0,-1-1-1,-1 1 1,-1-1 0,-1 0 0,-2-19 65,2 41-5,0 0-1,0 0 1,0 0 0,0 1-1,0-1 1,0 0-1,0 0 1,0 1 0,0-1-1,-1 0 1,1 0-1,0 1 1,-1-1 0,1 0-1,0 1 1,-1-1 0,1 0-1,-1 1 1,1-1-1,-1 0 1,1 1 0,-1-1-1,1 1 1,-1-1-1,1 1 1,-1 0 0,0-1-1,1 1 1,-1-1-1,0 1 1,0 0 0,1 0-1,-1-1 1,0 1 0,0 0-1,1 0 1,-1 0-1,0 0 6,-1 0-6,1 1 0,0-1 0,0 1 0,-1 0-1,1-1 1,0 1 0,0 0 0,0 0-1,0-1 1,0 1 0,0 0 0,0 0 0,0 0-1,0 1 1,0-1 0,1 0 0,-1 0 0,0 0-1,1 1 1,-1-1 0,1 0 0,-1 1 6,-4 13-7,1 0 1,0 1-1,1-1 1,1 1-1,0 15 7,2 83 276,0-97-218,0-9-34,1 1 0,0-1-1,0 0 1,1 0 0,0-1 0,1 1 0,-1 0-1,2-1 1,-1 1 0,1-1 0,0 0-1,0 0 1,1 0-24,-2-4 10,-1 1-1,1-1 1,0-1 0,0 1-1,0 0 1,0-1-1,0 1 1,1-1 0,-1 0-1,1 0 1,-1-1-1,1 1 1,0-1 0,-1 1-1,1-1 1,0 0-1,0-1 1,0 1-1,0-1 1,0 1 0,0-1-1,0-1 1,0 1-1,0 0 1,0-1 0,0 0-1,1 0-9,-2 0 6,0-1 0,0 1 0,-1 0 0,1-1 0,-1 0 0,1 1 0,-1-1 0,1 0 0,-1-1 0,0 1 0,0 0 0,0 0 0,0-1 0,-1 1 0,1-1 0,-1 0 0,1 0 0,-1 1 0,0-1 0,0 0 0,0 0 0,0 0 0,-1 0 0,1 0 0,-1-1-6,3-13 14,-2-1-1,0 0 0,0 0 0,-2 0-13,1 1 16,0 17-23,0-1 1,0 1-1,-1 0 1,1 0 0,0 0-1,0-1 1,0 1-1,0 0 1,0 0-1,0 0 1,0-1-1,0 1 1,0 0-1,0 0 1,0 0-1,0-1 1,0 1-1,0 0 1,0 0-1,1 0 1,-1-1-1,0 1 1,0 0-1,0 0 1,0 0-1,0 0 1,0-1-1,0 1 1,1 0-1,-1 0 1,0 0-1,0 0 1,0 0-1,0 0 1,1-1-1,-1 1 1,0 0-1,0 0 1,0 0 0,0 0-1,1 0 1,-1 0-1,0 0 1,0 0-1,0 0 1,1 0-1,-1 0 1,0 0-1,0 0 1,0 0-1,1 0 1,-1 0-1,0 0 1,0 0 6,12 11 455,-9-8-837,-1-1 0,0 1 1,0 0-1,-1 0 0,1 0 0,-1 0 0,1 0 1,-1 1-1,0-1 0,0 1 382,-1 0-4614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25.298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1475 188 8250,'1'-49'9490,"0"18"-7209,-1 0 0,-2-6-2281,2 36 9,-1 1 1,1-1-1,0 0 0,-1 0 0,1 1 0,-1-1 1,1 0-1,-1 1 0,1-1 0,-1 0 1,1 1-1,-1-1 0,1 1 0,-1-1 0,0 1 1,1-1-1,-1 1 0,0 0 0,1-1 1,-1 1-1,0 0 0,0-1 0,0 1 0,1 0 1,-1 0-1,0 0 0,0 0 0,0 0 0,1 0 1,-1 0-1,0 0-9,-28 2-2,24 0 0,0 0-1,1 1 1,-1-1-1,1 1 1,-1 0-1,1 0 1,0 0-1,0 0 0,0 1 1,1 0-1,-1 0 1,1 0-1,0 0 1,0 0-1,1 0 1,-1 1-1,1 0 1,0-1-1,0 1 1,0 0-1,1 0 1,-1 1 2,-1 5-4,0-1 0,1 1 0,0 0 0,1 0 0,0 0 0,1 0 0,0 0 0,1 0 0,0 0 0,1 3 4,-1-10 0,1-1 0,-1 1-1,1 0 1,-1-1 0,1 1-1,0-1 1,1 1 0,-1-1-1,0 0 1,1 0 0,0 0-1,0 0 1,0-1 0,0 1-1,0-1 1,0 0-1,1 0 1,-1 0 0,1 0-1,-1 0 1,1-1 0,0 1-1,0-1 1,1 0 0,1 0 3,-1 0 0,0 0 0,1 0 0,0-1 0,-1 1 0,1-1 0,-1-1-1,1 1 1,-1-1 0,1 0 0,-1 0 0,1-1 0,-1 0 0,0 0 0,0 0 0,0 0 0,4-3-3,1-3 8,1 0 0,-2-1 0,1 0 0,-1-1 0,-1 0-1,0 0 1,0-1 0,-1 0 0,6-11-8,-8 12 4,0 0-1,0 0 1,-1-1 0,-1 0-1,1 1 1,-2-1-1,0 0 1,0 0-1,-1 0 1,0-1 0,-1-9-4,0 18-1,-1 1 0,1 0 0,-1 0 1,1 0-1,-1 0 0,0 1 1,0-1-1,0 0 0,0 0 1,0 0-1,0 1 0,0-1 1,-1 0-1,1 1 0,0-1 1,-1 1-1,1-1 0,-1 1 1,0 0-1,0 0 0,1 0 1,-1 0-1,0 0 0,0 0 1,0 0-1,0 1 0,0-1 1,0 1-1,0-1 0,0 1 1,0 0-1,0 0 0,0 0 1,0 0-1,0 0 0,-1 0 1,1 1-1,-1 0 1,-2-1-6,0 1 0,0 0-1,0 0 1,1 0 0,-1 1 0,0-1-1,1 1 1,-1 1 0,1-1 0,0 0-1,0 1 1,0 0 0,0 0 0,0 0-1,1 1 1,-3 1 6,1 4-13,-1 0 0,1 1 0,1-1 0,0 1 0,0 0 0,1 0 0,0 1-1,1-1 1,0 0 0,0 3 13,0 10 15,1 0-1,1 0 0,1 0 1,1 4-15,0-18 6,0-1 0,0 0 1,0 0-1,1-1 0,0 1 0,1 0 1,0-1-1,0 0 0,0 0 0,1 0 1,0-1-1,0 1 0,1-1 0,0 0 1,0-1-1,0 1 0,1-1 0,0-1 1,0 1-1,0-1 0,0 0 1,1-1-1,0 0 0,-1 0 0,1 0 1,0-1-1,0-1 0,0 1 0,1-1 1,-1 0-1,0-1 0,1 0 0,-1 0 1,0-1-1,0 0 0,4-1-6,-8 0 6,-1 1-1,1-1 1,0 0 0,0 0-1,-1 0 1,1 0-1,-1-1 1,0 0 0,0 1-1,0-1 1,0 0 0,0 0-1,-1-1 1,1 1-1,-1-1 1,0 1 0,0-1-1,0 0 1,0 1-1,-1-1 1,1-4-6,1-2-1,0-1-1,-1 0 1,0 0-1,-1 0 1,-1 0 0,1 0-1,-2-7 2,1 16-9,0 1 0,-1 0 0,1 0 0,0-1 0,-1 1 0,1 0 0,-1 0 0,1-1 0,-1 1 0,1 0 0,-1 0 0,0 0 0,0 0 0,1 0 0,-1 0 0,0 0 0,0 0 0,0 1 0,0-1 0,0 0 0,0 0 0,0 1 0,0-1 0,-1 1 0,1-1 0,0 1 0,0-1 0,0 1 0,-1 0 0,1-1 0,0 1 0,0 0 0,-1 0 0,1 0 0,0 0 0,-1 0 0,1 0 0,0 1 0,0-1 0,-1 0 0,1 1 0,0-1 0,0 0 0,0 1 0,-1 0 0,1-1 0,0 1 0,0 0 0,0 0 9,-4 4-20,0 1 1,1 0 0,0 0 0,1 1-1,-1-1 1,1 1 0,0 0-1,1 0 1,-1 0 0,2 0-1,-1 0 1,0 2 19,-3 20 5,1 0 0,1 15-5,2-39 1,-1 25 104,2 0-1,0 0 1,4 16-105,-4-39 28,1 0 0,1 1-1,-1-1 1,1 0 0,1 0 0,-1 0-1,1 0 1,0 0 0,1-1 0,0 1-1,0-1 1,0 0 0,1 0 0,0-1-1,0 1 1,5 3-28,-8-7 11,1 1 1,0-1-1,0 0 0,1 0 1,-1-1-1,0 1 0,1-1 0,-1 1 1,1-1-1,-1 0 0,1-1 0,0 1 1,-1 0-1,1-1 0,0 0 0,-1 0 1,1 0-1,0 0 0,0-1-11,1 0 21,0-1 0,0 0 0,-1 0-1,1 0 1,0 0 0,-1-1 0,0 1-1,0-1 1,1 0 0,-2-1 0,1 1 0,3-3-21,2-5 20,0 0 1,-1-1-1,0 1 1,-1-2-1,0 1 1,0-1-1,-2 0 1,0 0-1,2-6-20,-5 8 11,0 0 0,0-1-1,-1 1 1,0-1 0,-1 1-1,-1-1 1,0-4-11,1 14-2,0 1 1,0 0-1,0-1 0,-1 1 0,1-1 1,0 1-1,-1 0 0,1-1 1,-1 1-1,1 0 0,-1 0 0,0 0 1,1-1-1,-1 1 0,0 0 0,0 0 1,0 0-1,0 0 0,0 0 1,0 0-1,0 0 0,0 1 0,0-1 1,-1 0-1,1 0 0,0 1 1,0-1-1,-1 1 0,1-1 0,0 1 1,-1 0-1,1 0 0,0-1 0,-1 1 1,1 0-1,-1 0 0,1 0 1,0 0-1,-1 1 0,1-1 0,0 0 1,-1 0-1,1 1 0,0-1 1,-1 1-1,1-1 0,-1 2 2,-3 0-20,-1 0 0,1 0 0,0 1-1,0 0 1,1 0 0,-1 0 0,1 1 0,-1-1 0,1 1-1,0 0 1,-2 3 20,-2 6-5,0 1 0,1-1 1,1 1-1,1 0 0,-1 0 0,2 1 0,0-1 0,1 1 0,1 1 5,-4 23 8,3 1 0,1 34-8,2-63 20,0 1-1,1-1 1,0 0-1,1 0 1,0 0-1,1 0 1,0 0-1,1-1 1,3 7-20,-5-14 4,-1 1-1,1-1 1,0 0 0,1 0 0,-1 0 0,0-1-1,1 1 1,0 0 0,-1-1 0,1 0 0,0 0-1,0 0 1,1 0 0,-1 0 0,0 0 0,1-1-1,-1 0 1,1 1 0,-1-1 0,1-1 0,-1 1-1,1 0 1,0-1 0,-1 0 0,1 0 0,0 0-1,-1 0 1,1-1 0,0 1 0,2-1-4,0-1 21,-1 0 1,1 0-1,0 0 1,0-1-1,-1 1 1,0-1-1,1-1 1,-1 1-1,0-1 1,-1 0-1,1 0 1,1-2-22,11-12 14,-1 0 0,7-12-14,-13 17 3,-4 6-7,0 0 1,0-1-1,-1 0 0,-1 0 1,1 0-1,-1 0 0,0-1 1,-1 1-1,0-1 0,-1 0 0,1 0 1,-2 0-1,1-5 4,-2 14-2,0-1 0,0 0 0,0 1 0,0-1 0,0 0 0,0 0 0,0 1 0,0-1 0,0 0 0,-1 1 0,1-1 0,0 0-1,-1 1 1,1-1 0,0 1 0,-1-1 0,1 0 0,-1 1 0,1-1 0,-1 1 0,1-1 0,-1 1 0,1-1 0,-1 1 0,1 0 0,-1-1 0,0 1 0,1 0 0,-1-1 0,0 1 0,1 0 0,-1 0 0,0-1-1,1 1 1,-1 0 0,0 0 0,1 0 0,-1 0 0,0 0 0,0 0 0,1 0 0,-1 0 0,0 0 0,1 1 2,-3-1-9,0 1-1,0-1 0,1 1 1,-1 0-1,0 0 1,1 0-1,-1 1 1,1-1-1,0 1 1,-1-1-1,-1 2 10,-5 7-8,1-1 0,0 1 0,1 1-1,0-1 1,0 1 0,1 0-1,1 1 1,0-1 0,0 1 0,0 4 8,-5 16 3,2 1 1,1-1-1,0 15-3,1 19 197,3 0 0,4 28-197,-1-86 13,0 1-1,1-1 1,0 1 0,1-1 0,0 1-1,0-1 1,0 0 0,1 0 0,1 0 0,-1 0-1,2 1-12,-3-6 8,1 1 0,-1-1-1,1 0 1,0 0 0,0 0-1,0-1 1,0 1 0,0-1-1,0 0 1,1 1 0,-1-1-1,1-1 1,-1 1 0,1-1-1,0 1 1,0-1 0,0 0-1,0 0 1,0-1 0,0 1-1,0-1 1,0 0 0,0 0-1,0 0 1,0-1-8,2 0 9,0 0 0,0-1 0,0 0 0,-1 0 0,1 0 0,-1-1 0,1 0 0,-1 0 0,0 0 0,0 0 0,0-1 0,-1 0 0,1 0 0,-1 0 0,0-1 0,2-2-9,4-6 11,0 0 0,-1-1 0,0 0 0,-1-1 0,3-8-11,-8 16 0,-1 1 1,0-1 0,0 0 0,-1 0 0,0 0-1,0 0 1,0 0 0,-1 0 0,0-1 0,-1-3-1,0 9-4,1 1 1,0-1-1,-1 1 1,0-1-1,1 0 1,-1 1-1,0-1 1,0 1-1,0 0 1,0-1-1,0 1 1,0 0-1,0-1 1,0 1-1,0 0 1,-1 0-1,1 0 1,0 0-1,-1 0 1,1 0 0,-1 1-1,1-1 1,-1 0-1,1 1 1,-1-1-1,0 1 1,1-1-1,-1 1 1,0 0-1,1 0 1,-1 0-1,0 0 1,1 0-1,-1 0 1,0 0 3,-3 0-10,0 1 0,0-1 1,1 1-1,-1-1 0,0 1 0,1 1 1,-1-1-1,1 1 0,-1-1 0,1 1 1,0 1-1,-4 1 10,-1 4-8,1 1 0,0-1 1,0 2-1,1-1 0,0 1 1,1 0-1,0 0 0,1 0 1,0 1-1,0 0 0,1 0 1,1 1-1,-1 3 8,-4 17-1,2 0-1,1 1 1,2 0-1,1 9 2,1-25 2,-1 5 6,2 0 0,0 0 0,1 0-1,2 0 1,4 20-8,-6-38 5,-1 0 0,2 0 0,-1-1 1,0 1-1,1 0 0,-1-1 0,1 1 0,0-1 0,0 0 0,1 0 0,-1 0 0,1 0 0,-1 0 0,1 0 0,0 0 0,0-1 0,0 0 0,1 1 0,-1-1 0,0 0 0,1-1 0,-1 1 0,1-1 0,0 1 0,-1-1 0,1 0 0,0-1 1,0 1-1,0 0 0,0-1 0,0 0 0,0 0 0,-1 0 0,1-1 0,2 0-5,0 0 13,-1 0-1,0-1 1,1 0 0,-1 0-1,0-1 1,0 1-1,-1-1 1,1 0 0,0 0-1,-1-1 1,0 1 0,0-1-1,0 0 1,0 0 0,-1 0-1,1-1 1,0-1-13,5-8 23,0 0 0,-1 0 0,0 0-1,-2-1 1,2-5-23,-4 8 3,0 1 0,-2-1 0,1 0 0,-1 0 0,-1 0-1,0 0 1,-1-4-3,0 14-1,0 1 0,-1-1 0,1 0-1,0 0 1,-1 1 0,1-1 0,-1 0 0,1 1-1,-1-1 1,0 1 0,0-1 0,1 1 0,-1-1 0,0 1-1,-1-1 1,1 1 0,0 0 0,0 0 0,-1-1-1,0 0 2,-2 0-6,0 0-1,0-1 1,0 1 0,0 1-1,0-1 1,0 0-1,-1 1 1,-2-1 6,-5 0-24,0 1 0,0-1 0,0 2 0,-1 0 0,1 0 1,-4 2 23,10-1-9,0 0 1,0 1 0,0 0 0,0 1 0,0-1 0,0 1 0,0 0 0,1 0-1,0 1 1,-1 0 0,1 0 0,1 0 0,-1 0 0,1 1 0,-1 0 0,1 0-1,1 0 1,-1 0 0,1 0 0,0 1 0,0 0 0,0 0 0,1-1-1,-2 6 9,-3 11 0,1 0 0,1 0-1,1 1 1,1 0 0,1 0-1,1 7 1,0-13 19,1 0 1,1-1-1,1 1 0,0-1 0,1 1 1,1-1-1,1 0 0,5 15-19,-7-25 5,0 1-1,0-1 1,0-1-1,0 1 1,1 0-1,0-1 1,0 0-1,1 0 1,0 0-1,-1 0 1,2-1-1,-1 0 1,0 0-1,1 0 1,0-1-1,0 1 1,0-1-1,0-1 1,0 1-1,0-1 1,1 0-1,-1-1 1,5 1-5,-2 0 14,-1-1 0,1 0 0,0-1 0,0 0 1,0 0-1,0-1 0,0 0 0,-1 0 0,1-1 1,0 0-1,-1-1 0,1 0 0,-1 0 0,0-1 1,0 0-1,0 0 0,6-5-14,5-7 17,-2 0 1,0-1-1,-1 0 1,-1-1-1,6-10-17,-14 18-6,-1 1-1,0-1 1,-1 0-1,0 0 1,-1-1-1,0 0 1,0 1-1,-1-1 1,-1 0-1,0-1 1,0 1-1,-1-7 7,-1 17-1,0-1-1,0 0 0,0 1 1,0-1-1,-1 1 1,1-1-1,-1 1 0,1 0 1,-1-1-1,1 1 1,-1-1-1,0 1 0,0 0 1,0 0-1,0-1 0,0 1 1,0 0-1,0 0 1,0 0-1,0 0 0,0 0 1,-1 0-1,0 0 2,-2-1-3,0 0 0,0 0 0,0 1 0,0-1-1,0 1 1,0 0 0,-1 0 0,1 1 0,-1-1 3,-6 1-8,1-1 1,0 2 0,0-1 0,-1 1 0,1 1-1,0 0 1,-7 2 7,8 0-7,1 0 0,0 1 0,0 0 0,1 0 0,-1 0-1,1 1 1,0 0 0,1 1 0,-1 0 0,1 0 0,1 0-1,-1 0 1,1 1 0,1 0 0,-1 0 0,1 2 7,-7 12-3,2 1 1,0 0-1,2 1 1,0 0 0,0 12 2,1-6 22,2 1 0,2 0 0,0 0 0,2 0 0,2 0 0,2 15-22,-1-27 5,1-1 1,0 0-1,1 0 0,1 0 0,1-1 1,0 0-1,1 0 0,1-1 1,0 0-1,2 0 0,3 4-5,-10-15 7,0-1-1,0 1 1,0-1 0,1 0-1,-1 0 1,1 0-1,0-1 1,0 1-1,1-1 1,-1-1-1,0 1 1,1-1 0,0 0-1,-1 0 1,1 0-1,0-1 1,0 0-1,0 0 1,0 0 0,0-1-1,0 0 1,0 0-1,0-1 1,0 0-1,0 0 1,0 0-1,0-1 1,0 1 0,0-2-1,-1 1 1,1 0-1,-1-1 1,0 0-1,0 0 1,0-1-1,0 0 1,1-1-7,10-9 27,-2-2 0,0 0 0,0 0 0,-2-2 0,0 1 0,-1-1 0,3-8-27,-8 16 6,-1-1-1,-1-1 1,1 1-1,-2-1 0,0 1 1,0-1-1,-1 0 1,0 0-1,-1-1 1,-1 1-1,0 0 1,0 0-1,-2-7-5,2 17 1,-1 0-1,0 0 1,1 0-1,-1 0 1,0 0-1,0 0 0,0 0 1,0 0-1,-1 0 1,1 0-1,-1 1 1,1-1-1,-1 1 1,1-1-1,-1 1 1,0-1-1,1 1 1,-1 0-1,0 0 1,0 0-1,0 0 1,0 0-1,0 0 1,0 1-1,0-1 1,-1 1-1,1-1 1,0 1-1,0 0 1,0 0-1,0 0 1,-2 0-1,-1 0-8,1 0 0,0 1 0,-1-1 0,1 1 0,0 0 0,0 0 0,0 0 1,-1 1-1,1 0 0,0-1 0,1 2 0,-1-1 0,0 0 0,1 1 0,-1-1 0,0 2 8,-8 10-9,0 1 0,2 0-1,0 0 1,0 1 0,2 1-1,0-1 1,0 2 0,2-1 0,-4 16 9,2 0 16,0 0 1,3 1-1,1 0 1,0 32-17,3-44 12,1 0-1,2 0 1,0 0-1,1 0 1,4 11-12,-5-25 2,0 0 1,1 0-1,0-1 1,1 1-1,0-1 1,0 0-1,0 0 1,1 0-1,0 0 1,1-1-1,-1 0 0,1 0 1,0 0-1,1-1 1,-1 0-1,4 2-2,-6-5 2,0 1-1,-1-1 0,1 0 0,0-1 0,0 1 0,1-1 0,-1 1 1,0-1-1,0 0 0,1-1 0,-1 1 0,1-1 0,-1 0 0,0 0 1,1 0-1,-1-1 0,0 1 0,1-1-1,1-1 4,-1 0 0,1 0-1,-1-1 1,1 1 0,-1-1 0,0-1 0,0 1-1,0-1 1,-1 1 0,1-1 0,-1-1 0,1 0-4,7-10 9,-1 0 1,0-1 0,-1-1 0,0 1 0,-1-2-1,-1 1 1,3-14-10,-6 18-2,-2 1-1,0-1 1,-1 0-1,0 1 1,0-1-1,-2 0 1,1-4 2,-2 15-3,1 0 1,0 0 0,0 1 0,-1-1-1,1 0 1,-1 1 0,1-1-1,-1 0 1,0 1 0,0-1-1,1 1 1,-1-1 0,0 1-1,-1-1 1,1 1 0,0 0 0,0-1-1,0 1 1,-1 0 0,1 0-1,-1 0 1,1 0 0,-1 0-1,1 0 1,-1 1 0,0-1 0,1 0-1,-1 1 1,0-1 0,1 1-1,-1 0 1,0-1 2,-9-1-1,0 1 1,-1 0-1,1 0 1,-10 2 0,10-1-8,1-1 6,-1 2 0,0-1 1,0 1-1,1 1 0,-1 0 1,1 0-1,-1 1 0,1 0 1,0 1-1,0 0 0,0 1 1,1 0-1,0 0 0,0 1 1,0 1-1,1-1 0,-1 1 1,2 0-1,-1 1 0,-1 2 2,-3 5 2,1-1 0,0 2 0,1-1 0,1 1 0,1 1 0,0 0 0,1 0 0,1 0 0,0 1 0,-2 16-2,1 3 23,2 0 0,1 1 0,3-1 0,1 32-23,1-58-1,0 0 0,0-1-1,1 1 1,0 0 0,1-1-1,0 0 1,1 0-1,0 0 1,0 0 0,1 0-1,1-1 1,-1 0 0,2 1 1,-4-6 4,0-1 1,1 1 0,-1-1-1,1 0 1,-1 0 0,1 0-1,0 0 1,0-1 0,0 0-1,0 0 1,1 0 0,-1 0-1,1 0 1,-1-1 0,1 0 0,0 0-1,-1 0 1,1-1 0,0 1-1,-1-1 1,1 0 0,0-1-1,0 1 1,-1-1 0,1 0-1,0 0 1,-1 0 0,1-1-1,-1 0 1,4-1-5,6-4 27,1-1-1,-2 0 1,1-1 0,-1-1-1,-1 0 1,1 0 0,0-3-27,6-6 14,0-1 0,-2-1 0,14-20-14,-27 35-1,0-1-1,-1 1 0,1-1 0,-1 0 0,2-5 2,-5 10 0,1 1 0,-1-1 0,1 1 0,-1-1 0,0 1 0,0-1 0,0 1 1,1-1-1,-1 1 0,0-1 0,-1 1 0,1-1 0,0 1 0,0-1 0,-1 1 0,1-1 0,-1 1 1,1 0-1,-1-1 0,0 1 0,1 0 0,-1-1 0,0 1 0,0 0 0,0 0 0,0-1 0,0 1 1,0 0-1,0 0 0,0 0 0,-1 0 0,-6-3 7,1 1-1,-1 0 1,0 0 0,0 1 0,0 0-1,0 0 1,-1 1 0,-1 0-7,-75-4 1,56 4 8,8 0-1,-1 1 1,0 0-1,1 2 0,-1 1 1,-16 4-9,29-5-10,0 1 1,0 0-1,1 1 0,-1 0 1,1 0-1,0 1 1,0 0-1,0 1 1,1 0-1,0 0 0,0 0 1,0 1-1,1 0 1,-4 5 9,1 1-2,0 1 0,1-1 0,1 1 1,0 1-1,1 0 0,1 0 0,0 0 0,1 0 1,-1 6 1,-1 14 0,2 0 1,1 0-1,2 24 0,1-50 1,0 0-1,1 0 1,0 0-1,1 0 1,0 0-1,0 0 1,1 0-1,0-1 1,0 1-1,4 6 0,-4-11 2,-1 0 0,1 0 0,0-1 0,0 1 0,0-1 0,0 0 0,1 0 0,-1 0 0,1 0 0,0 0 0,0-1 0,0 0 0,0 1 0,0-1 0,0-1 0,1 1 0,-1-1 0,1 0 0,-1 0 0,1 0 0,-1 0 0,2-1-2,-2 0 7,0 0-1,0-1 0,0 0 0,0 1 0,0-1 0,0-1 0,-1 1 1,1 0-1,0-1 0,-1 0 0,1 0 0,-1 0 0,1 0 0,-1-1 1,0 1-1,0-1 0,0 0 0,-1 1 0,1-2 0,0 1-6,7-10 6,0-1 0,-1 1-1,0-1 1,1-6-6,-3 8-7,0-1 1,-1 0 0,0 0-1,-1 0 1,0-1-1,-2 0 1,1 0-1,-2 0 1,0 0-1,0-1 1,-1 1 0,-1-1 6,-1 11-1,0-1 0,0 1 0,0 0 0,-1 1 0,1-1 0,-1 0 0,0 0 0,0 1 0,0-1 0,-1 1 0,1-1 0,-1 1 0,0 0 0,0 0 0,0 0 0,0 1 0,0-1 0,-1 1 0,1 0 0,-1 0 0,1 0 0,-2 0 1,-13-7-2,0 1 1,-1 1-1,0 1 0,-2 0 2,-4 0-23,0 1-1,-1 1 0,1 2 0,-1 0 1,0 2-1,-13 1 24,32 0-4,0-1 0,0 1 0,1 1 0,-1-1 1,0 1-1,1 1 0,-1-1 0,1 1 0,0 0 0,0 0 1,0 1-1,0 0 0,1 0 0,-5 4 4,2 0-2,1-1-1,0 2 1,0-1 0,1 1-1,0 0 1,1 0-1,0 1 1,1-1 0,-1 3 2,-6 18-1,2 1 0,2 0 0,0 0 0,2 1 0,0 30 1,3-42 3,0-2 1,1 0 0,0 0 0,1 0 0,1 0 0,1 0-1,3 12-3,-4-27 3,1 1 0,-1-1 0,1 0 0,0 0 0,0 1 0,1-1 0,-1 0-1,1-1 1,0 1 0,-1 0 0,1-1 0,0 0 0,0 1 0,1-1 0,-1 0-1,0-1 1,1 1 0,-1-1 0,1 1 0,-1-1 0,1 0 0,0 0-1,0-1 1,-1 1 0,1-1 0,0 0 0,3 0-3,0 1 5,-1-1 0,1 0-1,0-1 1,0 1 0,0-1 0,-1-1 0,1 1-1,0-1 1,-1 0 0,1-1 0,-1 0-1,0 0 1,0 0 0,0 0 0,2-3-5,2-2-1,-1-1-1,0 0 1,-1-1 0,0 1-1,0-2 1,-1 1 0,-1-1 0,0 0-1,0 0 1,-1-1 0,0 1 0,-1-1-1,-1-1 1,0 1 0,0 0 0,-1-1-1,-1 1 1,0-1 0,0 1-1,-2-8 2,0 16 0,1 1-1,-1-1 1,0 1-1,0 0 0,0-1 1,-1 1-1,1 0 1,-1 0-1,0 0 0,0 0 1,0 0-1,0 1 1,0-1-1,0 0 0,-2 0 1,-1-2 0,-1 1-1,0-1 1,0 1-1,-1 1 0,1-1 1,-1 1-1,-3-1 1,-13-4-21,0 1-1,-1 2 1,-24-4 21,48 9 0,-49-6-15,0 2 1,-32 2 14,74 3-2,0-1 0,0 1 0,0 0 1,0 0-1,0 1 0,0 0 0,0 0 1,0 1-1,1-1 0,-1 2 0,1-1 0,0 1 1,-2 1 1,0 1-6,-1 1 0,1 1 1,1-1-1,-1 1 0,1 1 1,1-1-1,0 1 0,-3 4 6,-2 9-9,0 1 0,1-1-1,1 1 1,2 1 0,0 0 0,1 0-1,0 11 10,1-4 2,1 0-1,2 0 0,1 22-1,1-44 0,1-1 1,0 1-1,0-1 1,0 1-1,1-1 0,0 0 1,1 0-1,0 0 0,0 0 1,1 0-1,0-1 1,0 0-1,1 0 0,-1 0 1,7 6-1,-9-11 2,0 0 0,0 0-1,0 0 1,0 0 0,1 0 0,-1-1 0,1 1 0,-1-1 0,1 1 0,0-1 0,-1 0 0,1 0-1,0 0 1,0-1 0,0 1 0,0-1 0,0 0 0,0 1 0,0-1 0,0 0 0,-1-1 0,1 1-1,0 0 1,0-1 0,0 0 0,0 0 0,0 0 0,1-1-2,1 0 7,1-2 0,-1 1 0,0 0 0,0-1 0,-1 0 0,1 0 1,-1-1-1,0 1 0,0-1 0,-1 0 0,1 0 0,-1 0 0,0-1-7,9-17 7,-1 1-1,-1-2 0,-2 1 1,0-1-1,-1 0 1,-1-1-1,-2 1 0,0-1 1,-2 0-1,-1-14-6,-1 30-5,-1 0 0,-1 0 0,0 0 0,0 1 0,-1-1 0,0 1-1,0 0 1,-1-1 0,0 1 0,-1 1 0,1-1 0,-1 1 0,-1 0 0,0 0 0,0 0 0,0 1-1,-7-6 6,-3-1-14,0 0 0,-1 1 0,0 1-1,-1 0 1,0 2 0,-1 0-1,-8-3 15,17 9-2,-1-1-1,1 1 0,0 1 1,-1 0-1,0 0 0,1 1 1,-5 0 2,12 1-7,0 0 0,-1 0 1,1 1-1,0-1 0,0 1 1,-1-1-1,1 1 0,0 0 1,0 0-1,0 1 0,0-1 1,0 1-1,0-1 0,1 1 1,-1 0-1,0 0 0,1 0 1,-1 0-1,1 1 0,0-1 1,0 1-1,0-1 0,0 1 1,0 0-1,0 0 7,-3 9-14,0 0-1,1 0 0,0 1 1,1-1-1,1 1 1,0 0-1,0 10 15,-1 24-4,4 23 4,-1-44-10,2 7 11,2 0-1,1 0 1,1 0 0,1-1-1,2 0 1,2 0 0,1-1-1,14 28 0,-24-55 4,0 0-1,0-1 0,1 1 1,-1-1-1,1 1 1,0-1-1,-1 0 0,1 0 1,1 0-1,2 2-3,-5-4 3,1 0 0,0 0 0,0 0 1,0-1-1,0 1 0,0 0 0,0-1 0,0 0 0,0 1 0,0-1 0,0 0 0,0 0 1,0 0-1,0 0 0,0 0 0,0 0 0,0-1 0,0 1 0,0-1 0,0 0 0,0 1 1,0-1-1,1-1-3,3-1 15,1-2 0,-1 1 1,0-1-1,0 0 0,-1 0 1,1-1-1,-1 1 0,0-1 0,0-1-15,40-61 45,-32 47-78,-1 0 0,-1-2 0,-2 1 1,0-1-1,-1 0 0,-1-1 0,-2 0 0,0 0 0,-1 0 0,-2-1 0,0-10 33,-2 30-5,0 0 1,0 0 0,-1-1 0,0 1 0,0 0 0,0 0-1,-1 0 1,0 0 0,1 0 0,-2 1 0,1-1-1,-1 0 1,1 1 0,-1 0 0,-1-1 4,0 0 0,-1 0 0,-1 0 0,1 1 0,-1-1 0,0 1 0,0 0 0,0 1 0,0-1 0,-1 1 0,1 0 0,-1 1 0,-7-3 1,0 0 0,-1 1 0,1 1 0,-1 0-1,-13 0 0,24 2 1,0 1-1,0 0 0,0 0 0,0 0 0,0 0 0,1 0 0,-1 1 0,0 0 0,0 0 0,0 0 1,0 0-1,1 1 0,-1 0 0,1-1 0,-1 1 0,1 0 0,-1 1 0,1-1 0,0 1 0,0-1 0,0 1 1,1 0-1,-1 0 0,0 1 0,-3 9-5,0-1 1,1 1 0,0 1 0,1-1-1,1 1 1,0 0 0,1 0 0,0-1-1,1 2 1,0 2 4,1 10 28,1 0 1,1 0-1,1 0 0,7 25-28,-5-33 13,2 1-1,0-1 0,0 0 0,2 0 0,1-1 1,0 0-1,1 0 0,0-2 0,2 1-12,-7-9 4,1 0 0,0 0 0,1-1 0,-1 0 0,2 0 0,-1 0 0,0-1-1,1-1 1,0 0 0,1 0 0,-1 0 0,1-1 0,0-1 0,0 0 0,0 0 0,0-1 0,1 0-1,3 0-3,-4-2 16,0 0-1,0-1 1,0 0-1,0 0 1,-1-1-1,1-1 1,0 1-1,-1-2 1,1 1-1,-1-1 1,0-1-1,0 0-15,5-3 12,-1-1 0,1-1 0,-2 0 0,1-1 0,-2-1 0,1 0 0,0-2-12,13-19 7,-1-2-1,-2 0 0,-2-1 1,-1-1-1,7-22-6,10-26-96,18-73 96,-42 114-93,-2 0 0,-2-1 0,-1 0 0,-1-31 93,-5 54-58,0-5-10,-1 1 1,0-1 0,-5-19 67,4 39-6,0 1 0,0-1 0,-1 0 0,0 1 1,-1-1-1,1 1 0,-1 0 0,-1 0 0,1 0 0,-1 0 1,0 0-1,0 1 0,-1-1 0,1 1 0,-1 1 0,-3-4 6,5 6-1,1 0 0,-1 1-1,1-1 1,-1 0 0,0 1 0,0 0-1,0-1 1,1 1 0,-1 0-1,0 0 1,0 1 0,-1-1-1,1 1 1,0 0 0,0-1 0,0 1-1,0 0 1,0 1 0,0-1-1,0 1 1,0-1 0,0 1 0,0 0-1,0 0 1,0 0 0,0 1-1,0-1 1,0 1 0,1-1-1,-1 1 1,1 0 0,-1 0 0,1 0 1,-3 3-3,1-1 0,-1 1 0,1 0 0,0 1 0,1-1 1,-1 1-1,1-1 0,0 1 0,0 0 0,1 0 0,0 0 0,0 1 1,1-1-1,-1 0 0,1 3 3,0-6-5,1 0-1,0-1 1,0 1 0,0 0-1,0 0 1,0-1 0,1 1 0,-1 0-1,1 0 1,-1-1 0,1 1-1,0-1 1,0 1 0,0 0-1,1-1 1,-1 0 0,1 1 0,-1-1-1,1 0 1,0 0 0,0 0-1,1 2 6,2-1-2,-1 0 0,1-1 0,0 1 0,0-1 0,0 0 0,0 0 0,0 0 0,1-1 0,-1 0 0,1 0 0,1 0 2,6 1-2,1 0-1,0-1 0,0-1 1,-1 0-1,1 0 0,0-2 1,0 0-1,-1 0 1,1-1-1,5-3 3,-11 3-5,0-1 0,-1 1 1,0-2-1,0 1 0,0-1 0,0 0 0,-1 0 1,1-1-1,-1 1 0,-1-2 0,1 1 0,-1 0 0,0-1 1,-1 0-1,1-1 0,-1 1 0,3-8 5,-4 8-18,0-1 1,-1 0-1,1 0 0,-2 0 0,1 0 1,-1 0-1,0 0 0,-1-1 0,1-1 18,-2 6 0,1 1-1,0-1 0,0 1 0,-1 0 1,0-1-1,0 1 0,0 0 0,0 0 1,0-1-1,-1 1 0,1 0 1,-1 0-1,0 1 0,0-1 0,0 0 1,0 1-1,-1-1 0,1 1 0,-1-1 1,1 1-1,-1 0 0,0 0 1,0 0-1,0 1 1,-13-7 9,0 1-1,-1 1 1,1 1 0,-1 0 0,-1 1 0,-10-1-9,-11 1-4,-1 1 0,-16 2 4,38 2 1,0 1-1,0 1 0,0 0 1,0 2-1,1 0 1,0 1-1,0 0 1,0 2-1,1 0 1,0 0-1,1 2 0,0 0 1,0 1-1,-6 7 0,-19 16 7,3 2-1,1 2 1,1 1-1,-11 21-6,17-19 9,2 2 0,3 1 0,1 0 0,2 2 1,-13 43-10,32-88 6,0 0 1,0 0-1,0 0 1,0-1-1,0 1 1,0 0 0,0-1-1,0 1 1,0-1-1,-1 0 1,1 0 0,0 0-1,0 0 1,0 0-1,0 0 1,0-1-1,-2 0-6,-5 1 30,-7-1-6,1-1 0,-1 0 0,-8-3-24,9 2 4,-1 0 1,0 1-1,-9 0-4,20 1 5,1 1 0,-1 0 0,0 1-1,1-1 1,-1 1 0,1 0 0,-1 0 0,1 0-1,-1 0 1,1 1 0,0 0 0,-4 2-5,6-2-2,-1 0 1,1 1-1,0-1 1,0 1 0,0 0-1,0-1 1,0 1-1,1 0 1,-1 0 0,1 0-1,0 1 1,0-1-1,0 0 1,0 0-1,1 1 1,-1-1 0,1 0-1,0 1 2,-2 8-6,0 0 1,2 1-1,-1-1 0,1 0 0,1 0 1,1 0-1,-1 0 0,2 0 0,0 0 0,0-1 1,1 1-1,0-1 0,1 0 0,0 0 1,5 7 5,6 5 2,2 0 0,0 0 0,1-2 0,1 0 0,1-1 0,1-1 0,1-2 0,4 3-2,-11-9 13,1-1-1,0-1 0,1 0 0,0-2 1,0 0-1,1 0 0,0-2 1,0-1-1,0 0 0,1-1 0,-1-1 1,10-1-13,-20-1 8,1 0 1,0-1-1,-1 0 1,0 0-1,1-1 1,-1 0-1,0-1 1,0 0-1,0-1 1,0 0-1,-1 0 1,1-1-1,-1 0 1,0 0-1,-1-1 1,1 0-1,-1 0 0,0-1 1,4-5-9,42-54-143,9-8-226,-61 73 365,0 1 0,-1-1 1,1 0-1,0 1 0,0-1 0,0 1 1,0-1-1,0 1 0,0-1 0,0 1 1,0 0-1,0-1 0,0 1 0,0 0 1,0 0-1,0 0 0,0 0 0,0 0 1,0 0-1,0 0 0,1 0 0,-1 0 1,0 0-1,0 0 0,0 1 0,0-1 1,0 1-1,0-1 0,0 0 0,0 1 1,-1 0-1,1-1 0,0 1 0,0 0 1,0-1-1,0 1 4,29 34-28,-21-24 32,0 0-2,1 0-1,1 0 1,0-1 0,0 0-1,1-1 1,0-1 0,9 5-2,-17-11 2,-1 0 1,1 0 0,0-1 0,0 1 0,0-1 0,0 0 0,0 0 0,1-1-1,-1 1 1,0-1 0,0 0 0,1 0 0,-1 0 0,0-1 0,0 1 0,0-1-1,0 0 1,0 0 0,0-1 0,0 1 0,0-1 0,0 0 0,0 0-1,-1 0 1,1 0 0,-1-1 0,0 1 0,1-1 0,0-1-3,14-17 22,-1 0 0,-1-1 0,-1 0 0,0-2 0,-2 0 0,7-18-22,5-7 13,-2 7-83,-3 0-1,-2-1 0,-1-1 0,7-37 71,-18 62-38,-7 32-24,0 12 60,0 9-5,0-23 5,1 1-1,-1-1 1,2 1 0,0-1 0,0 1-1,1-1 1,2 6 2,-4-16 0,1 0 1,-1 0-1,0 0 0,1 0 0,-1 0 1,0 0-1,1 0 0,-1 0 1,1 0-1,0 0 0,-1 0 0,1 0 1,0-1-1,-1 1 0,1 0 0,0-1 1,0 1-1,0 0 0,0-1 1,0 1-1,0-1 0,0 1 0,0-1 1,0 1-1,0-1 0,0 0 1,0 0-1,0 1 0,0-1 0,0 0 1,0 0-1,0 0 0,0 0 0,0 0 1,0-1-1,0 1 0,0 0 1,0 0-1,0-1 0,0 1 0,0 0 1,0-1-1,0 1 0,0-1 0,0 1 1,0-1-1,0 0 0,0 1 1,0-1-1,-1 0 0,1 0 0,0 0 0,5-4 17,1-1-1,-1-1 0,-1 1 1,1-1-1,3-6-16,10-16 32,0-1-1,-2-1 0,7-21-31,-18 38 6,-1-1 1,0 0-1,-1 0 0,-1 0 1,0 0-1,-1 0 0,-1-1 1,0 1-1,-1-11-6,-1 22 2,0 0 0,0 0 0,0 0 1,0 0-1,-1 1 0,1-1 0,-1 0 0,0 1 0,0-1 0,0 1 1,-1-1-1,1 1 0,-1 0 0,0 0 0,0 0 0,0 0 1,0 1-1,0-1 0,-1 1 0,1 0 0,-1 0 0,0 0 1,1 0-1,-1 1 0,0-1 0,0 1 0,-1 0-2,-3-1 6,0 0-1,0 0 0,0 1 1,-1 0-1,1 0 0,0 1 1,-1 0-1,1 1 0,0 0 1,-1 0-1,1 1 1,0 0-1,-4 1-5,4 1 1,0 0 1,0 0-1,0 1 1,0 0-1,1 0 1,0 1-1,-6 7-1,-46 50-2,44-45 3,-43 48 42,3 3 0,2 2-1,4 2 1,-7 20-43,48-79 6,1 1 0,0 0 1,1 1-1,1 0 0,0-1 1,1 1-1,0 9-6,3-15 3,2-23 19,-2-1 0,1 1 0,-2-1 0,0 1 0,0-1 1,-2-1-23,3 11 4,-1-1 1,0 0-1,0 1 0,-1-1 1,0 1-1,1 0 1,-1 0-1,-1 0 1,1 0-1,-1 1 1,1-1-1,-1 1 1,0 0-1,0 0 1,0 0-1,-1 1 0,1-1 1,-3 0-5,-10-3 1,-1 1-1,1 0 1,-1 2 0,0 0 0,0 1-1,0 1 1,0 0 0,0 1 0,0 1-1,0 1 1,-15 4-1,19-3-1,1 1-1,1 0 1,-1 1 0,0 1 0,1 0-1,0 0 1,1 1 0,-1 1 0,1 0-1,1 0 1,0 1 0,0 0 0,0 1-1,1 0 1,1 1 0,-1 2 1,-1 0 3,1 1 1,1 0-1,1 1 1,0 0-1,1 0 1,0 1-1,1-1 1,1 1-1,1 0 1,0 0-1,1 1 1,0-1-1,2 3-3,-1 12 0,0-20 0,0 1 0,2-1 0,-1 0 0,3 12 0,-3-23 1,0 1-1,0 0 0,0-1 0,0 1 1,0-1-1,1 1 0,-1-1 0,0 1 1,0-1-1,0 1 0,1-1 0,-1 1 1,0-1-1,1 1 0,-1-1 0,0 1 0,1-1 1,-1 1-1,1-1 0,-1 0 0,0 1 1,1-1-1,-1 0 0,1 1 0,-1-1 1,1 0-1,-1 0 0,1 1 0,0-1 1,-1 0-1,1 0 0,-1 0 0,1 0 1,-1 0-1,1 0 0,-1 0 0,1 0 1,0 0-1,-1 0 0,1 0 0,-1 0 1,1 0-1,-1 0 0,1-1 0,-1 1 1,1 0-1,0 0 0,-1-1 0,0 1 1,1 0-1,-1-1 0,1 1 0,-1 0 1,1-1-1,-1 1 0,0-1 0,1 1 1,-1-1-1,0 1 0,1-1 0,-1 1 1,0-1-1,0 1 0,1-1 0,-1 0 0,3-9 17,-1-1 0,-1 0 0,1 0 0,-2 0 0,1 0 0,-2 0 0,1 0 0,-1 0 0,-1 1 0,-2-8-17,3 13 1,-1 0 1,0 1 0,1 0 0,-2-1 0,1 1 0,0 0 0,-1 0 0,0 0 0,0 0 0,0 1 0,0-1 0,-1 1 0,1 0-1,-1 0 1,0 0 0,0 1 0,0-1 0,0 1 0,-1 0 0,1 0 0,-1 0 0,1 0 0,-1 1 0,1 0 0,-3 0-2,-5-2-5,0 1 1,0 0 0,0 1 0,0 0 0,0 1-1,0 0 1,0 1 0,1 0 0,-1 1 0,0 1-1,0 0 1,1 0 0,-1 1 0,1 1 0,0-1-1,1 2 1,-1 0 0,1 0 0,-2 2 4,-3 3-8,1 0 0,0 1 0,1 1 0,0 0 0,0 1-1,-9 15 9,16-20-5,1-1 0,-1 2 0,2-1-1,-1 1 1,1-1 0,1 1-1,-1 0 1,2 1 0,0-1-1,0 0 1,0 1 0,1 9 5,1-19 0,0-1-1,0 1 1,0 0 0,1-1 0,-1 1 0,0-1 0,0 1-1,0 0 1,1-1 0,-1 1 0,0-1 0,1 1 0,-1-1 0,0 1-1,1-1 1,-1 1 0,1-1 0,-1 1 0,0-1 0,1 1-1,-1-1 1,1 0 0,0 1 0,-1-1 0,1 0 0,-1 1 0,1-1-1,-1 0 1,1 0 0,0 0 0,-1 0 0,1 1 0,0-1-1,-1 0 1,1 0 0,0 0 0,-1 0 0,1 0 0,-1-1 0,1 1-1,0 0 1,-1 0 0,1 0 0,0 0 0,-1-1 0,1 1-1,0 0 1,1-1 0,1 0 0,0 0 0,-1 0 0,1 0 0,-1-1-1,1 1 1,-1-1 0,1 1 0,-1-1 0,0 0-1,1 0 1,1-4 2,0 0 0,0 1-1,-1-1 1,0-1-1,0 1 1,-1 0 0,1-1-1,-1 1 1,0-3-2,-1 7 2,-1-1 1,1 1-1,-1-1 0,1 0 0,-1 1 1,0-1-1,0 1 0,0-1 1,0 0-1,-1 1 0,1-1 0,-1 1 1,0-1-1,1 1 0,-1-1 1,0 1-1,0-1 0,-1 1 1,1 0-1,0 0 0,-1-1 0,1 1 1,-1 0-1,0 1 0,-1-3-2,-4 0 5,-1 0-1,0 0 1,0 0-1,0 1 0,0 0 1,0 1-1,0-1 1,-1 2-1,1-1 1,-6 1-5,-6-1-5,1 1 0,0 2 0,0-1 1,-5 3 4,17-2-5,1 0-1,0 0 1,0 1 0,0 0 0,0 0 0,1 0 0,-1 1 0,0 0 0,1 0-1,0 0 1,0 1 0,0-1 0,0 1 0,0 1 0,1-1 0,0 1 0,0-1-1,0 1 1,0 0 0,1 1 0,0-1 0,-3 6 5,1 3-8,0 0 0,0 0 0,1 0 0,1 0 0,1 1 0,0-1 0,0 1 1,2 0-1,0 1 8,0-15-2,0-1 0,0 0 0,-1 0 1,1 1-1,0-1 0,0 0 1,0 1-1,0-1 0,0 0 0,0 0 1,1 1-1,-1-1 0,0 0 1,0 1-1,0-1 0,0 0 0,0 0 1,0 1-1,0-1 0,0 0 0,1 0 1,-1 1-1,0-1 0,0 0 1,0 0-1,1 0 0,-1 1 0,0-1 1,0 0-1,1 0 0,-1 0 1,0 0-1,0 0 0,1 1 0,-1-1 1,0 0-1,0 0 0,1 0 0,-1 0 1,0 0-1,0 0 0,1 0 1,-1 0-1,0 0 0,1 0 0,-1 0 1,0 0-1,0 0 0,1 0 1,-1 0-1,0 0 0,0-1 0,1 1 1,-1 0-1,0 0 0,0 0 0,1 0 1,-1 0-1,0-1 2,15-11 4,-10 4-14,0 1 0,-1-1 0,1 0 0,-2-1 0,1 1 0,-1 0 0,-1-1 0,0 0 0,0 0 0,0 1 0,-1-1 0,-1 0 0,1 0 0,-1 0 0,-1 0 0,-1-7 10,1 14 0,0-1 1,0 1-1,0-1 0,-1 1 0,1 0 0,-1-1 1,1 1-1,-1 0 0,0 0 0,0 0 0,0 0 1,0 1-1,0-1 0,0 0 0,-1 1 0,1 0 0,0-1 1,-1 1-1,1 0 0,-1 0 0,0 1 0,1-1 1,-1 0-1,0 1 0,1-1 0,-2 1 0,-14-2-2,0 0 0,0 1 0,-12 1 2,18 0-4,5 1-5,0 0 1,-1 0-1,1 1 1,0 0-1,0 1 1,0-1-1,0 1 1,1 0-1,-1 1 1,1 0-1,0 0 1,0 0-1,0 1 1,0 0-1,1 0 1,0 0-1,0 1 1,0 0-1,1 0 1,0 0-1,0 0 1,0 1-1,1-1 1,0 1-1,0 0 1,1 0-1,0 0 1,0 0-1,1 1 1,-1-1-1,2 0 1,-1 4 8,20-11-203,-7 0 28,-19 0-105,-244 0 519,249 0-240,0 0-1,0 0 1,0 0-1,0 0 1,0 1 0,0-1-1,0 1 1,0-1-1,0 1 1,0 0 0,0 0-1,0-1 1,0 1-1,0 1 1,0-1 0,1 0-1,-1 0 1,1 1-1,-1-1 1,1 1 0,-1-1-1,1 1 1,0 0-1,-2 1 2,1 2-22,1 0-1,-1-1 0,0 1 0,1 0 1,0 0-1,0 0 0,1 0 0,-1 0 0,1 0 1,0 2 22,-1-7 11,-1 1 0,0 0 0,1 0 0,-1-1 0,0 1 0,0-1 0,1 0 1,-1 0-1,0 1 0,0-1 0,0 0 0,0-1 0,1 1 0,-1 0 0,-1 0-11,0-1 10,-2 2-5,0-2 0,1 1 0,-1 0 0,1-1 0,-1 0-1,0 0 1,1 0 0,-1-1 0,1 0 0,0 1 0,0-1 0,-1-1 0,1 1 0,0-1-5,3 2-5,115 2-36,12 1 268,1-6 0,107-17-227,-204 14 43,-1 0 0,0-2 1,-1-1-1,3-3-43,-10 3 4,1 2 0,1 0 0,-1 2-1,1 0 1,0 1 0,1 2 0,1 0-4,-4 2-4,-1 0 1,0 2-1,1 0 0,-1 2 0,0 0 1,18 5 3,-32-6 20,2 0 1,-1-1-1,0 0 1,0 0-1,0-1 1,0 0-1,1 0 1,-1 0-1,0-1 1,0-1-1,0 1 1,0-1-1,0 0 1,0 0-1,0-1 1,5-3-21,7-1-2,11-1 12,-24 7 23,0-1 0,0 1 1,0-1-1,0 0 0,-1 0 1,1 0-1,0-1 0,-1 0 1,4-3-34,-6 3 210,-2 2-4001,-1 1-3212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21.448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568 403 6937,'0'0'2237,"-4"-10"1932,1 7-3892,-1 1 0,1-1 1,0 1-1,-1 0 0,0 0 0,1 0 1,-1 0-1,0 1 0,0 0 0,0 0 1,0 0-1,0 0 0,-4 0-277,-57-3 1296,57 3-1230,0 1 1,0 0 0,0 0 0,0 1 0,0 0 0,0 0-1,0 1 1,0 0 0,0 1 0,1-1 0,-1 1 0,1 1-1,0-1 1,0 1 0,0 1 0,1-1 0,-5 4-67,1 2 68,0-1 0,1 2 0,0-1 0,1 1 0,0 1-1,0-1 1,2 1 0,-1 1 0,1-1 0,1 1 0,0 0 0,1 0 0,1 0 0,0 1 0,0 0 0,1-1 0,1 1 0,1 0 0,0 0 0,1 7-68,-1-16 11,1 1 0,0-1-1,0 1 1,0-1 0,1 0 0,0 0 0,0 0 0,0 0 0,1 0 0,-1 0 0,1-1 0,0 1 0,1-1-1,-1 1 1,1-1 0,0-1 0,0 1 0,0 0 0,0-1 0,1 0 0,-1 0 0,1 0 0,0-1-1,0 1 1,0-1 0,0 0 0,0-1 0,1 1 0,-1-1 0,0 0 0,2 0-11,2 0 27,1 1 0,-1-2 1,1 1-1,-1-2 0,1 1 0,-1-1 1,1-1-1,-1 1 0,0-2 0,1 1 1,-1-1-1,0-1 0,-1 1 0,1-2 1,-1 1-1,0-1 0,8-5-27,-7 1 39,1 0 0,-1 0-1,0-1 1,-1 0 0,0-1-1,-1 0 1,0 0 0,-1 0-1,0-1 1,3-7-39,-6 10 44,0-1 0,0 1 0,-1-1 0,0 0 1,0 0-1,-1 0 0,0 0 0,-1 0 0,0-1 0,-1 1 0,0 0 0,-1 0 0,0 0 0,-1 0-44,0 0 18,-1 1-1,-1 0 1,1 0-1,-2 0 1,1 1-1,-1 0 0,0 0 1,-1 0-1,0 1 1,0 0-1,-1 0 1,0 0-18,-4-2 11,-1 0 1,1 0 0,-1 1 0,-1 1 0,0 0 0,0 1 0,-10-4-12,17 8-8,-1 0 1,1 1-1,0-1 1,-1 1 0,1 1-1,0-1 1,-1 1 0,1 1-1,-1-1 1,1 1 0,0 1-1,-1-1 1,1 1 0,0 1-1,0-1 1,-1 2 7,-1 0-4,-1 2 0,2-1-1,-1 1 1,1 1 0,0-1 0,0 1 0,1 1 0,0 0 0,0 0 0,-5 8 4,1 2-3,0 0 0,1 1 0,0 0-1,2 1 1,1 0 0,0 0 0,1 1 0,2 0 0,0 0 0,-1 21 3,5-41 0,-1 12-8,0 0 0,1 1 0,1-1 0,0 0-1,2 7 9,-3-17 1,1 1-1,0-1 0,0 0 0,1 1 0,-1-1 0,1 0 0,-1 0 0,1 0 0,0 0 0,0-1 0,0 1 0,1 0 0,-1-1 0,1 1 0,-1-1 0,1 0 0,0 0 0,0 0 0,0 0 0,0-1 0,0 1 0,0-1 0,1 1 0,5 0 3,1 1-1,-1-2 1,1 1 0,0-1-1,0-1 1,-1 0 0,1 0-1,0-1 1,0 0 0,-1-1-1,1 0 1,-1 0 0,1-1-1,-1-1 1,0 1 0,0-1-1,-1-1 1,6-3-3,10-6 5,-1-1 0,-1-2 0,-1 0 1,0-1-1,-1-1 0,0-2-5,-7 8 9,-1-1-1,0-1 1,-2 0 0,1-1 0,-2 0 0,0-1-1,1-4-8,-7 16 6,-1-1 0,0 0 0,0-1 0,0 1 0,-1 0 0,0 0 0,0-1 0,0 1 0,-1 0 0,0-1 0,0 1 0,-1-1-1,0 1 1,0 0 0,0-1 0,-1 1 0,0 0 0,0 0 0,-1 0 0,1 0 0,-1 1 0,-3-5-6,-7-6 1,-1 0 0,0 1 0,-1 0 0,0 1 0,-1 1 0,-1 1 0,0 0-1,0 1 1,-8-3-1,-6-1 5,0 1 0,-1 1 0,-1 1-1,0 2 1,-9 0-5,139-45-139,-66 40 155,2 2-1,0 2 1,2 0-16,38-13 19,-59 19-17,0 0 0,0 1 1,1 1-1,0 0 1,-1 1-1,9 0-2,-22 2-2,-21 1 102,-11 3-71,-1 1 1,1 1-1,0 2 1,0 1 0,1 2-1,0 1 1,1 1 0,0 1-1,-5 5-29,15-5 11,1 0 0,0 2 0,1-1 0,1 2 0,0 0 0,-9 15-11,-7 13 103,3 0 0,-7 17-103,29-48 21,0-1 0,2 1-1,-1 1 1,2-1 0,0 1-1,1 0 1,0 0 0,1 0-1,1 0 1,0 1 0,1-1-1,1 2-20,0-10 3,0 0-1,0 0 1,1-1-1,0 1 1,0 0-1,1-1 1,0 1-1,0-1 1,0 0-1,1 0 0,0 0 1,0-1-1,1 1 1,-1-1-1,1 0 1,0 0-1,0-1 1,1 1-1,0-1 1,-1-1-1,6 4-2,1-1 7,0 1-1,0-2 1,0 1 0,1-2 0,0 0-1,-1 0 1,1-1 0,1-1-1,-1 0 1,0-1 0,1 0-7,-7-1 4,-1 1 1,1-2-1,0 1 1,-1-1-1,1 0 0,0 0 1,-1-1-1,1 0 1,-1 0-1,0 0 1,0-1-1,0 0 1,0 0-1,0-1 0,-1 1 1,1-1-1,-1-1 1,2-1-5,18-18 6,0-1 0,-2-2 0,0 0 0,-2-2 0,-2 0 0,0-1 0,-2-1 0,-1-1 0,-2 0 0,-1-1 0,-2 0 0,3-15-6,-14 45-97,-5 6 36,-11 16 13,-20 30 39,28-38 7,-24 35-4,-21 40 6,46-73 0,0 1 0,1 0 0,0 0 0,1 0 0,1 1 0,0 0 0,1 0 0,1 0 0,0 1 0,2-15 0,0 0 0,0 0 0,0 0 0,0 0 0,0 0 0,0 0 0,0 0 0,0 0 0,0-1 0,1 1 0,-1 0 0,0 0 0,1 0 1,-1 0-1,0 0 0,1-1 0,-1 1 0,1 0 0,0 0 0,-1-1 0,1 1 0,-1-1 0,1 1 0,0 0 0,0-1 0,-1 1 0,1-1 0,0 1 0,0-1 0,0 0 0,-1 1 0,1-1 0,0 0 0,0 1 0,0-1 0,0 0 0,0 0 0,4 0 4,0 0-1,0 0 1,0 0 0,0-1-1,-1 0 1,5-1-4,25-9 15,-1-1-1,-1-2 1,0-1 0,-1-1 0,0-2 0,-1-2-15,41-21 13,34-17 18,174-101 13,-270 154-45,27-19-7,-35 23 8,1-1-1,-1 1 1,1 0 0,-1 0-1,0-1 1,1 1 0,-1-1 0,0 1-1,0-1 1,0 0 0,0 1-1,0-1 1,-1 0 0,1 0-1,0 1 1,-1-1 0,1 0-1,-1 0 1,0 1 1,0 1-1,0 0 0,0 0 0,0-1 0,0 1 1,0 0-1,0 0 0,0-1 0,0 1 0,-1 0 1,1 0-1,0-1 0,0 1 0,0 0 0,0 0 1,0 0-1,-1-1 0,1 1 0,0 0 0,0 0 1,0 0-1,-1 0 0,1-1 0,0 1 0,0 0 1,0 0-1,-1 0 0,1 0 0,0 0 0,0 0 1,-1 0-1,1 0 0,0 0 0,0 0 0,-1 0 1,1 0-1,0 0 0,-1 0 0,1 0 0,0 0 0,-23-2 4,1 1-1,-1 2 1,0 0-1,1 1 0,0 1 1,-1 1-1,1 1 0,1 2 1,-18 6-4,-41 19 14,-69 37-14,141-65 1,-13 6-2,-15 8 15,-28 18-14,56-31 2,0 1-1,0 0 0,1 0 0,0 0 0,0 1 0,1 0 1,-1 0-1,2 0 0,-1 1 0,0 2-1,5-9 0,-1 1 0,1 0 0,0-1 0,1 1 0,-1 0 0,0 0 0,0 0 0,1-1 0,-1 1 0,1 0 0,-1 0 0,1 0 0,0 0 0,0 0 0,0 0 0,0 0 0,0 0 0,1 0 0,-1 0 0,0 0 0,1 0 0,0 0 0,-1 0 0,1 0 0,0-1 0,0 1 0,0 0 0,0-1 0,0 1 0,0 0 0,1-1 0,-1 1 0,0-1 0,1 0 0,-1 1 0,1-1 0,0 0 0,-1 0 0,1 0 0,0 0 0,0 0 0,-1-1 0,2 1 0,8 3 0,0 0 0,1-1 0,0-1 0,-1 0 0,1 0 0,10-1 0,16 0 1,1-2-1,0-1 0,0-2 1,-1-2-1,0-2 0,0-1 1,19-8-1,23-12 41,-2-3 0,70-39-41,-111 51 24,-2-1 0,10-8-24,-36 23-4,0 0 0,-1-1 0,0 0 0,0-1 0,-1 0 0,0 0 0,0 0 0,0-1 0,-2 0 0,1-1 1,1-3 3,-6 11 1,0 0 0,0 0 1,0 0-1,0 0 1,-1-1-1,1 1 0,-1 0 1,1 0-1,-1-1 1,0 1-1,0 0 1,0-1-1,0 1 0,0 0 1,0-1-1,-1 1 1,1 0-1,-1 0 1,0-1-1,0 1 0,0 0 1,0 0-1,0 0 1,0 0-1,0 0 1,-1 0-1,1 0 0,-1 1 1,1-1-1,-1 0 1,0 1-1,1-1 1,-1 1-1,0 0 0,0-1 1,0 1-1,0 0 1,-1 0-2,-7-3 1,-1 0 0,1 1 0,-1 0 0,0 1 0,0 0 0,0 1 0,-6 0-1,-24-1-13,1 2 1,-1 1-1,0 2 1,0 3-1,1 0 1,-11 6 12,-14 6-18,0 3 0,2 3-1,-23 13 19,76-32-5,-11 4 4,2 1-1,-1 0 1,0 3 1,16-11-4,1 0 1,-1 1-1,1 0 1,0-1-1,0 1 0,0 1 1,0-1-1,0 0 1,0 1-1,1-1 0,0 1 1,0 0-1,0 0 1,0-1-1,0 2 0,1-1 1,-1 3 3,2-5-2,0 1 1,0-1-1,0 0 0,0 0 1,0 0-1,1 0 0,-1 0 1,1 0-1,0 0 0,0 0 1,-1 0-1,1 0 0,0 0 1,1 0-1,-1-1 0,0 1 1,0 0-1,1-1 1,-1 1-1,1-1 0,-1 1 1,1-1-1,0 0 0,0 0 1,-1 0-1,1 0 0,0 0 1,0 0-1,0 0 0,0 0 1,0-1-1,0 1 0,1-1 2,10 4-2,1-1-1,0-1 1,-1 0-1,10 0 3,-22-2 1,41 3 5,-1-2 0,0-2 0,1-1 0,-1-2-1,0-3 1,0 0 0,-1-3 0,0-1 0,-1-3 0,0 0 0,29-17-6,-54 24 14,-1-1 0,0 0 0,6-6-14,-16 13 3,0-1 1,-1 0-1,1-1 0,-1 1 1,0 0-1,0-1 0,0 1 1,0-1-1,0 1 0,-1-1 1,1 0-1,-1 0 0,0 0 1,1 0-1,-1 0 0,-1 0 1,1 0-1,0 0 0,-1-2-3,0 2 4,-1 1-1,1-1 1,-1 1 0,0-1-1,0 1 1,0-1-1,0 1 1,-1 0-1,1 0 1,0 0-1,-1-1 1,0 1-1,1 0 1,-1 1-1,0-1 1,0 0-1,0 1 1,0-1-1,-1 1 1,1-1-1,0 1 1,-1 0-1,1 0 1,-2-1-4,-13-5 7,-1 1-1,1 0 1,-7 0-7,8 2 4,-35-9-1,-1 3 0,1 1 0,-45 0-3,-159 4-17,212 5 13,-82 5 47,-60 13-43,96-9 3,76-6-4,44-3-81,-12 2 78,108 2 169,1-5 0,-1-6 0,50-12-165,-117 9 139,272-42 279,-216 39-216,104 3-202,907 6 963,-757 9-896,242-4 73,-242-11-174,-370 10 28,0 0-2,0 0-2,-7 0-11,-751 14 84,465-19-80,-157 2-13,393 6 32,1 3 0,0 2 0,0 3 0,-6 3-2,23-6 3,0-2 1,0-1-1,0-2 0,-9-2-3,3 0 5,0 2 0,-43 9-5,-75 18-26,88-16-3,37-8-78,0 2 1,-9 5 106,26-7-22,16-5 15,-1 0-1,1 1 0,0 0 1,0 0-1,0 0 0,0 1 1,0 0-1,-4 2 8,6-2-14,0 0-1,0 0 1,0 0 0,0 1 0,0-1-1,1 1 1,0 0 0,0-1 0,0 1-1,0 0 1,0 0 0,1 0 0,-1 1-1,1-1 1,0 0 0,1 0 0,-1 1-1,1-1 1,0 0 0,0 1-1,0-1 1,0 1 0,1-1 0,0 0-1,0 0 1,1 3 14,-1-3 0,1 0-1,1-1 1,-1 1-1,0 0 1,1-1-1,0 1 1,0-1-1,0 0 1,0 0-1,1 0 1,-1 0 0,1-1-1,-1 1 1,1-1-1,0 0 1,0 0-1,0 0 1,0-1-1,0 1 1,1-1-1,-1 0 1,0 0-1,1-1 1,-1 1-1,0-1 1,1 0-1,-1 0 1,1-1-1,-1 1 1,0-1 0,4-1 0,4-3 6,0 0 0,-1-1 1,0 0-1,0-1 1,0 0-1,-1 0 1,0-2-7,31-21 15,-37 28-17,0 1 0,0-1 1,0 0-1,0 1 1,1 0-1,-1 0 1,0 0-1,1 1 1,-1-1-1,0 1 0,1 0 1,-1 0 1,1 1-1,0-1 0,0-1-1,0 1 1,0-1 0,0 0 0,0 0 0,0-1 0,1 0 1,15-9 2,0-1 1,-1 0 0,14-13-3,-23 15 0,1 1 0,1 0 0,0 1 0,0 1 0,0 0 0,1 0 0,0 1 0,0 1 0,0 1 0,1 0 0,3 0 0,66-10-36,-53 8 40,0 1 0,0 2 0,12 0-4,-35 3-4,0-1 0,-1 2 1,1-1-1,-1 1 1,1 0-1,-1 1 1,1-1-1,-1 2 1,0-1-1,0 1 1,3 1 3,8 7-9,-1 1 1,-1 1 0,0 0-1,-1 1 1,0 0-1,11 16 9,-25-29-1,-1-1-1,1 1 0,0 0 1,-1-1-1,1 1 1,-1 0-1,0 0 0,1 0 1,-1-1-1,1 1 0,-1 0 1,0 0-1,0 0 1,0 0-1,1 0 0,-1 0 1,0 0-1,0-1 1,0 1-1,0 0 0,0 0 1,-1 0-1,1 0 1,0 0-1,0 0 0,-1 0 1,1-1-1,0 1 0,-1 0 1,1 0-1,-1 0 1,1-1-1,-1 1 0,1 0 1,-1 0-1,1-1 1,-1 1-1,0-1 0,0 1 1,1 0-1,-1-1 1,0 0-1,0 1 0,1-1 1,-2 1 1,-1 1 5,0 0 0,-1-1 1,1 1-1,-1-1 1,1 0-1,-1 0 0,0 0 1,1 0-1,-3 0-5,-74-1 3,83-1-3,0 0 1,1 0-1,-1-1 1,0 1-1,0-1 1,1 0-1,-1 1 1,-1-1-1,2-1 0,10-5-4,31-14 4,2 2 1,1 2 0,0 3-1,1 1 1,1 3-1,0 2 1,0 2 0,1 2-1,17 2 0,-67 3 0,37-1 13,0 1 1,0 2-1,0 2 0,-1 2 1,1 1-1,1 2-13,-22-3 4,1 1-1,-1 1 1,-1 0-1,0 1 1,0 1-1,1 2-3,29 22 23,12 15-23,-24-19 7,1-1 0,25 13-7,-53-38-1,-3-2 2,-1-1 0,0 1-1,1 0 1,-1 0 0,0 0 0,0 1 0,-1-1 0,1 1 0,0-1 0,-1 1-1,-2-2 42,0-1 17,-18-3-39,1 0-1,0-1 1,-1 0 0,1-2 0,1 0-1,-1-1 1,-1-2-20,-8-1 10,-6-6-64,1-1 1,0-1-1,1-2 0,-21-18 54,45 37-327,7 9 240,7 13 84,2-5 0,0-1 0,2 0 0,0-1 1,0 0-1,2-1 0,-1-1 0,2 0 0,-1-1 0,6 3 3,-20-14 3,1 0 0,-1 0 0,1 0 0,-1 0 0,0 0 0,1 1 0,-1-1-1,1 0 1,-1 0 0,0 0 0,1-1 0,-1 1 0,1 0 0,-1 0 0,1 0-1,-1 0 1,0 0 0,1 0 0,-1-1 0,1 1 0,-1 0 0,0 0 0,1 0-1,-1-1 1,0 1 0,1 0 0,-1-1 0,0 1 0,0 0 0,1-1 0,-1 1-1,0 0 1,0-1 0,0 1 0,1 0 0,-1-1 0,0 1 0,0-1-1,0 1 1,0-1 0,0 1 0,0 0 0,0-1 0,0 1 0,0-1-3,5-22 31,-5 22-30,0-4 1,5-53 56,-5 54-56,0 0-1,0 0 1,-1 0 0,1 0 0,-1 0 0,0 0 0,0 0 0,0 1 0,0-1 0,-1 0 0,0 1 0,1-1 0,-2 1-2,3 2-3,-1 0 0,0 0 0,0 0 0,0 1 0,0-1 0,0 0 0,-1 1 0,1-1 0,0 1 0,0-1 0,0 1 0,0 0 0,-1 0 1,1-1-1,0 1 0,0 0 0,0 0 0,-1 0 0,1 0 0,0 0 0,0 0 0,-1 1 0,1-1 0,0 0 0,0 1 0,0-1 0,0 1 0,0-1 0,-1 1 0,1-1 3,-30 21-87,27-18 85,0 0-1,1 0 1,-1 1-1,1-1 1,0 1 0,0 0-1,0 0 1,1 0-1,-1 0 1,1 0-1,0 0 1,0 1 0,0-1-1,1 1 1,0 0-1,0-1 1,0 1-1,0 0 1,1 0 0,-1-1-1,1 1 1,1 1 2,-1-4-1,1-1 0,-1 0 0,1 1 0,-1-1 0,1 1 0,0-1 1,0 0-1,0 1 0,0-1 0,0 0 0,0 0 0,0 0 0,0 0 0,0 0 0,1 0 1,-1 0-1,0 0 0,1 0 0,0 0 1,32 14 0,-27-12-1,22 8 9,1-2-1,0-1 0,0-1 1,1-2-1,-1-1 0,10-1-7,65 1 57,21-6-57,-16 0 10,-90 4 12,-14 4 44,-7-4-63,0 0 0,-1 1 0,1-1 0,-1 0 0,1 0 0,-1 0 0,0 0 0,0 0 0,0-1 0,0 1 0,-1 0-2,-11 12-5,0 0 1,1 1 0,0 0 0,1 1 0,1 0 0,1 1 0,0 0-1,1 1 1,1 0 0,1 0 0,0 1 0,1-1 0,1 2 0,1-1-1,1 0 1,1 1 0,0 0 0,1-1 0,2 1 0,0 1 3,-1-19 0,0 1 1,0-1-1,1 0 1,-1 0-1,0 0 1,1 0 0,0 0-1,0 0 1,-1 0-1,1 0 1,0 0-1,1 0 1,-1 0-1,0 0 1,0-1-1,1 1 1,-1 0-1,1-1 1,-1 1-1,1-1 1,0 0 0,0 0-1,0 1 1,-1-1-1,1 0 1,0 0-1,0-1 1,0 1-1,1 0 1,-1-1-1,0 1 1,0-1-1,0 0 1,0 0-1,1 0 0,3 1 8,-1-2 0,0 1 0,0-1 0,1 1 0,-1-2 0,0 1 0,0 0 0,0-1 0,0 0 0,0 0 0,-1-1 0,1 1 1,-1-1-1,3-1-8,7-8 22,0-1 1,-1-1 0,0 1 0,-1-2 0,-1 0 0,0 0 0,-1-1 0,-1-1 0,0 0 0,-1 0 0,-1 0 0,-1-1 0,0 0 0,-1 0 0,0-5-23,2-22 29,-1 0-1,-2-1 1,-2 1 0,-2-1 0,-5-34-29,0 48-129,2 26-105,1 22 50,-24 250 64,2-43 120,22-150 42,8-113 123,3 1 0,9-29-165,9-40 35,-13 37-38,-4-1 1,-2 0-1,-4 0 1,-3 0 0,-4-11 2,2 73-31,0 1 0,-1-1 1,0 1-1,0 0 0,-1-1 1,-1 1-1,1 0 0,-5-5 31,6 10-14,0 0-1,-1 0 1,0 0-1,0 0 1,0 1 0,0-1-1,0 1 1,-1 0-1,0 0 1,0 0-1,1 1 1,-1-1-1,-1 1 1,1 0-1,0 0 1,-1 0 0,1 1-1,-3-1 15,0 0-8,0 1-1,0 0 1,-1 1 0,1-1 0,0 1-1,-1 0 1,1 1 0,0 0-1,0 0 1,-1 1 0,1 0-1,0 0 1,0 0 0,1 1-1,-3 1 9,-1 2-8,0 0 0,1 1 0,-1 0 0,1 0 0,1 1 0,0 0 0,0 0 0,0 1 0,-1 4 8,-9 13-1,1 1 0,2 1 1,1 0-1,1 1 0,1 1 1,-5 22 0,11-34-5,2 1 0,0-1 0,0 1 1,2-1-1,0 1 0,1 0 0,1 2 5,0-20 2,0 0 0,0 0-1,1 0 1,-1 0 0,0 0-1,0 0 1,0 0 0,1 0-1,-1-1 1,0 1 0,1 0-1,-1 0 1,1 0 0,-1 0-1,1-1 1,-1 1-1,1 0 1,0 0 0,-1-1-1,1 1 1,0 0 0,-1-1-1,1 1 1,0-1 0,0 1-1,0-1 1,0 0 0,0 1-2,1-1 11,0 1 1,1-1 0,0 1-1,-1-1 1,1 0 0,-1 0 0,1 0-1,-1 0 1,1-1 0,-1 1-1,2-1-11,6-1 55,-1-2 0,1 1 0,-1-1 0,1 0 0,5-4-55,9-7 46,-1 0 1,0-2 0,-1 0-1,-1-2 1,0-1-47,-13 12 8,0-1 1,-1 1 0,1-1 0,-2-1-1,1 1 1,-1-1 0,-1-1 0,0 1 0,0-1-1,-1 1 1,-1-1 0,1-1 0,0-6-9,-3 9 4,-1 1 0,1-1 0,-1 1 0,-1-1 0,0 0 0,0 1 0,0 0 1,-1-1-1,-1 1 0,1 0 0,-1 0 0,-1 0 0,1 0 0,-3-2-4,-1-1 2,0 1 0,-1 1 0,0 0 0,0 0 0,-1 0 0,0 1-1,-1 0 1,0 1 0,-9-5-2,6 4-5,0 0 0,-1 2 0,0 0 0,0 0 0,0 2 0,-1-1 0,1 2 0,-1 0 0,-15-1 5,21 3-5,0 1 0,1 0 0,-1 0 0,0 1-1,0 0 1,1 1 0,-1 0 0,1 0 0,-1 0-1,1 1 1,0 1 0,0 0 0,0 0 0,0 0-1,1 1 1,0 0 0,-5 4 5,1 2-6,1 0 0,0 1 1,1 0-1,1 0 0,-1 1 1,2 0-1,0 0 0,1 1 0,0 0 1,1 0-1,0 1 0,1 0 1,0 4 5,-2 15-13,2 1 1,1-1 0,1 0-1,2 1 1,3 11 12,-3-32-2,2-1 0,0 0 0,1 0 1,0 0-1,1-1 0,0 1 0,1-1 1,0 0-1,6 9 2,-6-13 1,1 0 1,-1 0-1,2-1 1,-1 0-1,1 0 0,0 0 1,0-1-1,1 0 1,0 0-1,0-1 1,0 0-1,0 0 1,9 3-2,0-3 19,0 1 1,0-2-1,0 0 0,1-1 1,0-1-1,-1-1 1,1 0-1,0-2 1,0 0-1,-1 0 1,1-2-1,0 0 1,-1-1-1,0-1 1,0-1-1,0 0-19,0-1 13,0 0-1,-1 0 1,0-2-1,0 0 1,-1-1-1,-1 0 1,0-2-1,0 1 1,-1-2-1,0 0 0,-1 0 1,-1-1-1,0 0 1,-1-1-1,8-14-12,-12 12 19,0 0-1,-1 0 1,-1 0-1,0-1 0,-1 1 1,-1-1-1,-1 0 1,-1 1-1,-1-17-18,1 31 5,0-8-3,-1 0-1,-1 0 1,1 0-1,-2 0 1,0 0 0,0 0-1,-1 1 1,0-1-2,2 7-2,1 0-1,-2 0 1,1 1-1,0-1 1,-1 1 0,0-1-1,0 1 1,0 0 0,0 0-1,-2-1 3,3 2-5,0 1 0,0 0 0,0 0 0,0 0 0,0 0 0,0 0 0,-1 0-1,1 0 1,0 1 0,-1-1 0,1 1 0,0 0 0,-1 0 0,1 0-1,-1 0 1,1 0 0,0 0 0,-1 1 0,0-1 5,0 1-9,0 0 0,0 0 0,0 1-1,0-1 1,0 1 0,1 0 0,-1-1 0,0 1 0,1 0 0,-1 1-1,1-1 1,0 0 0,0 1 0,0-1 0,0 1 0,-1 1 9,-24 49-22,25-48 18,-15 38-8,1 0 1,3 1-1,2 1 1,-2 18 11,1 20-5,-2 79 5,13-147 0,0 17-3,0 1 0,2-1 0,2 4 3,-3-28 0,2 0 0,-1 0-1,1 0 1,0-1-1,1 1 1,-1-1-1,1 1 1,1-1 0,0 0-1,0 0 1,0-1-1,1 1 1,0-1 0,4 5 0,-7-9 3,0 0 0,0 0 0,0 0 1,1-1-1,-1 1 0,0 0 0,1-1 1,-1 0-1,1 0 0,-1 0 0,1 0 0,0 0 1,-1 0-1,1 0 0,0-1 0,0 0 1,-1 1-1,1-1 0,0 0 0,0 0 1,0-1-1,-1 1 0,1-1 0,0 1 1,0-1-1,-1 0 0,1 0 0,-1 0 1,1 0-1,-1 0 0,1-1 0,-1 1 1,1-1-1,-1 0 0,0 1 0,1-3-3,7-5 23,0-1 0,-1-1 0,-1 0-1,0 0 1,0 0 0,3-8-23,5-12 23,0 0 0,-3-1 0,0-1 0,-2 0 0,-2 0-1,-1-1 1,-1-1 0,0-11-23,1-59 15,-3 0 1,-6-10-16,1 48-58,-1 54 15,-2 18-103,-2 21-4,-5 162 78,12 137 72,4-240 2,-4-76-3,-1-1 0,1 0 1,0 0-1,1 0 0,-1 0 0,2 0 0,-1-1 0,4 6 1,-7-13 3,1 1 1,-1-1-1,0 1 1,0-1-1,1 0 1,-1 1-1,0-1 1,0 1-1,1-1 1,-1 0-1,0 1 0,1-1 1,-1 0-1,1 0 1,-1 1-1,0-1 1,1 0-1,-1 0 1,1 0-1,-1 1 1,1-1-1,-1 0 0,1 0 1,-1 0-1,0 0 1,1 0-1,-1 0 1,1 0-1,-1 0 1,1 0-1,-1 0 1,1 0-1,-1 0 1,1 0-1,-1-1 0,1 1 1,-1 0-1,0 0 1,1 0-1,-1-1 1,1 1-1,-1 0 1,0-1-1,1 1 1,-1 0-1,0 0 0,1-1 1,-1 1-1,0-1 1,1 1-1,-1 0 1,0-1-1,0 1 1,0-1-1,1 0-3,11-26 195,-11 26-196,22-72-16,-4 0 0,-2-1 0,-4 0-1,-3-1 1,-4-1 0,-3 1 0,-6-74 17,1 127-54,0 0-1,-2 1 1,-1-1 0,-5-13 54,6 30-161,0 12 41,-2 12 2,-4 52 78,2 0 1,2 28 39,6 146 12,1-121-27,-2-113 23,1-8 0,-1 1 1,1-1-1,0 1 0,0 0 0,0-1 0,1 1 1,-1-1-1,1 1 0,0-1 0,0 1 1,0-1-1,0 0 0,1 1 0,0 1-8,-1-5 9,-1 0-1,0 0 1,1 0-1,-1 0 1,0 0-1,0 0 1,1 0-1,-1 0 1,0 0-1,1 0 1,-1 0-1,0 0 1,0 0-1,1-1 1,-1 1-1,0 0 1,0 0-1,1 0 1,-1-1-1,0 1 1,0 0-1,0 0 1,0 0-1,1-1 1,-1 1-1,0 0 1,0 0-1,0-1 1,0 1-1,0 0 1,0 0-1,1-1 1,-1 1-1,0 0 1,0-1-1,0 1 1,0 0-9,10-24 59,-1 0 1,-2-1-1,0 0 0,-1 0 1,-2-1-1,1-15-59,1-40 156,-4-37-156,-2-6-41,-5 108 32,5 17 8,0-1-1,0 0 0,0 0 1,0 0-1,0 1 1,0-1-1,0 0 0,0 0 1,0 0-1,0 0 1,0 1-1,0-1 0,-1 0 1,1 0-1,0 0 0,0 0 1,0 1-1,0-1 1,0 0-1,-1 0 0,1 0 1,0 0-1,0 0 0,0 0 1,-1 0-1,1 0 1,0 1-1,0-1 0,0 0 1,0 0-1,-1 0 1,1 0-1,0 0 0,0 0 1,0 0-1,-1 0 0,1 0 1,0 0-1,0 0 1,0 0-1,-1 0 0,1-1 1,0 1-1,0 0 0,0 0 1,-1 0-1,1 0 1,0 0-1,0 0 0,0 0 1,0 0-1,-1-1 1,1 1-1,0 0 0,0 0 1,0 0-1,0 0 0,0-1 1,0 1-1,0 0 1,-1 0-1,1 0 0,0 0 1,0-1-1,0 1 0,0 0 1,0 0-1,0 0 1,0-1 1,-5 17-26,0 0 0,1 0 0,1 0 0,1 1 0,0-1 0,1 7 26,-3 17-28,-89 801 208,89-766-200,3-61 155,1-16 255,-3-63-316,-3 1-1,-5-11-73,-4-48-267,8 55-36,4 60 234,-3 13-87,-3 15 100,2 0 0,0 1 0,1-1 0,0 9 56,-5 12-16,-16 62-24,-72 288 120,93-368-21,6-38 122,1-6-142,7-105-20,1-39-22,-7 84-106,0 37-33,-1-1 1,-3 0-1,-3-8 142,5 52-2,0 1 1,0-1-1,0 1 0,0 0 0,0-1 1,0 1-1,0-1 0,0 1 0,0 0 1,0-1-1,0 1 0,0-1 0,0 1 1,0 0-1,0-1 0,0 1 0,0-1 1,-1 1-1,1 0 0,0-1 0,0 1 0,-1 0 1,1-1-1,0 1 0,0 0 0,-1 0 1,1-1-1,0 1 0,-1 0 0,1 0 1,0-1-1,-1 1 0,1 0 0,0 0 1,-1 0-1,1 0 0,-1 0 0,1-1 1,0 1-1,-1 0 0,1 0 0,-1 0 0,1 0 1,0 0-1,-1 0 0,1 0 0,-1 0 1,1 1 1,-1-1-11,0 1-1,-1 0 1,1 0 0,0 0 0,0 1 0,0-1 0,0 0 0,0 0-1,1 1 1,-1-1 0,0 0 0,1 1 0,-1-1 11,-13 36-24,1 0 0,3 1 1,0 0-1,1 12 24,-18 157 90,24-184-140,0 4 386,12-48 75,-2-6-366,-1 0 0,-1 0 0,-1-1 0,-1 1-1,-2-1 1,-1-9-45,-1 20-1,0 1 0,-1-1-1,-1 0 1,0 1 0,-1 0-1,-1 0 1,-1 0 0,0 0-1,-1 1 1,-1 0 0,-1-1 1,8 14-5,0 0-1,0 1 1,0 0 0,0-1 0,0 1 0,0 0 0,-1-1-1,1 1 1,0 0 0,-1 0 0,1 0 0,-1 0 0,1 0-1,-1 1 1,0-1 0,1 0 0,-1 1 0,-1-1 5,2 1-7,-1 0 0,1 0 0,0 0 0,-1 0-1,1 1 1,0-1 0,0 0 0,-1 1 0,1-1 0,0 1 0,0-1 0,0 1 0,-1 0 0,1 0 0,0-1 0,0 1 0,0 0 0,0 0 0,1 0 0,-1 0 0,0 0-1,0 0 1,0 0 0,1 0 0,-1 1 7,-56 104-140,52-105 284,0-10-94,-4-14-32,8 20 2,-11-41-14,-9-22-18,21 66 11,0 0 0,0 0 0,0-1 0,0 1 1,0 0-1,0 0 0,0 0 0,0-1 0,0 1 0,0 0 1,-1 0-1,1 0 0,0 0 0,0 0 0,0-1 0,0 1 1,0 0-1,0 0 0,-1 0 0,1 0 0,0 0 0,0 0 1,0 0-1,0-1 0,-1 1 0,1 0 0,0 0 1,0 0-1,0 0 0,-1 0 0,1 0 0,0 0 0,0 0 1,0 0-1,0 0 0,-1 0 0,1 0 0,0 0 0,0 0 1,0 0-1,-1 0 0,1 0 1,-6 8-78,-1 8-48,0 14 114,2-1 0,2 1 0,0 0 0,2 0 0,1 0 0,4 25 12,-3-50 0,0 0 0,1 1 0,-1-1 0,1 0 0,1 0-1,-1 0 1,1 0 0,0 0 0,0-1 0,0 1 0,0-1 0,1 0 0,0 0 0,0 0 0,0 0 0,0-1 0,1 0-1,0 1 1,14 9 1,0-2-1,1 1 0,16 5 0,-17-10 4,1 0 0,15 3-4,-23-7 2,0 0 0,0 0 1,0 1-1,-1 0 0,0 1 0,0 1 1,0 0-1,-1 0 0,0 1 0,2 1-2,-9-4 2,-1-1-1,1 1 0,0-1 1,-1 1-1,0 0 0,0 0 1,0 0-1,-1 0 0,1 0 1,-1 0-1,0 0 0,0 1 1,0-1-1,-1 1 0,1-1 1,-1 0-1,0 1 1,-1-1-1,1 1 0,-1-1 1,0 0-1,0 2-1,-2 5 4,0 1 0,-1-1 0,0-1 0,0 1 0,-1 0 0,-1-1 0,-5 8-4,-70 90 0,-4-3 1,-27 21-1,98-111 0,-19 23 12,32-38-24,1 0-5,6 0 12,0-1 0,0-1 0,1 1 0,-1-1 0,0 0 1,0 0-1,0-1 0,-1 0 0,1 0 0,-1 0 0,1-1 0,3-3 5,13-10-53,-1-1 0,4-6 53,-19 18-33,-4 4 26,0-1 0,1 1-1,-1-1 1,-1 1 0,1-1-1,0 0 1,0 1 0,0-3 7,-2 5-1,-1 0 1,1 0 0,0 0 0,0 0-1,0 0 1,0 1 0,-1-1 0,1 0-1,0 0 1,0 0 0,0 0 0,0 0-1,-1 0 1,1 0 0,0 0 0,0 0-1,0 0 1,-1 0 0,1 0 0,0 0-1,0 0 1,0 0 0,0-1 0,-1 1-1,1 0 1,0 0 0,0 0 0,0 0-1,0 0 1,0 0 0,-1 0 0,1 0-1,0-1 1,0 1 0,0 0 0,0 0-1,0 0 1,0 0 0,0 0 0,-1-1-1,1 1 1,0 0 0,0 0 0,0 0-1,0-1 1,0 1 0,0 0 0,0 0-1,0 0 1,0 0 0,0-1 0,0 1-1,0 0 1,0 0 0,0 0 0,0 0-1,0-1 1,0 1 0,0 0 0,1 0-1,-1 0 1,0 0 0,0-1 0,0 1-1,0 0 1,0 0 0,0 0-5,-6 2-3,0 0-1,0 0 0,1 1 0,-1 0 1,1 0-1,-1 0 0,1 1 1,1 0-1,-1 0 0,0 0 9,-48 50-45,32-31 40,-56 63-26,81-90-2,1 0 1,-1 0-1,1 1 0,0 0 1,0-1-1,0 2 0,0-1 0,1 0 1,-1 1-1,1 0 0,2 0 33,-8 2-68,0 0 3,-1 7 21,-4-2 47,1 0 0,-1 0 0,0 0 0,0-1 1,-1 0-1,1 0 0,-1 0 0,0-1 0,-5 3-3,3-2 1,-1 2-1,0-1 1,1 1-1,-3 4 0,3-4-1,4-2 0,0 0 0,1-1-1,-1 1 1,0 1 0,1-1-1,0 0 1,0 1-1,1 0 1,-1-1 0,0 4 1,25-7-32,-6-2 41,0-1 0,-1 0 0,1-2 0,-1 1-1,0-2 1,0 0 0,0-1 0,0 0 0,-1-1 0,0-1 0,-1 0 0,1-1 0,6-7-9,7-6 18,-1 0 0,-2-2-1,0-1 1,-1-1 0,16-25-18,-21 24 6,-1 0 1,-1-1-1,-1-1 1,3-14-7,-10 24 0,-1 0 1,-2-1 0,0 0 0,0 0-1,-2 0 1,-1-1 0,0-10-1,-2 29-24,-2 20-146,-28 105 142,14-66 22,3 0 0,3 1 0,2 1 0,2 5 6,5-57-1,3 25-6,-2-31 8,1-1 0,-1 1-1,0-1 1,0 1 0,1-1-1,-1 1 1,0-1 0,1 1-1,-1-1 1,0 0 0,1 1-1,-1-1 1,1 1 0,-1-1-1,1 0 1,-1 1 0,1-1-1,-1 0 1,1 0 0,-1 0-1,1 1 1,0-1 0,-1 0-1,1 0 1,-1 0 0,1 0-1,-1 0 1,1 0 0,0 0-1,-1 0 1,1 0 0,-1 0-1,1 0 1,-1 0 0,1-1-1,-1 1 1,1 0 0,0 0-1,-1 0 1,1-1 0,-1 1-1,1 0 1,-1-1 0,0 1-1,1-1 1,-1 1 0,1 0-1,-1-1 0,9-7 28,0 0 0,0 0 0,-1 0 0,-1-1-1,1-1 1,-1 1 0,-1-1 0,0-1 0,1-2-28,4-5 13,4-7-4,0 0 0,-2-2 0,-1 0 0,-1 0-1,-2-1 1,0 0 0,-2-1 0,-1 0-1,-2 0 1,0 0 0,-2 0 0,-1-1-9,-1 7-1,1 16 0,-1-1 1,0 0 0,0 1-1,-1-1 1,0-4 0,1 12-1,0 0 1,0 0-1,0-1 0,0 1 1,0 0-1,0 0 0,-1-1 1,1 1-1,0 0 0,0 0 1,0 0-1,0-1 0,0 1 0,0 0 1,-1 0-1,1 0 0,0-1 1,0 1-1,0 0 0,0 0 1,-1 0-1,1 0 0,0-1 1,0 1-1,-1 0 0,1 0 0,0 0 1,0 0-1,-1 0 0,1 0 1,0 0-1,0 0 0,-1 0 1,1 0-1,0 0 0,0 0 1,-1 0-1,1 0 0,0 0 0,0 0 1,-1 0-1,1 0 0,0 0 1,0 0-1,0 0 0,-1 0 1,1 0-1,0 1 1,-11 10-86,4 4 72,1 0-1,0 0 0,1 1 0,0 0 1,1 0-1,0 7 15,-10 102 64,14-121-65,-5 90 30,5 3-29,0-59-9,0-30 5,0 0 0,1-1 0,0 1 0,0-1 1,2 4 3,-3-10 4,0 0 1,0 0 0,0-1-1,0 1 1,1 0 0,-1 0-1,0 0 1,1 0 0,-1-1-1,0 1 1,1 0 0,-1 0-1,1-1 1,-1 1 0,1 0-1,-1-1 1,1 1 0,0 0-1,-1-1 1,1 1 0,0-1-1,-1 1 1,1-1 0,0 0-1,0 1 1,0-1 0,-1 0-1,1 1 1,0-1 0,0 0-1,0 0 1,0 0 0,0 0-1,-1 1 1,1-1 0,0-1-1,0 1 1,0 0 0,0 0-1,0 0 1,-1 0 0,1-1-1,0 1 1,0 0 0,0-1-1,-1 1 1,1 0 0,0-1-1,0 1 1,-1-1 0,1 0-5,4-4 37,0 0 0,-1 0 0,0 0 0,0-1 0,-1 0 0,1 0 0,-1 0 0,-1 0 0,1 0 0,-1-1 0,1-4-37,1 0 33,5-16-15,-1 0-1,-2 0 1,-1 0 0,-1-1-1,0-17-17,-2-46 66,-3-7-66,-1 3-51,2-218-299,-11 448 200,7 382 385,4-359-178,-1-148-51,1 1 1,1-1-1,-1 0 1,1 0-1,1 1 1,0-1 0,1 0-1,0-1 1,0 1-1,1 0 1,0-1-1,1 0 1,0 1-7,-5-9 1,1-1 1,-1 1-1,0-1 1,0 0-1,1 1 1,-1-1-1,0 1 1,1-1-1,-1 0 1,1 0-1,-1 1 1,0-1-1,1 0 1,-1 0-1,1 1 1,-1-1-1,1 0 1,-1 0-1,0 0 1,1 0-1,-1 1 1,1-1-1,-1 0 1,1 0-1,-1 0 1,1 0-1,-1 0 1,1 0-1,-1-1 1,1 1-1,-1 0 1,1 0-1,-1 0 1,1 0-1,-1 0 1,0-1-1,1 1 1,-1 0-1,1 0 1,-1-1-1,0 1 1,1 0-1,-1-1 1,0 1-1,1 0 1,-1-1-1,0 1 1,1-1-1,-1 1 1,0-1-1,0 1 1,0 0-1,1-1 1,-1 1-1,0-1 1,0 1-1,0-1 1,0 1-2,10-30 74,-9 29-75,7-40 45,0 0 1,-3 0-1,-1-25-44,-2-128 63,-3 103-46,-21-296-64,7 189 54,7 31-39,10-95 32,1 222-28,3-1 0,1-3 28,-5 40-67,2 12-100,13 76 106,-3 0 1,-3 1-1,-3 27 61,-4 264 146,-4-249 19,-6 23 310,-6 5-475,-5 75 94,16-194-98,1-28 8,1-24-1,3-19 2,1 1-1,1 0 1,3-4-5,10-56-7,3-114-274,-6-180 281,-9 146-94,11 42 74,-6 90 0,-15 194-231,4 16 251,-1 80 67,-16 337 537,10-414-367,-19 87-237,-3 43 142,24-198-130,-1-1 0,-2 0 1,-10 27-13,11-41 1,-10 54 9,-23-73 65,3 1-59,0 1 1,-12 4-17,24-3 14,0-1 0,0-1 0,0-1 0,-1-1 0,1-1 0,-9-2-14,-14-3-11,-1 3 0,1 1 0,-1 3 11,14-1 9,30 0-15,-1 1 0,1 0 0,-1 0-1,0 0 1,1 0 0,0 1 0,-1-1 0,1 1 0,0 0 0,0 1 0,0-1 0,0 1 0,0-1 0,-1 3 6,3-4-19,1-1-14,1 0 18,0 0 7,10-1 11,0 0 1,0-1-1,0 0 0,-1-1 1,1 0-1,-1 0 0,0-1 1,1 0-1,-2-1 0,1 0 1,0 0-4,23-16 6,0-2 0,2-4-6,-32 25-1,18-16 2,-1 0-1,0-1 1,-1-2 0,-1 0-1,-1 0 1,-1-2 0,-2 1-1,2-6 0,8-17 4,-3 0-1,-2-2 1,12-45-4,-20 47 0,-2 0 0,-2 0 0,-2-1 0,-2 0 0,-2 0 0,-4-27 0,-5-19 3,3 39 2,2-32-5,4 36 18,-3 0-1,-8-47-17,5 67 8,-1 0 0,-1 1 0,-1 0 0,-1 1 0,-11-19-8,9 23 14,-1 0 1,0 0 0,-2 2-1,-1-1 1,-1 2 0,0 0-1,-2 1 1,-1 0-15,10 10 1,-16-15 3,-1 0 1,-1 2 0,-1 1-1,-1 1 1,-13-5-5,-19-9 41,-51-39-41,56 35 12,-1 2-1,-7 0-11,17 15 2,-1 1 1,0 3-1,-34-7-2,-157-27-8,211 46 9,-51-7-7,0 3 0,-1 4 0,0 4 0,-37 5 6,59 2 10,1 3-1,-53 15-9,25-5 8,-83 17 14,-149 28-48,291-57-3,-1 1 0,1 2 0,1 0 0,-7 5 29,-18 7-52,0-3 25,-2-2 1,1-2 0,-15 0 26,60-13-14,0 0 0,0 1 0,1 0 0,-1 0 1,1 1-1,0 0 0,0 0 0,1 0 0,-2 2 14,-37 23 12,32-23-20,0 2 1,0-1 0,1 2 0,0-1 0,0 1 0,1 1 0,0 0 0,1 1 0,0 0 0,1 0 0,-5 9 7,1-4 7,0-2 4,0-1 1,-1 0-1,0-2 1,0 1-1,-2-1 0,1-1 1,-13 6-12,21-12-3,-1 1-1,1 0 1,0 1 0,1 0 0,0-1-1,-1 2 1,2-1 0,-1 1 0,1-1-1,0 1 1,-2 6 3,-1 4-9,0 0-1,1 0 1,1 1-1,-2 11 10,1 11-8,3 0 0,1 1-1,1-1 1,3 5 8,-1 21-48,0-62 33,0 0 1,0 0-1,1 0 0,-1 0 0,1 0 0,0 0 0,0-1 1,1 1-1,1 2 15,-3-6 34,-1 0-6,-5-23 43,-109-126-35,110 144-38,0 0-1,0 0 0,0 0 1,-1 0-1,0 1 0,1 0 1,-2 0-1,1 0 0,0 0 1,-1 1-1,0 0 1,0 0-1,0 1 0,0 0 1,0 0-1,0 0 0,-1 0 1,1 1-1,0 0 1,-1 1-1,1-1 0,-1 1 1,1 1-1,-1-1 0,1 1 1,-1 0-1,1 0 1,0 1-1,-1 0 0,1 0 1,0 1-1,0-1 0,1 1 1,-1 0-1,-1 2 3,-7 5-10,-1 1-1,1 1 0,1 0 1,0 1-1,1 1 1,0 0-1,-4 8 11,11-15-5,0 1-1,1-1 0,0 1 1,1 0-1,-1 0 1,2 0-1,-1 0 1,1 1-1,0-1 1,1 1-1,0-1 1,0 1-1,1-1 0,0 1 1,1 0-1,0 5 6,0-13-2,0 1 0,-1-1-1,1 1 1,0-1 0,-1 1 0,1-1-1,0 1 1,0-1 0,0 0-1,1 0 1,-1 1 0,0-1-1,0 0 1,1 0 0,-1 0-1,0 0 1,1 0 0,-1-1-1,1 1 1,-1 0 0,1-1 0,-1 1-1,1-1 1,0 0 0,-1 1-1,1-1 1,0 0 0,-1 0-1,1 0 1,0 0 0,1 0 2,3 0-3,0-1 0,0 1 0,1-1 0,-1 0 0,0 0-1,0-1 1,0 0 0,0 0 3,7-5 1,0 0 0,-1-1 0,0-1 0,0 0 0,-1 0 0,-1-1 0,1 0 0,-2-1 0,1 0 0,-1 0 0,-1-1 0,0-1 0,-1 1 0,0-1 0,0-2-1,-5 8-16,0 1 0,0-1 0,0 0-1,-1 0 1,0 0 0,0 0 0,-1 0 0,0 1 0,0-1 0,-1 0-1,0 0 1,0 0 0,0 0 0,-1 0 0,0 0 0,0 1-1,-1-1 1,0 1 0,0 0 0,0 0 0,-1 0 0,0 0-1,0 1 1,-1-1 0,1 1 0,-1 0 0,0 0 0,-1 1 0,1-1-1,-1 1 1,0 0 0,0 1 0,0 0 0,0 0 0,0 0-1,-1 0 1,0 1 0,1 0 0,-1 1 0,0 0 0,0 0 0,0 0-1,0 0 1,-6 2 16,10-1-14,-1 1 0,1-1-1,0 1 1,-1 0 0,1 0 0,0 1-1,0-1 1,0 1 0,0-1-1,0 1 1,0 0 0,0 0 0,1 1-1,-1-1 1,0 0 0,1 1-1,0 0 1,0-1 0,0 1 0,0 0-1,0 0 1,1 0 0,-1 0 0,1 0-1,-1 4 15,-4 6-4,2 0-1,0 0 0,1 1 0,0-1 1,1 1-1,0 0 5,1-7-1,-1 11-7,1 1-1,0-1 0,1 1 1,1-1-1,1 6 9,-1-20-1,-1-1 0,1 0 0,-1 1-1,1-1 1,0 0 0,0 0 0,1 0-1,-1 0 1,1 0 0,-1 0 0,1 0 0,0 0-1,0 0 1,0-1 0,0 1 0,1-1 0,-1 1-1,1-1 1,-1 0 0,1 0 0,0 0-1,0-1 1,0 1 0,0-1 0,0 1 0,0-1-1,0 0 1,1 0 0,-1 0 0,0-1-1,4 1 2,-1-1 2,-1 0 0,1 0 0,0-1 0,0 1 0,0-1 0,0-1 0,-1 1 0,1-1 0,-1 0 0,1-1 0,-1 1 0,0-1 0,0 0 0,0 0 0,0-1 0,0 1 0,-1-1 0,0 0 0,1 0 0,-1-1 0,0 0-2,2-2 5,-1 0-1,0-1 0,-1 1 0,1-1 0,-1-1 0,-1 1 1,0 0-1,0-1 0,0 1 0,-1-1 0,-1 0 0,1 0 0,-1-8-4,-1 5 2,0 1 0,-1-1 0,0 1 0,-1-1 0,0 1 0,-1 0 0,0 0 0,-1 0 0,0 0 0,0 1 0,-2 0 0,1-1-1,-1 2 1,0-1 0,-1 1 0,-7-8-2,0 0 4,0 0 0,-1 1 0,0 1 0,-9-6-4,18 16-3,0 0-1,-1 1 1,1 0-1,-1 0 1,1 1 0,-1-1-1,-1 2 1,1-1-1,0 1 1,0 0-1,-1 0 1,1 1 0,-1 0-1,-3 1 4,7 0-5,0 1-1,0 0 1,0 0-1,0 0 1,0 1-1,1 0 1,-1-1 0,0 1-1,1 0 1,-1 1-1,1-1 1,0 1-1,0-1 1,0 1-1,0 0 1,1 0-1,-1 0 1,1 1-1,-2 1 7,-6 9-15,1 1 0,0 0 0,1 1 0,1 1 14,1-3-7,0 1 0,1 0 0,1 0 0,0 0 0,1 1 0,1 0 0,0-1 0,1 1 0,1 0 0,1 3 7,-1-11-2,1-1-1,0 1 1,0-1-1,1 1 0,0-1 1,1 0-1,-1 0 0,1 0 1,1 0-1,-1-1 0,1 1 1,0-1-1,1 0 1,-1 0-1,1 0 0,1-1 1,-1 0-1,1 0 0,0 0 1,0 0-1,0-1 0,1 0 3,-4-2 3,-1-1-1,1 1 0,0-1 1,0 0-1,0 0 1,0 0-1,0 0 0,0-1 1,0 1-1,1-1 0,-1 0 1,0 0-1,0 0 0,0 0 1,0 0-1,0-1 0,1 1 1,-1-1-1,0 0 0,0 0 1,0 0-1,-1-1 0,1 1 1,0-1-1,0 1 1,-1-1-1,1 0 0,-1 0 1,1 0-1,-1 0 0,0-1 1,0 1-1,0 0 0,0-1 1,0 0-1,-1 1 0,1-1 1,-1 0-1,1 0 0,-1 0 1,0 0-1,0 0-2,1-10 5,1 0 1,-2 0-1,0 0 0,0 0 0,-1 1 1,-1-1-1,0 0 0,-1 0 0,0 0 0,-1 1 1,-1-1-1,0 1 0,-5-12-5,-2 1 5,-1-1-1,-1 1 0,-13-16-4,21 31 2,-1 0-1,-1 1 0,1-1 0,-1 1 1,0 1-1,-1-1 0,0 1 0,0 1 0,0-1 1,0 1-1,-6-2-1,10 6 0,-1-1 0,0 1 0,1-1 0,-1 1-1,0 1 1,1-1 0,-1 1 0,0 0 0,0 0 0,0 0 0,1 0 0,-4 1 0,6 0-4,0-1 0,1 1 0,-1 0 0,0-1 0,0 1 0,1 0 0,-1 0 1,0 0-1,1 0 0,-1 1 0,1-1 0,-1 0 0,1 1 0,0-1 0,-1 1 0,1-1 0,0 1 0,0-1 0,0 1 0,0 0 0,1 0 1,-1-1-1,0 1 0,1 0 0,-1 0 0,1 0 0,-1 0 0,1 0 0,0 0 0,0 1 4,-1 5-2,1 0-1,0 1 0,0-1 1,1 0-1,0 0 1,0 0-1,1 0 1,0 0-1,0 0 0,1 0 1,0 0-1,0-1 1,1 0-1,0 1 1,1-1-1,-1-1 1,1 1-1,0-1 0,1 0 1,0 0-1,0 0 1,0-1-1,1 0 1,-1 0-1,1 0 0,1-1 3,-4-1 4,0-1 0,0-1 0,0 1 0,0 0 0,0-1 0,0 0 0,1 0 0,-1 0 0,0 0 0,1-1 0,-1 0 0,0 0 0,1 0 0,-1 0-4,-3-1 3,0 1 0,-1-1 0,1 1 0,-1-1 0,1 0 0,-1 1 0,1-1 0,-1 0 0,1 1 0,-1-1 0,0 0 0,1 0 0,-1 1 0,0-1 0,1 0 0,-1 0 0,0 0 0,0 1 0,0-1 0,0 0 0,0 0 0,0 0 0,0 0 0,0 0-3,0-28 22,-1 22-12,2 6-9,-1 0 0,0 0-1,0 0 1,0 0 0,0-1-1,0 1 1,0 0-1,0 0 1,0 0 0,0 0-1,0 0 1,0 0-1,-1-1 1,1 1 0,0 0-1,-1 0 1,1 0 0,-1 0-1,0 0 1,1 0-1,-1 0 1,0 1 0,1-1-1,-1 0 1,0 0-1,0 0 1,0 1 0,0-1-1,1 0 1,-1 1 0,0-1-1,0 1 1,0-1-1,-1 1 1,1-1 0,0 1-1,0 0 1,0 0-1,0-1 0,-1 3-3,1 1-1,0-1 0,0 0 0,0 0 0,0 1 0,1-1 0,-1 1 0,1-1 0,-1 0 0,1 1 0,0-1 0,0 1 0,0 0 4,0 0-5,-2 13 2,0 1 0,2 0-1,0-1 1,1 1 0,0 0-1,2-1 1,0 1 0,1-1-1,0 0 1,1 0 0,1 0-1,3 5 4,89 167 710,61 81-710,-157-263 13,-1-5-9,-1 1 0,0-1 0,1 0 1,0 1-1,-1-1 0,1 0 1,0 1-1,0-1 0,-1 0 0,1 0 1,0 0-1,0 0 0,0 0 0,1 0 1,-1 0-1,0 0 0,0 0 0,1 0-4,-1-16 71,1-299-182,-2 314 83,0 8-156,0 18 174,1 0 1,1-1-1,2 1 0,0-1 0,2 0 1,5 15 9,-11-40 0,0 1 0,0-1 0,0 0 0,0 0 0,0 1 0,0-1 0,0 0 0,0 0 0,0 1 0,1-1 0,-1 0 0,0 0 1,0 1-1,0-1 0,0 0 0,0 0 0,1 0 0,-1 1 0,0-1 0,0 0 0,0 0 0,1 0 0,-1 0 0,0 0 0,0 1 0,0-1 1,1 0-1,-1 0 0,0 0 0,0 0 0,1 0 0,-1 0 0,0 0 0,0 0 0,1 0 0,-1 0 0,0 0 0,0 0 0,1 0 0,-1 0 1,0 0-1,0 0 0,1 0 0,-1 0 0,0 0 0,0 0 0,1-1 0,-1 1 0,0 0 0,0 0 0,0 0 0,1 0 0,-1 0 0,0-1 1,0 1-1,0 0 0,1 0 0,-1 0 0,0-1 0,0 1 0,0 0 0,0-1 0,9-14 8,-8 14-7,20-48-46,7-28 45,-18 47-142,1-1 1,1 2-1,1 0 0,2 0 1,1 1-1,11-13 142,-20 33-47,1 1 0,1 0 0,-1 0 0,1 1 0,0 0 0,0 0 0,1 1 0,0 0 0,0 1 0,0 0 0,0 1 0,1 0 0,-1 0 0,1 1 0,0 1 0,0 0 0,0 0 1,5 1 46,-18 17-40,-2-11 65,-1 0 1,0 0-1,0-1 1,0 0-1,-1 0 1,1 0-1,-2 0 1,-3 2-26,-4 3 45,-49 35 845,-48 24-890,108-67 27,2-6-11,0-1 0,0 1 0,0 0 0,0 0 0,1 0-1,0-1 1,0 1 0,0 0 0,0-2-16,0 4 5,2-31-73,-1 1 26,-1 25-13,-2 9-45,-26 63 74,21-49 31,-1 0 0,2 0 0,-3 10-5,1 9 32,2 0 0,1 0 0,1 0 0,2 1 0,2-1 0,1 1 0,2-1 0,1 1 0,2 2-32,2-6 20,-2-8 51,-2 1 0,0-1 0,-1 1 1,-1 3-72,-2-12 3,0 0 0,2 0 0,0 0 0,0-1 1,2 1-1,0-1 0,0 0 0,2 0 0,0 0 1,5 9-4,2-6 2,1-1 1,0 0 0,2-1 0,10 9-3,25 26 5,-44-45-5,1 0 0,-1-1 0,1 0 0,1 0 0,-1-1 0,1 0 0,-1 0 0,1-1 0,1 0 0,8 2 2,1 0 0,0-1 0,0-1 1,4-1-3,35 7-19,-39-7 3,0 0-1,1-2 1,-1 0 0,12-2 16,19 0-76,73-2-119,-36-5 102,-67 9 96,-12 1-3,0-1 0,0 0 0,-1 0-1,1-1 1,0 0 0,-1 0-1,1-1 1,4-2 0,34-6 8,-37 8-23,-1 0 0,0 0 0,1 0-1,-1 1 1,3 0 15,-11 1-2,1 0-1,0 0 1,0-1 0,0 1-1,-1 0 1,1-1 0,0 1-1,-1 0 1,1-1 0,0 1-1,-1 0 1,1-1 0,-1 1-1,1-1 1,0 0 0,-1 1-1,1-1 1,-1 0 2,10-5 21,-10 6-20,-1 0 1,1 0 0,0 0 0,0 0-1,0 0 1,0 0 0,0 0-1,-1-1 1,1 1 0,0 0-1,0 0 1,0 0 0,0 0-1,0 0 1,0 0 0,0-1-1,0 1 1,0 0 0,-1 0-1,1 0 1,0 0 0,0 0-1,0-1 1,0 1 0,0 0 0,0 0-1,0 0 1,0 0 0,0-1-1,0 1 1,0 0 0,0 0-1,0 0 1,0 0 0,0 0-1,0-1 1,0 1 0,1 0-1,-1 0 1,0 0 0,0 0-1,0 0 1,0-1 0,0 1 0,0 0-1,0 0 1,0 0 0,1 0-1,-1 0 1,0 0 0,0 0-1,0 0 1,0-1 0,0 1-1,0 0 1,1 0 0,-1 0-1,0 0 1,0 0 0,0 0-1,0 0 1,1 0 0,-1 0 0,0 0-1,0 0 1,0 0 0,0 0-1,1 0 1,-1 0-2,-15-7-78,-18 3-436,33 4 599,64 0 490,71 14-577,39 0 26,-158-12-26,1 0 0,-1 1 0,0 1 0,8 3 2,30 4-2,-44-10 1,0 1 0,-1 0 0,1 0 0,0 1 0,-1 1 0,6 2 1,-9-4 1,-1 0 0,1 0-1,-1-1 1,1 0 0,0 0-1,1 0 0,14 3 3,-2 0 2,0-2 1,0 1-1,1-2 0,12-1-5,-31 0 24,-1 0-12,0 0 4,0 0 38,0 0 26,0 0 3,0 0 10,-13 0-687,-5 0-1519,5 0-2335,-5 0-8199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29.572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0 206 8682,'0'0'2794,"0"0"-711,0 0-696,14-20-192,-7 12-1136,1 1-1,0 0 1,1 0 0,-1 0 0,1 1-1,1 1 1,-1-1 0,1 2 0,0-1-1,0 1 1,0 1 0,1 0 0,-1 0 0,1 1-1,3 0-58,-13 2 0,1 1 1,-1-1-1,1 0 0,-1 1 0,1-1 0,-1 1 1,1-1-1,-1 1 0,0 0 0,1 0 0,-1-1 1,0 1-1,0 0 0,1 0 0,-1 1 0,0-1 0,0 0 1,0 0-1,0 0 0,0 1 0,-1-1 0,1 0 1,0 1-1,-1-1 0,1 1 0,-1-1 0,1 0 1,-1 1-1,0 0 0,1-1 0,-1 1 0,0-1 0,0 1 0,1 11 31,0 0 0,0-1 0,-2 1 0,1 1-31,-1 3 54,1-16 2,0 0 0,1 0-1,-1-1 1,0 1-1,0 0 1,0 0 0,0-1-1,0 1 1,0 0-1,0 0 1,0 0 0,0-1-1,-1 1 1,1 0-1,0 0 1,0-1 0,-1 1-1,1 0 1,0 0-1,-1-1 1,1 1 0,-1 0-1,1-1 1,-1 1-1,1-1 1,-1 1 0,1 0-1,-1-1 1,0 1-1,1-1 1,-1 0 0,0 1-1,1-1 1,-1 1-1,0-1 1,1 0 0,-1 0-1,0 1 1,0-1-1,0 0 1,1 0 0,-1 0-1,0 0 1,0 0 0,0 0-1,1 0 1,-1 0-1,0 0 1,0-1-56,0 1 24,0-1-1,1 0 1,-1 1 0,1-1-1,-1 0 1,1 0 0,-1 1-1,1-1 1,0 0-1,-1 0 1,1 0 0,0 0-1,-1 0 1,1 1 0,0-1-1,0 0 1,0 0 0,0 0-1,0 0 1,0 0 0,0 0-1,0 0 1,1 0-24,0-29-44,-1 28 59,0-1-20,0 1 0,0-1 0,1 1 0,-1-1 1,1 1-1,0-1 0,-1 1 0,1 0 0,0-1 0,1 1 1,-1 0-1,0 0 0,1 0 0,-1 0 0,1 0 0,-1 0 1,1 0-1,0 1 0,0-1 0,0 0 5,1 0-11,1 0 0,0 0-1,-1 1 1,1-1 0,0 1 0,0 0 0,0 0-1,0 0 1,0 0 0,0 1 0,0-1 0,0 1 11,4 0-24,-1 0 0,1 0 1,0 1-1,-1 0 1,1 1-1,-1 0 1,1 0-1,-1 0 1,0 1-1,0 0 0,0 0 1,0 1-1,1 1 24,0 0-32,-2-1 10,-1 0 1,1 0-1,-1 1 1,1 0 0,-1 0-1,0 0 1,-1 0-1,1 1 1,-1-1 0,0 1-1,-1 0 1,1 1 0,1 5 21,-4-11 312,-1-1 326,-2-23 427,1 18-1131,0 0-1,1 0 1,0 0 0,1 0 0,-1 0 0,1 0 0,0 1 0,0-1 0,0 0 0,1 0 66,-1 3-36,0 0 1,0 0-1,1 0 1,-1 0-1,1 1 1,-1-1-1,1 0 1,0 1-1,0-1 1,-1 1-1,1 0 1,0 0-1,0 0 1,0 0-1,1 0 1,-1 0-1,0 0 1,0 1-1,0-1 1,1 1-1,-1 0 0,0-1 1,1 1 35,5-1-19,1-1 1,-1 1-1,1 1 0,0 0 1,-1 0-1,1 0 0,-1 1 1,1 1-1,-1-1 0,1 1 1,-1 1-1,0 0 0,0 0 1,0 0-1,0 1 0,5 4 19,-4-2 31,-6-5-20,-1 0-1,0 0 0,0 1 1,0-1-1,0 1 0,0-1 1,0 1-1,0-1 0,-1 1 1,1 0-1,0 0 0,-1 0 1,0 0-1,1 0 0,-1 0 1,0 1-1,0-1 0,0 0 1,0 1-1,-1-1 0,1 1-10,-1-2 363,0-1 38,0 0-31,18-33 49,-12 26-450,-1 0 0,1 0 0,1 1 1,-1 0-1,1 0 0,0 0 0,0 1 1,1 0-1,-1 1 0,1-1 0,0 1 1,1 1-1,6-3 31,-9 4-5,1 1-1,-1-1 1,0 1 0,1 0 0,-1 1 0,1-1 0,-1 1 0,1 0 0,0 1-1,-1 0 1,1 0 0,-1 0 0,0 1 0,1 0 0,-1 0 0,0 1-1,0-1 1,0 1 0,2 3 5,-3-3 16,0 0-1,-1 0 1,1 1-1,-1-1 1,0 1-1,0 1 1,-1-1 0,1 0-1,-1 1 1,0 0-1,0-1 1,0 1-1,-1 0 1,0 1-1,0-1 1,0 0-1,-1 1 1,1-1-1,-1 1 1,0-1 0,-1 1-1,0-1 1,0 1-1,0 0 1,0-1-1,-2 6-15,2-9 39,-1-1 0,0 1 0,1 0-1,-1 0 1,0-1 0,0 1-1,0-1 1,0 1 0,0-1 0,-1 1-1,1-1 1,0 0 0,-1 0 0,1 0-1,-1 0 1,1 0 0,-1 0 0,0 0-1,1 0 1,-1 0 0,0-1 0,0 1-1,1-1 1,-2 1-39,-5 1 202,0-1 0,0 0-1,0-1 1,-8 0-202,12 0 42,3 0-39,0 0-1,0-1 1,-1 1-1,1-1 0,0 1 1,0-1-1,-1 0 1,1 1-1,0-1 1,0 0-1,0 0 0,0 0 1,0 0-1,0 0 1,0 0-1,0 0 1,1 0-1,-1 0 0,0 0 1,1 0-1,-1 0 1,0-1-1,1 1 1,-1 0-1,1-1 0,0 1 1,0 0-1,-1 0 1,1-1-1,0 1 1,0-1-1,0 0-2,0-2-24,-1 0-1,1 0 1,0-1-1,0 1 1,1 0-1,-1-1 1,1 1 0,0 0-1,0 0 1,1-2 24,3-2-47,1 1 0,-1 0 0,1 0 0,0 1 0,1 0 0,-1 0 1,1 0-1,1 1 0,-1 0 0,1 0 0,0 1 0,0 0 0,0 0 0,0 1 1,1 0-1,-1 1 0,1 0 0,0 0 0,-1 1 0,1 0 0,1 0 47,-8 1-1,0 0-1,0 1 0,0-1 0,0 0 0,0 1 1,1-1-1,-1 1 0,0 0 0,0 0 0,-1 0 1,1 0-1,0 0 0,0 0 0,0 0 0,-1 1 1,1-1-1,0 1 0,0 0 2,1 2-9,0 0 1,0 0 0,0 1-1,-1-1 1,0 0-1,0 1 1,0 0-1,0 2 9,2 7 73,-1 0 0,0 0 1,-2 0-1,1 0 0,-2 10-73,0-23 273,0-3-255,-1 1-1,0-1 0,0 0 1,1 1-1,-1-1 1,1 0-1,0 0 1,-1 1-1,1-1 0,0 0 1,0 0-1,0 1 1,0-1-1,0-1-17,0 1 8,0-5-60,1-1 1,-1 0-1,1 1 0,1-1 1,-1 1-1,1-1 0,1 1 0,-1 0 1,1 0-1,1 0 0,-1 0 52,0 2-42,0 1-1,0 0 0,0 0 1,0 0-1,1 0 1,0 1-1,-1 0 1,1-1-1,1 1 1,-1 1-1,0-1 1,1 0-1,-1 1 1,1 0-1,0 0 0,-1 1 1,3-1 42,-1 0-7,-1 1 1,0 0-1,0 1 1,1-1-1,-1 1 1,0 0-1,0 0 1,1 1-1,-1-1 1,0 1-1,0 0 1,1 1-1,-1-1 1,0 1-1,0 0 1,2 2 6,0 3 77,-5-4 53,1 0 0,-1-1 0,1 1 0,0-1 0,-1 0 0,1 1 0,0-1 0,0-1 0,4 3-130,-7-37 364,0 30-376,0 0 0,0 0 1,1 1-1,0-1 0,-1 0 0,1 0 0,0 0 1,0 0-1,1 1 0,-1-1 0,0 1 0,1-1 1,0 1-1,-1-1 0,1 1 0,2-2 12,1 0-50,0-1 0,0 1 0,0 0 0,1 0 0,0 1 0,-1 0 0,7-3 50,0 1-70,0 1 0,1 0 0,0 0 0,-1 2 0,1-1 1,0 2-1,12-1 70,-22 2 9,0 0 0,-1 0 0,1 0 1,0 1-1,-1-1 0,1 1 0,-1-1 1,1 1-1,-1 0 0,1 0 0,-1 0 1,1 0-1,-1 1 0,0-1 0,0 0 1,1 1-1,-1 0 0,0 0 0,-1-1 1,1 1-1,0 0 0,0 1 0,-1-1 0,0 0 1,1 0-1,-1 1 0,0-1 0,0 0 1,0 1-1,0-1 0,0 1-9,1 9 72,1 1 0,-2-1 0,0 0 0,0 1 0,-1-1 1,-1 3-73,1 2 50,0-17-35,0-1 0,0 0 0,0 0 0,-1 0 1,1 0-1,0 1 0,-1-1 0,1 0 0,0 0 0,-1 0 0,1 1 0,-1-1 0,1 0 0,-1 1 0,1-1 0,-1 1 0,0-1 0,1 0 0,-1 1 0,0-1 0,0 1 0,1 0 1,-1-1-1,0 1 0,0-1 0,1 1 0,-1 0 0,0 0 0,0 0 0,0-1 0,0 1 0,1 0 0,-1 0 0,0 0 0,0 0 0,0 0 0,0 0 0,0 1 0,1-1 0,-1 0 1,0 0-1,0 1 0,0-1 0,1 0 0,-1 1 0,0-1 0,0 1 0,1-1 0,-1 1 0,0-1 0,1 1 0,-1-1 0,1 1 0,-1 0 0,0-1 0,1 1 0,0 0 0,-1 0 1,1-1-1,-1 1 0,1 0 0,0 0 0,0 0 0,-1-1 0,1 1 0,0 0 0,0 0 0,0 0 0,0 0-15,-1-4-10,1 1 0,-1-1-1,1 0 1,0 1 0,0-1 0,0 0-1,0 0 1,1 1 0,-1-1 0,1 0-1,-1 1 1,1-1 0,0 1 0,0-1-1,0 1 1,0-1 0,1 1 0,-1 0-1,2-2 11,-1 1-33,1 0 0,0 0 0,1 0 0,-1 1 0,0-1 0,1 1 0,0 0-1,-1 0 1,1 0 0,0 0 0,0 1 0,0 0 33,7-2-63,-1 0 0,1 1 0,0 1-1,-1-1 1,1 2 0,0 0 0,0 0 0,0 1 0,8 1 63,-16-1 3,-1 0-1,1 0 1,-1 0 0,1 0-1,-1 0 1,0 0 0,1 1-1,-1-1 1,0 1 0,0 0-1,0-1 1,0 1 0,0 0-1,0 0 1,-1 0 0,1 1-1,-1-1 1,1 0 0,0 3-3,0-1 11,0 1 1,0 0 0,0 0 0,-1 0 0,1 0 0,-1 1 0,-1-1-1,1 0 1,-1 4-12,-1-8 24,0 0 0,-1 0 1,1-1-1,-1 1 0,1-1 0,-1 1 0,1-1 0,-1 0 0,1 1 0,-1-1 0,1 0 1,-1 0-1,0 0 0,1 0 0,-1 0 0,1-1 0,-1 1 0,1 0 0,-1-1 0,1 1 0,-1-1 1,1 1-1,0-1 0,-1 0 0,1 0 0,0 0-24,0-1-8,1 0 0,0 0 1,-1-1-1,1 1 0,0 0 0,1-1 1,-1 1-1,0 0 0,1-1 0,-1 1 1,1 0-1,0 0 0,0 0 0,-1 0 0,2-1 1,-1 1-1,0 0 0,0 1 0,1-1 1,-1 0-1,1 0 8,1-1-33,1 0 0,-1 0 0,1 1 1,0 0-1,-1-1 0,1 2 0,0-1 0,0 0 1,1 1-1,-1-1 0,0 1 33,15-3-135,0 2 0,1-1 0,-1 2 0,15 1 135,-32 0 0,0 0 5,0 0 0,1 0 1,-1 1-1,0-1 0,0 1 1,1-1-1,-1 1 0,0 0 0,0 0 1,0 0-1,0 0 0,0 0 1,0 0-1,0 1 0,0-1 0,0 1 1,-1-1-1,1 1 0,-1 0 1,1-1-1,-1 1 0,0 0 0,1 0 1,-1 0-1,0 0 0,0 0 1,0 0-1,-1 0 0,1 1 0,0-1 1,-1 0-1,0 1-5,3 10 52,-1 0-1,-1 1 1,0-1 0,-1 1 0,-1 2-52,1 2 35,1-21-29,0 0 0,0 0 0,0 0 0,0 0 1,1 0-1,0 0 0,-1 0 0,1 1 0,0-1 1,0 1-1,0 0 0,1-1 0,0 0-6,6-7-15,0-1-32,1 0-1,0 1 1,1 0-1,0 0 1,0 2 0,11-8 47,-14 12-21,0-1 0,0 1 0,1 0 1,-1 1-1,1 0 0,-1 0 1,1 1-1,0 0 0,0 1 1,0 0-1,6 0 21,-9 1 0,-1 0 1,0 0-1,1 1 0,-1-1 1,1 2-1,-1-1 0,0 0 1,0 1-1,0 0 0,0 0 1,0 1-1,0-1 0,0 1 1,-1 0-1,1 0 0,-1 1 1,0-1-1,0 1 0,0 0 1,-1 0-1,1 1 0,-1-1 1,0 1-1,0 0 26,0-1-1,0 1 1,0 0 0,-1 0-1,0 0 1,0 0 0,0 0-1,-1 1 1,0-1 0,0 0-1,0 1 1,-1-1 0,0 1 0,0-1-1,0 2-25,0-7 291,0 0 56,0-13-27,1 7-337,-1-1 0,1 0 1,1 1-1,-1 0 0,1-1 1,0 1-1,1 0 0,-1 0 1,1 0-1,0 0 0,1 1 0,-1-1 1,1 1-1,1 0 0,-1 0 1,0 0-1,1 1 0,0-1 1,0 1-1,1 0 0,4-2 17,-2 0-29,1 1 0,-1 1 0,1 0 0,0 0 0,0 1 0,1 0 0,-1 0 0,1 1 0,-1 0 0,1 1-1,0 0 1,0 1 0,-1 0 0,8 1 29,-15-1 2,1 1-1,-1 0 0,0 0 0,0 0 0,0 0 1,0 0-1,1 0 0,-1 0 0,-1 1 1,1-1-1,0 1 0,0 0 0,0-1 1,-1 1-1,1 0 0,-1 0 0,0 0 1,1 0-1,-1 0 0,0 0 0,0 1 1,0-1-1,-1 0 0,1 0 0,0 1 1,-1-1-1,0 0 0,1 2-1,1 11 26,0-1 0,-1 1 0,-1 0 0,0 4-26,0-7 21,-3 13 44,2-24-45,1 0-1,0-1 0,0 1 0,-1 0 1,1-1-1,0 1 0,-1-1 1,1 1-1,-1 0 0,1-1 0,-1 1 1,1-1-1,-1 1 0,1-1 1,-1 0-1,1 1 0,-1-1 0,0 1 1,1-1-1,-1 0 0,1 0 0,-1 1 1,0-1-1,0 0 0,1 0 1,-1 0-1,0 0 0,1 0 0,-2 0-19,2-7 174,0 1-188,0 0 1,1 0-1,0 0 0,0 0 1,1 0-1,0 0 1,0 1-1,0-1 1,1 0-1,-1 1 0,1 0 1,1 0-1,-1 0 1,1 0-1,0 0 0,0 1 1,0-1-1,1 1 1,-1 0-1,1 0 0,2 0 14,1-2-45,0 0 0,1 0 0,0 1 0,0 0-1,0 1 1,1 0 0,-1 0 0,1 1 0,4-1 45,-11 3 1,-1 0 1,1 1-1,0-1 1,0 1-1,-1 0 1,1 0-1,0 0 1,0 0-1,0 0 1,0 1-1,-1-1 1,1 1-1,0-1 1,0 1-1,-1 0 1,1 0-1,-1 1 0,1-1 1,-1 0-1,1 1 1,-1 0-1,0-1 1,0 1-1,1 0 1,-1 0-1,-1 0 1,1 0-1,0 1 1,0-1-1,-1 0 1,0 1-1,1-1 1,-1 1-1,0 0 1,0 0-2,3 14 185,-1 0 0,0-1 0,-1 1 0,-1 0 0,-1 8-185,0-29-2,0-1 1,0 1-1,1 0 0,0 0 0,0-1 1,0 1-1,0 0 0,1 0 0,-1 0 0,1 0 1,0 0-1,0 1 0,2-4 2,1 1-41,0 0 0,1 1 0,0-1 0,0 1 1,0 0-1,0 1 0,4-3 41,-1 2-64,0 0 0,1 0 0,-1 1 0,1 0 0,3 0 64,-8 2-16,0 1-1,0 0 1,0 0-1,0 0 1,0 1-1,0-1 1,0 1-1,0 0 0,1 1 1,-1-1-1,4 2 17,-8-1 1,1 0-1,-1-1 0,0 1 0,1 0 0,-1 0 1,0 1-1,1-1 0,-1 0 0,0 0 1,0 1-1,0-1 0,0 0 0,0 1 0,-1-1 1,1 1-1,0-1 0,-1 1 0,1 0 1,-1-1-1,1 1 0,-1-1 0,0 1 0,1 0 1,-1 1-1,1 48 40,-1-37-7,2-21 36,0-1 0,1 1 0,0 0 1,0 0-1,1 0 0,0 0 0,2-2-69,-4 5-13,0 1 1,1-1-1,0 1 1,-1 0-1,1-1 1,0 1-1,0 0 1,1 0-1,-1 1 1,0-1-1,1 1 1,0 0-1,0 0 1,-1 0-1,1 0 1,0 1-1,1-1 1,-1 1-1,0 0 1,0 0-1,0 1 13,0 0 7,-1 0-1,1 0 0,-1 0 0,0 0 0,1 1 0,-1 0 0,0 0 0,0 0 0,1 0 1,-1 0-1,0 0 0,0 1 0,0 0 0,-1-1 0,1 1 0,0 0 0,0 0 0,-1 1 1,0-1-1,1 0 0,-1 1 0,0 0 0,0-1 0,0 1 0,-1 0 0,1 0 0,-1 0 1,1 0-1,-1 0 0,0 1 0,0-1 0,0 0 0,-1 0 0,1 1 0,-1-1 0,0 3-6,15-20 75,-9 9-77,-1 1-1,1 0 1,0 0-1,0 0 1,0 1-1,0 0 1,1 0 0,0 0-1,-1 1 1,1 0-1,0 0 1,0 1-1,0 0 1,0 0-1,0 1 1,0-1 0,0 2-1,0-1 1,0 1-1,0 0 1,0 0-1,0 1 1,0 0-1,4 2 3,-10-4-8,0 1 0,0 0 0,0 0 0,0-1 0,0 1 0,0 0 0,0 0-1,0 0 1,-1 0 0,1 0 0,0 0 0,0 0 0,-1 0 0,1 1 0,-1-1-1,1 0 1,-1 0 0,0 0 0,1 1 0,-1-1 0,0 0 0,0 0 0,0 1-1,0-1 1,0 0 0,0 0 0,0 2 8,-1-2-442,1 0 0,0 1-1,0-1 1,-1 1 0,1-1-1,-1 1 1,1-1 0,-1 0 0,0 0-1,1 1 1,-1-1 0,0 0 0,0 0-1,0 0 1,0 1 442,-13 9-10664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31.674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86 24 7770,'-4'-11'7332,"-6"3"-3977,9 7-3308,-1 0 0,1 1 0,-1-1 0,1 1 1,-1 0-1,1-1 0,0 1 0,-1 0 0,1 0 1,-1 0-1,1 0 0,-1 0 0,1 0 0,-1 1 1,1-1-1,-1 0 0,1 1 0,0-1 0,-1 1 0,1-1 1,-1 1-1,1 0 0,0-1 0,0 1 0,-1 0 1,1 0-1,0 1-47,-3 2 41,1 0-1,0 0 1,0 1-1,1-1 1,-1 1 0,1 0-1,0 0 1,1 0-1,-1 0 1,1 0 0,-1 3-41,0 8 168,0 0 0,2-1 0,-1 6-168,1-19 3,1-1 1,-1 1-1,0-1 1,0 1-1,1 0 1,-1-1-1,1 1 1,0-1 0,-1 1-1,1-1 1,0 1-1,0-1 1,0 1-1,0-1 1,0 0-1,0 1 1,0-1-1,0 0 1,0 0-1,1 0 1,-1 0-1,1 0-3,2 1 9,0 0-1,0 0 1,-1 0-1,2-1 1,-1 1-1,0-1 1,0 0-1,0-1 1,4 1-9,-4 0 9,0-1 0,1 1 0,-1-1 1,0 0-1,0 0 0,1-1 0,-1 0 0,0 1 0,0-1 0,0 0 1,0-1-1,0 1 0,0-1 0,0 0 0,0 0 0,0 0 1,-1-1-1,1 1 0,2-3-9,-4 2 7,1-1 0,-1 1-1,0 0 1,0-1 0,-1 1 0,1-1 0,-1 0 0,0 1 0,0-1 0,0 0-1,0 0 1,-1 0 0,1-2-7,-3 6 5,1 0-1,0 0 0,-1 0 1,1 0-1,-1 0 1,1 1-1,-1-1 0,1 0 1,0 1-1,-1-1 1,1 1-1,0 0 1,-1 0-5,-4 3-2,1 1 1,0 0 0,0 1 0,0-1 0,1 1-1,0 0 1,0 0 0,0 0 0,1 1 0,0-1 0,0 1-1,1 0 1,-2 5 1,0 4 59,1 0-1,0 1 1,1-1-1,1 1 1,1 8-59,0-23 4,0 0 0,0 0 0,0 0 0,0 0 0,0 0 0,1 0 0,-1 0 0,1 0 0,0 0 0,-1 0 0,1 0-1,0 0 1,0-1 0,0 1 0,1 0 0,-1 0 0,0-1 0,1 1 0,-1-1 0,1 1 0,-1-1 0,1 0 0,-1 0 0,1 0 0,0 1 0,0-2 0,0 1 0,0 0 0,0 0 0,0 0 0,0-1 0,0 1 0,0-1 0,0 0 0,0 0 0,0 0 0,0 0 0,0 0-5,3 0 11,0 0-1,0 0 0,0-1 0,-1 1 0,1-1 1,0-1-1,0 1 0,-1-1 0,1 0 0,-1 0 0,0 0 1,1 0-1,-1-1 0,0 1 0,0-1 0,0-1-9,-1 1-8,0 1 0,0-1 0,0 1 0,-1-1 0,1 0-1,-1 0 1,0-1 0,0 1 0,0 0 0,0-1 0,0 1 0,-1-1-1,0 0 1,1 1 0,-1-1 0,-1 0 0,1 0 0,0-2 8,-18 7 76,15 0-78,0 0-1,0 1 1,0-1 0,0 1 0,0-1 0,1 1 0,-1 0 0,1 0 0,-1 0 0,1 0 0,0 0 0,-1 0 0,1 0 0,0 0-1,0 0 1,1 1 0,-1-1 0,0 0 0,1 1 0,-1 1 2,-4 49 18,4-43-8,1 0 8,0-1 0,1 1 0,-1-1 0,2 1 0,-1-1 0,2 3-18,-2-10 2,0 0 0,-1 0 0,1 0 0,0 0 0,0 0-1,0 0 1,0 0 0,1 0 0,-1-1 0,0 1 0,1-1 0,0 1 0,-1-1 0,1 1 0,0-1 0,-1 0 0,1 0 0,0 0-1,0 0 1,0 0 0,0 0 0,0 0 0,0-1 0,0 1 0,0-1 0,0 0 0,0 1 0,1-1 0,-1 0 0,1 0-2,1 0-6,-1 0 1,1 0-1,-1-1 1,1 1-1,-1-1 1,1 1-1,-1-1 1,1 0-1,-1-1 1,0 1-1,0-1 1,1 1-1,-1-1 1,0 0-1,0 0 1,-1 0-1,1 0 1,0-1-1,-1 1 1,1-1-1,-1 1 0,0-1 1,0 0-1,0 0 1,0 0-1,-1 0 1,1-1-1,-1 1 1,1 0-1,-1-1 1,0 1 5,0-2-5,-14 11 45,9-1-35,0 0 0,1 0 1,0 1-1,0-1 1,0 1-1,1-1 0,0 1 1,0 0-1,1 0 0,-1 0 1,1 5-6,-1 9 53,0 0 1,3 20-54,-1-10 31,0-29-24,0 1 0,0-1 0,0 1 0,0 0 0,0-1 0,1 1 0,-1-1 0,0 1 0,1-1 0,-1 1 0,1-1 0,-1 0 0,1 1 0,0-1 0,0 1 0,0-1 0,-1 0 0,1 0 0,0 0 0,1 1 0,-1-1 0,0 0 0,0 0 0,1 0-7,0 0 10,0-1 0,0 1 0,0 0-1,0-1 1,0 1 0,0-1 0,1 0 0,-1 0 0,0 0 0,0 0 0,0 0 0,1 0 0,-1-1 0,0 1 0,1-1-10,5-1-2,-1 0 1,1-1 0,-1 0-1,0-1 1,0 1-1,0-2 1,0 1-1,-1-1 1,1 0 1,-5 3-6,20-23-295,-29 27 409,2 1-102,1 0 1,0 0-1,0 0 0,0 0 0,0 0 0,0 1 0,1 0 0,-1 0 0,1 0 0,0 0 0,0 0 0,1 1 0,-1 0 1,1-1-1,0 1 0,0 0 0,1 1-6,-3 6 21,1 1 1,0 0 0,1 0-1,1 0 1,0 0 0,1 5-22,0-17 1,0 1 1,0-1 0,0 1-1,1-1 1,-1 0-1,0 1 1,1-1 0,-1 0-1,1 1 1,-1-1 0,1 0-1,0 1 1,0-1-1,-1 0 1,1 0 0,0 0-1,0 0 1,0 0 0,0 0-1,0 0 1,0 0-1,1 0 1,-1-1-2,2 2 8,1 0 1,-1-1-1,1 1 1,-1-1-1,1 0 0,-1 0 1,1 0-1,0-1 0,1 1-8,4-1 10,-1 1 0,1-1-1,-1-1 1,1 0-1,-1 0 1,1-1 0,-1 1-1,1-2-9,33-18-413,-39 18 347,-22 9 497,15-2-400,-1 0-1,1 1 1,-1-1-1,1 1 1,1 0-1,-1 0 1,1 0-1,0 1 1,0-1 0,0 1-1,1 0 1,0 0-1,-2 5-30,2 1 15,-1 1-1,2 0 1,0 0-1,1 0 1,0 0-1,1 3-14,-1-13 3,1-1-1,0 0 1,-1 0 0,1 0-1,0 0 1,0 0-1,0 0 1,1 0 0,-1 0-1,0 0 1,1-1-1,-1 1 1,1-1 0,-1 1-1,1-1 1,0 1-1,0-1 1,0 0-1,-1 0 1,1 0 0,1 0-1,-1 0 1,0 0-1,0 0 1,0-1 0,0 1-1,0-1 1,1 0-1,-1 1 1,0-1 0,1 0-3,5 1 8,0-1 1,1 1 0,-1-1 0,0-1 0,0 0-1,0 0 1,1 0 0,-1-1-9,1-1 60,-8 2-42,0 1-1,-1-1 1,1 1-1,0 0 0,0-1 1,-1 1-1,1 0 1,0 0-1,0-1 1,0 1-1,-1 0 0,1 0 1,0 0-1,0 0 1,0 0-1,0 0 1,-1 0-1,1 0 0,0 1 1,0-1-1,0 0 1,-1 0-1,1 1 0,0-1 1,0 0-1,-1 1 1,1-1-1,0 1 1,-1-1-1,1 1 0,0-1 1,-1 1-1,1 0 1,-1-1-1,1 1 1,-1 0-1,1-1 0,-1 1 1,1 0-1,-1 0 1,0-1-1,1 1-17,7 12-446,-6-11-29,-1 0-1,1 0 0,-1 0 1,0 0-1,0 0 0,1 0 1,-2 0-1,1 0 1,0 0-1,0 1 0,-1-1 1,1 0-1,-1 1 0,0-1 1,1 2 475,-1 7-11120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38.811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994 81 7946,'0'0'2216,"0"0"-294,26-15 733,-9 13-2438,0 0 0,0 1-1,0 1 1,16 2-217,12 0 83,-44-2-31,-1 0 89,0 0 243,0 0 199,0 0-112,0 0-153,0-21-256,0 19-71,0 1 1,0-1-1,0 0 1,0 1-1,0-1 1,1 0-1,-1 1 1,0-1-1,1 0 1,0 1-1,-1-1 1,1 1-1,0-1 1,0 1-1,0-1 1,0 1-1,0 0 1,0-1-1,0 1 1,0 0-1,0 0 1,1 0-1,1-1 9,-1 0-8,1 1-1,0 0 0,0 0 1,0 0-1,0 1 0,0-1 1,0 1-1,0-1 1,0 1-1,0 0 0,0 0 1,0 0-1,0 1 9,7 0-4,-1 1-1,1 0 1,-1 1 0,0 0-1,1 0 1,-1 1-1,-1 0 1,5 3 4,76 58 59,-88-65 50,-1-1 0,1 1 0,-1 0 0,1-1 0,-1 1 0,0-1 0,1 1 0,-1-1 0,0 1 0,1-1 0,-1 0 0,0 1 0,0-1 0,0 1 0,1-1 1,-1 0-1,0 1 0,0-1 0,0 1 0,0-1 0,0 0 0,0 1 0,0-1 0,0 0 0,0 1 0,-1-1 0,1 0-109,1-26-572,-1 24 720,0 2-169,0-1 0,0 0-1,1 0 1,-1 0 0,0 0-1,1 1 1,0-1 0,-1 0 0,1 1-1,0-1 1,0 0 0,0 1-1,0-1 1,0 1 0,0 0-1,1-1 1,-1 1 0,0 0 0,1-1-1,-1 1 1,1 0 0,-1 0-1,1 0 1,-1 1 0,1-1-1,0 0 1,-1 0 0,1 1-1,0-1 1,0 1 0,0 0 0,-1 0-1,3-1 22,6 0-2,-1 0 0,1 1 0,0 0 0,0 1-1,-1 0 1,2 0 2,-9 0 0,0-1 1,0 1-1,0 0 1,0-1-1,-1 1 0,1 0 1,0 0-1,0 0 1,-1 0-1,1 1 0,-1-1 1,1 0-1,-1 1 0,1-1 1,-1 1-1,0-1 1,0 1-1,0 0 0,0-1 1,0 1-1,0 0 1,0 0-1,0 0 0,-1-1 1,1 1-1,-1 0 0,1 0 1,-1 2-1,1 4 74,0 0-1,-1 0 1,1 0 0,-2 1 0,1-1 0,-2 4-74,0-7 382,1-8-184,1 2-203,0 0-1,0 0 1,0 0-1,1 0 1,-1 0 0,0 0-1,0 0 1,1 1 0,-1-1-1,1 0 1,-1 0 0,1 0-1,-1 0 1,1 1 0,0-1-1,-1 0 1,1 1 0,0-1-1,0 0 6,6-4-35,0 0-1,0 1 0,1 0 1,0 1-1,-1-1 1,1 1-1,0 1 0,0 0 1,1 0-1,-1 0 1,0 1-1,1 0 0,-1 1 1,1 0-1,-1 0 0,0 1 1,2 0 35,-8 0-1,0-1 0,0 1 0,0 0 0,-1 0 0,1-1 0,0 1 0,-1 0 0,1 0 0,0 1 0,-1-1 0,0 0 0,1 0 0,-1 1 0,0-1 0,1 1 0,-1-1 0,0 1 0,0 0 1,0-1-1,0 1 0,-1 0 0,1 0 0,0-1 0,-1 1 0,1 2 1,1 4 16,0 0 1,-1 1-1,0-1 1,-1 0 0,0 5-17,0-13 20,0 0 25,23-32-34,-19 28-26,0 0 1,0 1-1,1-1 1,-1 1 0,1-1-1,-1 1 1,1 1 0,0-1-1,0 1 1,0 0-1,1 0 1,-1 0 0,0 1-1,1-1 1,-1 1 0,1 1-1,-1-1 1,1 1 0,2 0 14,1 0-2,-1 1 1,1 1-1,-1-1 1,1 1-1,-1 0 1,0 1-1,0 0 1,0 1-1,0-1 1,-1 1-1,1 1 1,1 1 1,-8-5 8,0-1 1,-1 1-1,1-1 0,0 1 1,0-1-1,0 1 1,-1-1-1,1 0 0,0 1 1,0-1-1,0 0 1,0 0-1,0 0 0,-1 0 1,1 0-1,0 0 0,0 0 1,0 0-1,0 0 1,0 0-1,0 0 0,-1 0 1,1-1-1,0 1 1,0 0-1,0-1 0,0 1 1,-1 0-1,1-1 1,0 1-1,0-1 0,-1 0 1,1 1-1,0-1 1,-1 1-1,1-2-8,19-32 494,-7 10-317,-10 19-184,0 2 0,1-1 0,-1 0 0,1 1 0,0 0 0,0-1-1,0 2 1,0-1 0,1 0 0,-1 1 0,1 0 0,0 0 0,0 0 0,-1 1-1,1-1 1,0 1 0,0 0 0,2 1 7,-4 0-5,0 0 1,0 0-1,1 0 1,-1 1-1,0-1 1,0 1-1,0 0 1,0 0-1,0 0 1,0 0-1,0 1 1,0-1-1,0 1 1,-1 0-1,1 0 1,-1 0-1,1 0 1,-1 0-1,0 0 1,1 1-1,-1-1 1,0 1-1,-1-1 1,1 1-1,0 0 1,-1 0-1,0 0 1,1 2 4,1 4 89,0 1 1,0-1-1,-2 1 1,1 0 0,-1 0-1,0 0 1,-1 0-1,0 0 1,-1 0 0,0-1-1,-1 5-89,2-13 25,-1 0 0,0 0-1,1 0 1,-1-1 0,0 1-1,0 0 1,0 0 0,1 0-1,-1-1 1,0 1 0,0 0-1,0-1 1,0 1 0,0-1-1,0 1 1,-1-1 0,1 1-1,0-1 1,0 0 0,0 0-1,0 1 1,0-1 0,-1 0-1,1 0 1,0 0 0,0 0-1,0 0 1,0-1 0,0 1-1,-1 0 1,1-1-25,-5 1 102,6-15-334,4 13 216,0 0 1,0 1-1,-1 0 0,1 0 0,0 0 1,0 0-1,0 1 0,0-1 0,0 1 1,0 0-1,0 1 0,0-1 0,4 1 16,4 0-24,-9-2 24,0 1 1,0 0-1,1 0 1,-1 0-1,0 1 0,0-1 1,1 1-1,-1 0 1,0 0-1,0 0 1,0 0-1,0 0 1,0 1-1,0-1 1,-1 1-1,1 0 1,0 0-1,-1 0 1,1 0-1,-1 0 1,0 0-1,0 1 1,0-1-1,0 1 1,0 0-1,1 2 0,0 4 6,0 0 1,-1 0-1,0 0 1,0 0-1,-1 0 1,0 0-1,-1 0 1,-1 9-7,0-13 51,0 1 1,0-1 0,-1 0 0,0 0-1,0 0 1,0 0 0,0 0 0,-1 0-1,0-1 1,0 1 0,0-1 0,-1 0-1,0 0 1,1 0 0,-1 0 0,-1-1-1,1 0 1,0 0 0,-1 0 0,0 0 0,-1 0-52,6-2 6,-1-1 1,1 0-1,0 0 1,-1 1-1,1-1 1,-1 0 0,1 0-1,-1 0 1,1 0-1,-1 1 1,1-1-1,-1 0 1,0 0 0,1 0-1,-1 0 1,1 0-1,-1 0 1,1 0-1,-1-1 1,1 1 0,-1 0-1,1 0 1,-1 0-1,1 0 1,-1-1 0,1 1-1,-1 0 1,1-1-1,0 1 1,-1 0-1,1-1 1,-1 1 0,1 0-1,0-1 1,-1 1-1,1-1 1,0 1-1,-1 0 1,1-1 0,0 1-1,0-1 1,0 1-1,-1-1 1,1 1 0,0-1-1,0 1 1,0-1-1,0 0 1,0 1-7,0-1-5,0 0 0,-1 1 0,1-1 0,0 0 0,0 1 0,0-1 0,1 0 0,-1 1 0,0-1 0,0 0 0,0 1 0,0-1 0,1 0 0,-1 1 0,0-1 0,1 0 0,-1 1 0,0-1 0,1 1 0,-1-1 0,1 1 0,-1-1 0,1 1 0,-1-1 0,1 1 1,-1-1-1,1 1 5,2 0-3,-1 0 1,1 0 0,0 1 0,0-1 0,0 1 0,-1 0 0,1 0 0,0 0 0,-1 0 0,1 0 0,-1 0 0,1 1 0,-1-1-1,0 1 1,1 0 0,-1 0 0,0 0 0,0 0 0,0 0 0,0 0 0,-1 0 0,1 0 0,-1 1 0,1-1 0,-1 1 0,0-1-1,0 1 1,0 0 0,0-1 0,0 1 0,-1 2 2,2 4 45,0 1-1,-1-1 1,0 1 0,-1 0-1,0-1 1,-1 1 0,0 0-1,0-1 1,-1 3-45,0-8 43,1 1 1,-1-1-1,0 0 1,0 0-1,0 0 1,-1 0-1,1-1 0,-1 1 1,0 0-1,-1 0-43,-16 23 305,20-24-316,0-1 8,1 0 1,0 0-1,0-1 0,1 1 1,-1 0-1,0-1 0,0 1 1,1-1-1,-1 0 0,1 1 1,-1-1-1,1 0 0,0 0 1,-1 0-1,1 0 0,0 0 3,22 19-17,-21-12 21,0 0 0,-1 0 0,0 0 0,0 0 0,-1 0 1,0 0-1,0 0 0,-1 1 0,0-1 0,-1 0 0,0 0 0,0 1-4,-1 31 7,2-37-4,0-1-1,0 1 1,-1 0 0,1-1-1,-1 1 1,1-1 0,-1 1 0,0-1-1,0 1 1,0-1 0,-1 0-1,1 1 1,-1-1 0,1 0-1,-1 0 1,1 0 0,-1 0-1,0 0 1,0-1 0,0 1-1,0-1 1,0 1 0,-1-1-1,1 1 1,0-1 0,-1 0-1,1 0 1,-1 0 0,1-1-1,-1 1 1,1-1 0,-3 1-3,-11 2 12,-1-2-1,1 1 1,-1-2 0,1 0 0,-1-1-12,-9 0 7,-2 3-3,1 0 0,-1 2 0,1 2 0,-16 5-4,-43 8 5,51-15 12,1 0 0,-28-2-17,53-2-2,0 0 1,-1 1-1,1 0 1,0 0-1,0 1 1,0 0 0,1 0-1,-1 1 1,0 1-1,-1 0 2,-110 39 8,108-38-55,3-1 27,0 0 0,0-1 0,0 0 0,0-1 0,-1 0-1,1 0 1,-1-1 0,-7 0 20,-1 1-55,0 0 0,0 1 0,0 1 0,1 0 0,-1 1-1,-1 2 56,-26 7 20,-23 12-65,56-20 29,0-1 1,0 0-1,0-1 0,-1-1 1,0 0-1,1 0 0,-1-1 1,-8 0 15,12-2 0,-30 0 19,-36 4-19,62-2-20,1 0-1,-1 1 1,1 0-1,0 1 1,0 0-1,1 1 1,-11 6 20,6-4 0,1-1 1,-1-1 0,0 0 0,-1-1 0,0 0-1,-19 4-20,5 0-67,0-2 0,-32 2 87,50-6-58,0 1 0,-1 0 0,1 0 0,0 2 0,-11 4 58,11-4-25,0 0 0,-1-1 0,0 0 0,0-1 1,-5 0 24,-20 5-52,31-6 15,0 0 0,0 0 0,0-1-1,-1 0 1,0 0 37,-4 0-63,-1 1 0,1 0 0,-1 1 0,1 1 0,0 0 0,1 1 1,-1 1-1,1-1 0,-4 4 63,-15 6-43,22-12 39,0-1 1,-1 1 0,1-2 0,-1 1 0,0-1-1,1-1 1,-1 0 0,-9-1 3,1 1 3,15 0-3,1-1 1,-1 1-1,1-1 0,0 0 1,0 0-1,-1 0 1,1 0-1,0 0 0,0 0 1,0-1-1,0 1 0,0-1 1,0 1-1,1-1 1,-1 0-1,0 1 0,1-1 1,-1 0-1,-14-14-2,15 15-55,1 0 0,-1 0 0,1 0 0,-1 0 1,1-1-1,-1 1 0,1 0 0,0 0 0,-1-1 0,1 1 0,0 0 0,0-1 0,0 1 0,0 0 0,0 0 0,0-1 0,0 1 0,1 0 0,-1-1 0,0 1 57,1-2-122,-1 2 95,0 0 1,1 0 0,-1 0 0,1 0-1,-1 1 1,1-1 0,-1 0 0,1 0-1,0 0 1,-1 1 0,1-1 0,0 0-1,-1 1 1,1-1 0,0 0 0,0 1-1,0-1 1,0 1 0,0-1 0,0 1-1,-1 0 1,1-1 0,0 1 0,0 0-1,1 0 27,33-9-147,-23 7 151,21-8 0,-1-1 1,0-1 0,27-16-5,40-16 8,-86 41-13,0 0-1,0 1 0,0 1 1,1 1-1,-1 0 1,0 0-1,9 2 6,19 0-10,3-1 0,-19 0-1,-1-1 0,1-2 0,-1 0-1,11-3 12,-1 0-51,1 1 0,0 2 0,27 1 51,-22 1-63,1-2-1,26-4 64,-36 0-1,92-13-38,52 0 39,-117 13-169,-2-2-1,33-11 170,-41 8-145,0 2-1,1 2 0,46 0 146,-78 8 45,1-1 0,-1-1-1,0 0 1,0-1 0,0-1 0,0-1 0,-1 0 0,1-1-1,-1-1 1,0-1 0,-1 0 0,0-1 0,6-4-45,1 0 32,1 0 0,0 2 1,0 0-1,2 1 0,-1 2 0,5 0-32,11-5 111,-3-1 300,-29 10-350,0-1-1,1 2 1,-1-1-1,1 1 0,0 0 1,0 1-1,0 0 1,2 1-61,124-8 139,-57 2 1985,0 4-2124,-76 3-4,0-1 0,0 1 0,0 0 0,0 0 0,0 0 0,-1 1 0,1-1 0,0 0 0,-1 1-1,1-1 1,-1 1 0,1-1 0,-1 1 4,10 9 2,4-2 4,0 0-1,1-1 0,-1-1 1,2 0-1,-1-2 1,1 1-1,-1-2 0,2 0 1,12 0-6,54 16 21,-83-20-10,0 0 1,0 0 0,0 0-1,0 1 1,0-1 0,0 0 0,0 1-1,0-1 1,0 1 0,0-1-1,0 1 1,0 0 0,0-1 0,-1 1-1,1 0 1,0-1 0,0 1-1,-1 0 1,1 0 0,0 0 0,-1 0-1,1 0 1,-1 0 0,1 0 0,-1 0-1,1 0 1,-1 0 0,0 0-1,0 0 1,0 0 0,1 0 0,-1 0-1,0 0 1,0 1 0,0-1-1,0 0 1,-1 0 0,1 0 0,0 0-1,0 0-11,-1 9 212,28-10-188,-3 0-20,-6 0-12,0 0 1,0 1 0,7 2 7,-18-2 0,0 1-1,0 0 0,-1 0 1,1 1-1,0 0 1,-1 0-1,0 0 1,0 1-1,0 0 1,3 2 0,0 1 2,0 1 1,0 0-1,0 1 1,-1 0-1,5 7-2,-10-11 24,0-1 0,0 1 0,0 0 0,-1 0 0,0 1 0,0-1 0,0 0-1,-1 1 1,1-1 0,-1 1 0,-1-1 0,1 1 0,-1 1-24,1 7 113,-2 24 318,1-36-411,0-1 1,0 0-1,-1 1 1,1-1-1,0 0 1,-1 1-1,1-1 1,-1 0-1,1 1 1,-1-1-1,0 0 1,0 0-1,0 1 1,1-1-1,-1 0 1,0 0-1,0 0 1,0 0-1,-1 0 1,1-1-1,0 1 1,0 0-21,9-4-32,1 0 0,-1 1 0,1 0 0,0 1 0,0 0 0,0 0 0,0 1 0,0 0 0,4 1 32,-5-1-23,-1 1-1,0 0 0,0 0 0,1 1 1,-1 0-1,0 0 0,0 1 0,-1 0 1,1 0-1,0 0 0,-1 1 0,6 4 24,-6-3-2,-1 0 0,1 1-1,-1-1 1,-1 1 0,1 0-1,-1 0 1,0 0 0,0 1-1,-1 0 1,0 0-1,0-1 1,-1 2 0,2 4 2,-1 7 91,0 0 0,-1 0 1,-1 1-1,-1 11-91,0-30 14,23-1-46,11-2-40,-25 1 55,0 0 0,-1 1 1,1 0-1,0 0 0,2 2 17,-7-2-4,-1 1 0,0 0 1,0 0-1,0 0 0,0 1 1,0-1-1,0 1 0,0 0 1,-1-1-1,1 1 0,-1 0 1,1 1-1,-1-1 0,1 0 0,-1 1 1,1 1 3,5 6-7,-4-5 12,0-1 0,0 1 0,0 0 0,-1 1 1,1-1-1,-1 1 0,-1-1 0,1 1 0,-1 0 0,0 0 1,0 0-1,-1 0 0,1 3-5,-2-8 0,0 1 0,1 0 0,-1-1 1,1 1-1,-1-1 0,1 1 0,-1-1 0,1 0 0,0 1 1,0-1-1,0 0 0,0 1 0,0-1 0,0 0 1,0 0-1,0 0 0,0 0 0,0 0 0,1 0 0,-1 0 1,0 0-1,1 0 0,-1-1 0,44 20-7,-12-7-5,-4 3-10,-15-10-5,-1 2 1,0-1-1,0 2 1,4 3 26,-14-9 1,0-1 0,0 1 0,0 0 0,-1 0 0,1 0 0,-1 0 0,0 0 0,0 0 0,0 1 1,0-1-1,-1 1 0,1-1 0,-1 1 0,0 0 0,0 0 0,0-1 0,-1 1 0,1 0 0,-1 2-1,0 18 303,29-21-404,-18-2 86,1 0 1,-1 1 0,0 1 0,0-1 0,0 2 0,0 0 0,-1 0 0,1 1-1,-1 0 1,8 6 14,-13-8 8,-1 0 0,1 1 0,-1 0 1,1 0-1,-1 0 0,0 0 0,-1 1 0,1-1 0,-1 1 0,0 0 0,0 0 0,-1 0 0,1 0 0,-1 1 0,0-1 0,0 1 0,-1 0 0,0-1 0,0 1 0,0 0 0,-1-1 1,0 1-9,1 0 11,0 0 1,0 0-1,1-1 1,-1 1-1,1 0 1,0-1 0,1 0-1,-1 1 1,1-1-1,0 0 1,0 0-1,1-1 1,0 1 0,-1-1-1,1 0 1,1 0-1,-1 0 1,1 0-1,-1-1 1,1 1 0,0-1-1,0-1 1,1 1-1,-1-1 1,2 1-12,-6-2 86,0-1 1,0 1-1,0-1 0,0 1 0,0 0 1,0-1-1,-1 1 0,1 0 1,0 0-1,0 0 0,-1-1 0,1 1 1,-1 0-1,1 0 0,-1 0 1,1 0-1,-1 0 0,1 0 1,-1 0-1,0 0 0,0 0 0,1 0 1,-1 1-87,1 31-3471,-1-23-992,0 1-10151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41.809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6 150 3201,'-3'-4'11293,"1"-3"-9323,2 4-1936,1 0 0,-1 0 0,1 0 0,0 0 0,0 0 0,0 0 0,0 0 0,1 0 0,-1 0 0,1 1 0,0-1 0,0 1 0,0-1 0,0 1 0,0 0 0,0 0 0,0 0 0,1 0 0,-1 0 0,1 0 0,0 1 0,-1-1 0,2 0-34,2-1-12,0 0 1,1 0-1,-1 1 1,1 0-1,-1 0 1,1 0-1,0 1 1,0 0-1,6 0 12,0 0-19,-11 1 19,0 0 0,-1-1 0,1 1 0,0 0 0,-1 0 0,1 0 0,0 0 0,0 0 0,-1 1 0,1-1 0,0 0 0,-1 1 0,1-1 0,-1 1 0,1 0 0,0 0 0,-1-1-1,1 1 1,-1 0 0,0 0 0,1 0 0,-1 1 0,0-1 0,0 0 8,0 0-1,1-1 0,-1 1 0,0 0 0,0-1 1,0 1-1,1 0 0,-1-1 0,0 0 1,1 1-1,-1-1 0,0 0 0,1 0 1,-1 1-1,0-1 0,1 0 0,-1 0 0,1-1 1,-1 1-8,33-4 39,-26 3-30,13-1-17,0 1 1,-1 1-1,5 1 8,24 0 8,-46-2-2,0-1 1,1 0-1,-1 0 0,0 1 0,0-2 1,0 1-1,0 0 0,-1-1 1,1 1-1,-1-1 0,1 0 0,-1 0 1,2-3-7,6-6 5,-7 10-8,-1-1 0,1 1 0,0 0 0,0 0 1,0 0-1,0 0 0,0 1 0,0-1 0,0 1 0,0 0 1,1 0-1,-1 0 0,1 0 0,-1 1 0,0-1 1,1 1 2,-2 0-2,1 0 1,-1 0 0,0 0 0,0 1 0,0-1 0,1 1 0,-1-1 0,0 1 0,0 0-1,0 0 1,0 0 0,0 0 0,0 0 0,0 0 0,0 0 0,-1 1 0,1-1 0,0 1-1,-1-1 1,1 1 0,-1 0 0,0 0 0,1 1 1,0 0-18,-1-2 32,0 1-1,-1 0 0,1-1 0,0 1 1,0-1-1,0 1 0,0-1 1,0 1-1,0-1 0,0 0 0,1 0 1,-1 1-1,0-1 0,1 0 0,-1 0 1,1 0-1,-1-1 0,1 1 0,0 0 1,-1 0-1,1-1 0,0 1 0,-1-1 1,1 0-1,0 1 0,0-1 1,-1 0-1,1 0 0,0 0 0,0 0 1,-1 0-1,2-1-13,5 1 31,1-1 0,-1 0 1,1-1-1,-1 0 0,1 0-31,0-1-4,0 1 0,0 0 0,0 1 0,1 0 0,0 0 4,137 1 605,-145 0-530,-1 0-1,1 0 1,0 0-1,-1 1 0,1-1 1,-1 0-1,1 1 1,-1-1-1,1 1 1,-1-1-1,1 1 1,-1 0-1,0 0 0,1 0 1,-1-1-1,0 1 1,1 1-1,-1-1 1,0 0-1,0 0 1,0 0-1,0 0 0,0 1 1,0-1-1,0 1-74,0 1-535,0-1-1,0 1 1,-1-1-1,1 1 0,0-1 1,-1 1-1,0-1 1,1 1-1,-1 1 536,0 8-10609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45.543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1 147 3489,'6'3'11634,"11"-8"-7548,29-14-6281,-23 9 2873,-12 7-691,0-1 1,-1 2 0,1-1-1,0 1 1,1 1-1,-1 0 1,10 1 12,-18 0 1,1-1 1,-1 0-1,0 1 0,0-1 0,0 0 0,0-1 1,0 1-1,0 0 0,0-1 0,2-1-1,-3 1 1,1 0-1,0 0 0,0 1 0,0 0 1,0-1-1,0 1 0,1 0 0,-1 1 1,0-1-1,4 0 0,10 1 100,38-2 961,-52 1-1017,0 1 1,0-1-1,0 0 1,0 0 0,0 0-1,-1 0 1,1 0-1,0-1 1,-1 1-1,1-1 1,-1 0-1,0 1 1,1-1-1,-1 0 1,0 0-1,1-2-44,-2 3-178,-1-1-1,1 1 0,0-1 0,-1 1 0,0 0 0,1-1 0,-1 1 0,0-1 1,0 1-1,1-1 0,-1 1 0,0-1 0,-1 1 0,1-1 0,0 0 179,-1-6-3544,1-5-7514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46.531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6 41 7826,'-6'-2'7750,"10"-6"-5241,13-5-3160,-1 8 659,-10 2-6,-1 1 0,1 0 0,0 1 0,-1-1 0,1 1 0,0 1 0,0-1 0,0 1-2,18 24 74,0 1-66,-18-18 61,1-1 0,-1 0 0,1 1 0,0-2 1,1 1-1,-1-1 0,6 3-69,-4 0 593,-7-3-1841,1-2-2382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47.660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0 89 4977,'0'0'2429,"0"0"-417,0 0-310,0 0-221,0 0-316,0 0-219,0 0-217,19 0 153,-14-1-857,1 0 0,0 0 0,0-1 0,0 0 0,0 0 0,-1 0 0,1-1 0,-1 0 0,5-3-25,-3 2 6,0 0 1,0 1-1,1-1 0,-1 1 1,8-1-7,6 1 23,-12 2 26,-1 0 0,0-1 0,0 0 0,0 0 0,0-1 0,4-1-49,2-2 522,1 2-1,-1 0 1,1 1-1,-1 0 1,1 1-1,8 0-521,23 1-5123,-56 1-4275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49.583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1 20 5977,'8'2'5809,"12"1"-3384,-6-4-1967,1 1-1,0-2 1,-1 0 0,1-1-1,-1 0 1,4-2-458,-10 3 5,-1 0 0,1 0 0,0 1 0,0 0 0,8 0-5,-14 1 2,0 0-1,1 0 1,-1 0 0,1 1-1,-1-1 1,0 1-1,1-1 1,-1 1 0,0 0-1,1 0 1,-1 0-1,0 0 1,0 0 0,0 1-1,0-1 1,0 1-1,0-1 1,0 1 0,-1 0-1,1 0-1,0 0 12,0 1-1,0-1 1,1 0-1,-1 0 1,0 0-1,1 0 1,0 0-1,-1 0 1,1-1-1,0 0 1,0 1-1,-1-1 1,1 0-1,0 0 1,0 0-1,1-1 1,0 1-12,8 0 56,-1 0 1,1-1-1,0-1 1,2 0-57,-5 0 70,1 0 0,-1 1 1,0 0-1,0 1 0,0 0 1,0 0-1,0 1-70,3 2 128,0-1-1,0 0 1,0 0 0,1-2 0,-1 1 0,8-1-128,-20-1-4012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7:58.691"/>
    </inkml:context>
    <inkml:brush xml:id="br0">
      <inkml:brushProperty name="width" value="0.1" units="cm"/>
      <inkml:brushProperty name="height" value="0.2" units="cm"/>
      <inkml:brushProperty name="color" value="#245030"/>
      <inkml:brushProperty name="tip" value="rectangle"/>
      <inkml:brushProperty name="rasterOp" value="maskPen"/>
    </inkml:brush>
  </inkml:definitions>
  <inkml:trace contextRef="#ctx0" brushRef="#br0">61 60 3489,'-23'-5'6876,"1"1"-2383,21 4-4434,1 0 0,-1 1 0,1-1-1,0 0 1,-1 0 0,1 0 0,-1 0 0,1 0 0,-1 0 0,1 0 0,-1 0 0,1 0 0,-1 0 0,1 0 0,0 0-1,-1 0 1,1 0 0,-1 0 0,1-1 0,-1 1 0,1 0 0,0 0 0,-1 0 0,1-1 0,-1 1 0,1 0-1,0 0 1,-1-1 0,1 1 0,0 0 0,-1-1 0,1 1 0,0-1 0,0 1 0,-1 0 0,1-1 0,0 1 0,0-1-1,0 1 1,0-1 0,-1 1 0,1 0 0,0-1 0,0 1 0,0-1 0,0 1 0,0-1 0,0 1 0,0-1-1,0 1 1,0-1 0,1 1-59,0-2 23,0 0-1,0 1 1,0-1-1,0 1 1,0-1-1,0 1 1,1 0-1,-1 0 1,1-1-1,-1 1 0,1 0 1,-1 0-1,1 0 1,0 0-23,5-2 2,0 0 0,0 0 0,0 1 0,0 0 0,1 0 0,-1 1 0,0 0 0,1 0 0,-1 1 0,1-1 0,0 2 0,6 0-2,-13 0 2,1-1-1,-1 1 1,0-1 0,0 1-1,0 0 1,0 0 0,0 0-1,0 0 1,0-1 0,0 1-1,0 0 1,-1 1 0,1-1-1,0 0 1,-1 0 0,1 0-1,0 0 1,-1 0 0,0 1-1,1-1 1,-1 0 0,0 1-1,1-1 1,-1 0 0,0 0-1,0 1-1,2 40 57,-2-34-53,0 30 43,0-37-2,0-1 12,0 0-57,26 0-352,83 0 299,-107 0 54,-1 1 1,1-1-1,-1 0 1,1 1-1,-1-1 1,1 1-1,-1 0 0,0-1 1,1 1-1,-1 0 1,0 0-1,1 0 1,-1 0-1,0 0 1,0 0-1,0 0 1,0 0-1,0 1 0,0-1 1,0 0-1,0 0 1,-1 1-1,1 0-1,1 1 8,-1 1 1,1 0-1,-1-1 0,0 1 0,-1 0 0,1 0 0,-1-1 0,1 1 1,-1 1-9,0-4 82,0-1-15,2-2-87,0 1 0,1 0 0,-1-1 0,0 1 0,0-1 0,0 0-1,-1 0 1,1 0 0,0 0 0,0-1 20,5-4-8,-5 5 4,0 0 1,1 0 0,-1 0 0,1 1 0,-1-1 0,1 1 0,0-1 0,-1 1 0,1 0 0,0 0 0,0 0 0,0 0-1,0 1 1,0-1 0,0 1 0,0 0 0,0 0 0,2 0 3,-2 1-1,-1-1 0,0 1 0,1 0 0,-1 0 0,0 0 0,0 0 0,0 1 0,0-1 0,0 1 0,0-1 0,0 1 0,-1-1 0,1 1 0,-1 0 0,1 0 0,-1 0 0,1 0 0,-1 1 1,4 6 14,-1 0-1,-1 0 1,0 0-1,0 0 1,0 1-1,-1-1 1,-1 1-1,0 0 0,0 0 1,-1 2-14,10-20 106,1-1-1,0 2 1,0-1 0,1 2 0,0-1-1,0 2 1,9-4-106,-18 8-2,0 1 0,0-1 0,0 1 0,0 0-1,0 0 1,0 0 0,0 0 0,0 0 0,-1 0 0,1 1 0,0 0 0,0 0-1,0-1 1,0 2 0,-1-1 0,1 0 0,0 0 0,-1 1 0,1 0 0,-1-1-1,0 1 1,0 0 0,1 0 0,-1 0 0,0 0 0,-1 1 0,1-1 0,0 1-1,0-1 3,1 5 17,0 0 0,0 0 0,-1 0 0,0 1 0,0-1 0,-1 0 0,1 1 0,-2-1 0,1 1 0,-1 6-17,0-14 101,0 0 173,6-18 69,0 0-336,0 0-3,1 1 0,0 0 0,3-2-4,-7 15-19,-1-1 0,1 1-1,0 0 1,0 0 0,1 0 0,0 0-1,-1 0 1,1 1 0,0 0 0,0 0-1,1 0 1,-1 0 0,3-1 19,-5 4-3,0-1 1,0 0-1,0 1 0,-1-1 1,1 1-1,0 0 1,0 0-1,0 0 0,0 0 1,0 0-1,0 0 1,0 0-1,0 1 0,-1-1 1,1 0-1,0 1 1,0 0-1,0-1 0,-1 1 1,1 0-1,0 0 1,-1 0-1,1 0 0,-1 1 1,1-1-1,-1 0 0,1 0 1,-1 1-1,0-1 1,0 1-1,0-1 0,0 1 1,0 0-1,0-1 1,0 1-1,0 0 0,0 1 3,2 4 87,0 0-1,0 1 1,-1-1-1,0 1 0,0-1 1,-1 1-1,0 0 1,0 7-87,-1-21 2,1 0 1,0 0 0,0 0-1,0 0 1,1 0 0,0 1-1,0-1 1,0 1 0,1-1-1,0 1 1,0 0 0,0 0-1,1 0 1,-1 0 0,1 0-1,0 1 1,1 0 0,-1 0-1,3-2-2,-5 5-4,-1 0 0,1 0-1,0 0 1,-1 0 0,1 1 0,0-1-1,-1 0 1,1 1 0,0-1-1,0 1 1,0 0 0,0 0-1,-1 0 1,1-1 0,0 2 0,0-1-1,0 0 1,0 0 0,-1 1-1,1-1 1,0 0 0,0 1-1,0 0 1,0 0 4,0 1 1,0-1 0,0 1 0,0 0 1,0 0-1,0 0 0,-1 1 0,1-1 0,-1 0 0,1 1 0,-1-1 0,0 0 0,0 1 0,0 0 1,0-1-1,-1 1-1,4 13 24,-2 0-1,0 0 1,0-1 0,-2 1 0,0 2-24,0-17 1,-3 26 68,2-22 38,0-17-81,1 2-43,-1 3 3,1 1 1,1-1 0,-1 1-1,1-1 1,0 1-1,0 0 1,2-5 13,-2 9-5,-1 1 0,1-1 1,0 0-1,0 1 0,1-1 0,-1 1 0,0 0 1,0-1-1,1 1 0,-1 0 0,1 0 1,-1 0-1,1 0 0,0 0 0,-1 0 0,1 0 1,0 0-1,-1 0 0,1 1 0,0-1 0,0 1 1,0 0-1,0-1 0,-1 1 0,1 0 1,0 0-1,0 0 0,1 1 5,0-2 0,0 1 0,-1 0-1,1 0 1,0 0 0,-1 0 0,1 1-1,-1-1 1,1 1 0,-1 0 0,1 0 0,-1 0-1,1 0 1,-1 0 0,1 0 0,-1 0 0,0 1-1,0-1 1,0 1 0,0 0 0,0 0 0,0-1-1,0 1 1,-1 0 0,1 1 0,-1-1-1,1 0 1,-1 0 0,0 1 0,0-1 0,0 1-1,0-1 1,0 1 0,-1-1 0,1 1 0,-1-1-1,1 1 1,-1 0 0,0 0 0,-1 18 156,1-20-151,0-1 0,0 0 0,-1 1 0,1-1 0,0 0 0,0 1 0,0-1-1,0 0 1,-1 1 0,1-1 0,0 0 0,0 0 0,-1 1 0,1-1 0,0 0 0,-1 0 0,1 1 0,0-1 0,-1 0 0,1 0 0,0 0 0,-1 0 0,1 1 0,0-1 0,-1 0 0,1 0 0,0 0 0,-1 0 0,1 0 0,-1 0 0,1 0 0,0 0 0,-1 0 0,1 0 0,0 0 0,-1 0 0,1 0 0,-1-1 0,1 1-1,0 0 1,-1 0 0,1 0 0,0 0 0,-1-1 0,1 1 0,0 0 0,0 0 0,-1-1 0,1 1 0,0 0 0,0 0 0,-1-1 0,1 1 0,0-1-5,-2 0-5,1-1 0,-1 0 1,1 0-1,0 0 0,0 0 0,0 0 0,0 0 0,0-1 0,0 1 1,1 0-1,-1 0 0,1-1 0,-1 1 0,1 0 0,0-1 0,0 1 1,0 0-1,0-1 0,0 1 0,1 0 0,-1-1 0,1 0 5,0-1-12,0 0 0,0 0 0,0 0-1,0 0 1,0 0 0,1 0 0,0 1 0,0-1-1,0 0 1,0 1 0,0 0 0,2-2 12,0 2-1,0 0 1,0 0-1,1 0 0,-1 1 1,1-1-1,0 1 1,0 0-1,4-1 1,-8 2-1,1 1 0,0-1 1,-1 1-1,1 0 0,-1-1 0,1 1 0,0 0 0,-1 0 0,1 0 0,-1 0 0,1 0 0,0 1 1,-1-1-1,1 0 0,0 1 0,-1-1 0,1 1 0,-1-1 0,1 1 0,-1 0 0,0 0 0,1 0 0,-1 0 1,0 0-1,1 0 0,-1 0 0,0 0 0,0 0 0,1 1 1,2 7-2,0 0-1,0 0 1,0 1-1,-2-1 1,1 1 0,-1 0-1,0 0 1,-1 5 2,3 65 849,-4-79-813,0-8-52,0 0 1,0 0 0,0 0 0,1 0 0,0 0-1,0 0 1,1 0 0,0 0 0,0 0 0,1 1-1,-1-1 1,1 1 0,1 0 0,-1 0 0,1 0-1,1 0 1,-1 0 0,1 1 0,-1 0 0,2 0 0,-1 0-1,0 1 1,2-1 15,-5 3-3,-1 1 0,1 0 0,0-1 0,0 1 0,0 0 0,0 0 0,0 0 0,0 1 0,0-1 0,0 0 0,0 1-1,0-1 1,1 1 0,-1 0 0,0 0 0,0-1 0,0 2 0,1-1 0,-1 0 0,0 0 0,0 1 0,0-1 0,1 1 0,-1 0 0,1 0 3,0 1 5,0 0 0,0 0 0,-1 1 0,1-1 0,0 1 0,-1 0 0,0 0 0,1-1 0,-1 2 0,0-1 0,-1 0-1,1 0 1,-1 1 0,1 1-5,24 81 88,-22-147 486,-4 59-581,0 0 0,0 0 0,0 0 0,1-1-1,-1 1 1,1 0 0,-1 0 0,1 0 0,-1-1 0,1 1 0,0 0 0,0 0 0,0 0-1,1 0 1,-1 1 0,1-2 7,-1 2-6,0 0-1,0 0 0,0 1 0,0-1 1,0 0-1,1 0 0,-1 1 1,0-1-1,1 1 0,-1-1 0,0 1 1,1-1-1,-1 1 0,1 0 1,-1 0-1,0-1 0,1 1 0,-1 0 1,1 1 6,2-1-1,0 1 0,-1 0 1,1 0-1,0 0 0,-1 0 0,1 1 1,-1-1-1,1 1 0,-1 0 1,0 0-1,0 0 0,0 1 0,0-1 1,0 1-1,0-1 0,-1 1 1,2 1 0,-2-1 5,0-1 0,0 1 1,-1-1-1,1 1 1,-1-1-1,1 1 1,-1 0-1,0 0 0,0-1 1,0 1-1,0 0 1,-1 0-1,1 2-5,-1-4 46,0-1 26,0-27 0,0 26-80,-1-1 1,1 1-1,0 0 1,0-1 0,1 1-1,-1 0 1,0-1-1,0 1 1,0 0 0,1 0-1,-1-1 1,1 1-1,-1 0 1,1 0 0,0 0-1,-1-1 1,1 1-1,0 0 1,0 0 0,-1 0-1,1 0 1,0 0-1,0 1 1,0-1 0,0 0-1,1 0 1,-1 1 7,1-1-2,0 1 0,1-1 0,-1 1 1,0 0-1,1 0 0,-1 0 0,1 0 1,-1 0-1,0 1 0,1-1 0,-1 1 1,0-1-1,0 1 0,1 0 0,-1 0 1,1 0 1,59 30 14,-61-30-10,0 0 0,-1 1 0,1-1 0,0 0 0,0 1 0,-1-1 0,1 0 0,-1 1 0,0-1 0,1 1 0,-1-1 0,0 0 0,0 1 0,1-1 0,-1 1 0,-1-1 0,1 1 0,0-1 0,0 1 0,0-1 0,-1 1-4,1 5 47,0-6-24,0-1 23,0 0-11,1-1-45,0 1 0,1-1 1,-1 0-1,0 1 0,0-1 0,0 0 1,0 0-1,0 0 0,0 0 0,0 0 1,0 0-1,0 0 0,0 0 0,0-1 10,0 0-1,-1 1 0,1 0-1,0 0 1,0-1-1,0 1 1,0 0 0,0 0-1,0 0 1,1 0 0,-1 0-1,0 1 1,0-1-1,1 0 1,-1 1 0,1-1-1,-1 0 1,1 1 1,0-1-2,0 1 1,0 0-1,1 1 1,-1-1-1,0 0 1,0 0-1,0 1 1,0-1-1,0 1 1,-1 0-1,1-1 1,0 1-1,0 0 1,0 0-1,-1 0 1,1 1-1,0-1 1,-1 0-1,1 0 1,-1 1-1,1 0 2,25 36 53,-27-37-45,1-1-1,-1 0 1,1 1 0,-1-1-1,1 0 1,-1 1 0,1-1-1,-1 0 1,1 1-1,-1-1 1,1 0 0,0 0-1,-1 0 1,1 0-1,-1 0 1,1 0 0,0 0-1,-1 0 1,1 0 0,-1 0-1,1 0 1,0 0-1,-1 0 1,1 0 0,-1 0-1,1-1 1,0 1 0,-1 0-1,1 0 1,-1-1-1,1 1 1,0-1-8,24-14-46,-14 9 58,-3 3-14,0 0 0,1 0 0,-1 1 0,1 1 0,-1-1 1,1 1-1,0 1 0,-1-1 0,1 2 0,3-1 2,8 1 43,-19-1-42,1 1 1,0-1-1,0 1 1,-1 0 0,1 0-1,0-1 1,-1 1-1,1 0 1,-1 1 0,1-1-1,-1 0 1,0 0-1,1 1 1,-1-1-2,1 1 2,-1 0-1,1 0 1,0-1 0,0 1 0,0-1-1,0 0 1,0 1 0,0-1-1,0 0 1,0 0 0,0 0 0,0 0-1,1-1 1,-1 1 0,1-1-2,42 0 488,-44 0-412,-1 0 29,0 0 64,0 0 37,25 20-932,-14-8-1601,-5-3-2130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29:35.73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536 1693 5513,'-1'4'240,"1"-1"0,1 1-1,-1-1 1,0 1 0,1-1-1,0 1 1,-1-1 0,1 1 0,1-1-1,-1 0 1,0 0 0,1 1-1,0-1 1,0 0-240,0-1 69,-1 0 0,1-1 0,0 1 1,0 0-1,0-1 0,1 0 0,-1 1 0,0-1 0,0 0 0,1 0 0,-1 0 1,1-1-1,-1 1 0,1-1 0,-1 1 0,1-1 0,-1 0 0,1 0 0,-1 0 1,2 0-70,2 0 123,1 0 1,-1-1-1,0 0 0,0 0 1,0 0-1,1-1 1,-1 0-1,-1 0 1,1-1-1,0 1 1,0-1-1,-1 0 1,0-1-1,0 0 1,0 1-1,0-2 1,0 1-1,1-2-123,1 0 70,6-5 109,0-1 1,-1 0-1,-1 0 0,0-2 1,0 1-1,-2-1 0,1-1 0,-2 0 1,3-6-180,-10 19 78,0-1-1,0 1 1,0 0 0,0 0 0,-1-1 0,1 1 0,-1 0 0,1-1-1,-1 1 1,0-1 0,0 1 0,0-1 0,0 1 0,-1 0 0,1-1-1,-1 1 1,1-1 0,-1 1 0,0 0 0,0 0 0,0-1 0,0 1-1,0-1-77,-2 1 64,1 0-1,0 1 1,-1-1-1,0 0 0,1 1 1,-1-1-1,0 1 1,1 0-1,-1 0 0,0 0 1,0 0-1,0 0 1,0 1-1,0 0 0,0-1 1,0 1-1,-1 0-63,-15-2 41,-1 1 0,0 1 0,1 1 0,-1 0 0,1 1 0,0 2 0,-1 0-1,2 0 1,-1 2 0,0 1 0,1 0 0,-13 8-41,12-5 15,0 1 1,0 1-1,1 0 1,1 2-1,0 0 0,-2 4-15,13-12 6,0 0 0,1 1-1,0 0 1,0 0 0,0 1-1,1-1 1,0 1 0,0 0-1,1 0 1,0 0 0,1 1-1,0-1 1,0 1 0,0-1-1,1 1 1,0 8-6,1-15 0,1 1 0,-1-1 1,0 1-1,1-1 0,-1 1 0,1-1 1,0 0-1,0 1 0,0-1 0,0 0 1,0 0-1,1 0 0,-1 0 0,0 0 1,1 0-1,0 0 0,-1 0 0,1 0 1,0-1-1,0 1 0,0-1 0,0 1 0,0-1 1,0 0-1,1 0 0,-1 0 0,0 0 1,1 0-1,-1-1 0,0 1 0,2 0 0,10 2 5,0-1 0,1 0-1,-1-1 1,1-1 0,0 0-5,-11 0 1,6-2 6,0 1 0,1-1 1,-1-1-1,0 1 0,0-2 1,-1 0-1,1 0 0,-1 0 0,0-1 1,0-1-1,0 0 0,-1 0 1,7-6-8,9-8 10,-1-1 0,-2-2 0,0 0-1,1-3-9,-17 19 7,-1 1 0,0-1 0,-1 0 0,1 0 0,-1 0 0,0-1 0,-1 1 0,0-1 0,0 1 0,0-3-7,-2 7 6,1 0 0,-1-1-1,1 1 1,-1 0 0,0-1 0,0 1-1,0 0 1,-1-1 0,1 1 0,-1 0 0,0-1-1,0 1 1,0 0 0,0 0 0,-1 0-1,1 0 1,-1 0 0,0 0 0,0 0-1,0 0 1,0 1 0,0-1 0,0 1 0,-1-1-6,-5-2 12,-1 0 0,1 0 1,-1 1-1,0 0 0,0 1 1,0-1-1,-1 2 0,1 0 1,-1 0-1,0 0-12,-23-1 17,1 1 1,-13 2-18,39 0 3,-8 0 7,1 2 0,-1 0 0,1 0 0,-1 1 0,1 1 0,0 0 0,0 0 0,0 2 0,1 0 0,0 0 0,0 1 0,1 0 0,-1 1 0,2 0 0,-1 1 0,-3 4-10,4-3 10,0 0-1,1 1 1,0 0-1,1 1 1,0-1 0,1 2-1,1-1 1,-1 1-1,2 0 1,0 0 0,0 0-1,1 1 1,1-1-1,1 1 1,-2 12-10,4-17 4,-1 1-1,1-1 1,1 1-1,0-1 1,0 1-1,1-1 1,0 0-1,1 0 1,0 0-4,-2-5 1,1-1 1,-1 0-1,1 1 0,0-1 1,0 0-1,0 0 0,0 0 1,1-1-1,-1 1 0,1-1 1,-1 1-1,1-1 0,0 0 1,0 0-1,0 0 0,1 0 1,-1 0-1,0-1 0,1 0 1,-1 0-1,0 1 0,1-2 1,0 1-1,2 0-1,0 0 4,0-1 0,-1 0 0,1 0 0,0 0 1,0-1-1,0 0 0,0 0 0,-1 0 0,1-1 0,0 0 0,-1 0 0,1 0 0,-1-1 1,0 0-1,1-1-4,2-1 15,0-1 0,-1 0 1,0-1-1,0 1 1,-1-2-1,1 1 0,-2 0 1,1-1-1,0-3-15,3-3 22,-2-1 1,0 0-1,0-1 1,-1 0-1,-1 0 0,-1 0 1,-1 0-1,0-1 1,-1 1-1,0-15-22,-1 26 13,-1 1 0,-1 0-1,1 0 1,-1 0 0,1-1-1,-1 1 1,-1 0 0,1 0 0,0 0-1,-1 0 1,0 1 0,0-1-1,0 0 1,0 1 0,-1-1 0,1 1-1,-1 0 1,0 0 0,0 0 0,-1-1-14,-2 0 32,0 1 0,1-1 1,-1 1-1,0 1 0,-1-1 0,1 1 0,0 0 0,-1 0 0,1 1 0,-1 0 0,0 0 0,1 0 0,-1 1-31,-8-1 12,0 1 0,0 1 0,0 0 0,0 1 1,0 0-1,1 1 0,-1 1 0,1 0 0,-1 1 1,2 1-1,-1 0 0,0 1 0,1 0 0,1 1 1,-1 1-1,1 0 0,1 0 0,-1 1 0,2 1 1,-6 6-13,8-9 0,1 1 0,0 0 0,0 0 0,1 0 0,0 1 0,1 0 1,0 1-1,1-1 0,0 1 0,0 0 0,1 0 0,0 0 1,1 0-1,1 0 0,0 1 0,0-1 0,1 0 0,1 11 0,-1-19 0,0 0 1,1 0-1,-1 0 0,1 1 0,0-1 0,-1 0 0,1 0 0,1 0 0,-1 0 1,0-1-1,1 1 0,-1 0 0,1 0 0,0-1 0,0 1 0,0-1 1,0 0-1,0 0 0,1 1 0,-1-1 0,1-1 0,-1 1 0,1 0 0,0-1 1,0 1-1,1 0 0,6 1-2,1-1 1,-1 0 0,0 0 0,1-1-1,-1 0 1,0-1 0,6 0 1,-9-1 4,0 0 1,0 0 0,-1-1-1,1 0 1,0 0-1,-1-1 1,0 0-1,1 0 1,-1 0-1,0-1 1,-1 0 0,1 0-1,-1 0 1,1-1-1,-1 0 1,4-5-5,-2 2 14,0 0 0,0 0 0,-1-1 0,0 0 0,-1 0 0,0 0 0,0-1 0,-1 1 0,0-1 0,2-9-14,-5 11 10,1 0-1,-1-1 0,-1 1 0,0 0 1,0 0-1,0 0 0,-1-1-9,0 5 4,1 1-1,-1 0 0,0 0 1,1 0-1,-1 1 1,-1-1-1,1 0 0,0 0 1,-1 0-1,1 1 1,-1-1-1,0 1 0,0-1 1,0 1-1,0 0 0,0 0 1,0 0-1,-1 0 1,-1-1-4,-3-1 0,0 1 0,-1-1 0,1 2 1,-1-1-1,1 1 0,-1 0 0,0 1 0,0 0 1,0 0-1,0 0 0,0 1 0,0 1 1,0-1-1,0 1 0,1 0 0,-1 1 0,0 0 1,1 0-1,-5 2 0,6-1-4,-1 0 1,1 0-1,0 1 1,0-1-1,0 1 0,0 1 1,0-1-1,1 1 1,0 0-1,0 0 1,0 0-1,1 1 0,0 0 1,0 0-1,0 0 1,1 0-1,0 0 1,0 1-1,0-1 1,1 1-1,-2 6 4,2-2-11,-8 51-31,10-59 39,-1 1 1,1-1-1,0 1 1,1 0-1,-1-1 0,1 1 1,-1-1-1,1 1 1,0-1-1,0 1 0,1-1 1,-1 0-1,1 0 1,-1 1-1,2-1 3,-2-1-1,0-1 0,0 0-1,0 0 1,0 0 0,1-1 0,-1 1 0,0 0 0,1 0-1,-1-1 1,0 1 0,1 0 0,-1-1 0,1 0 0,-1 1-1,1-1 1,-1 0 0,1 0 0,-1 1 0,1-1-1,-1-1 1,1 1 0,0 0 0,-1 0 0,1 0 0,-1-1-1,1 1 1,-1-1 0,0 1 0,1-1 0,-1 0 0,1 0 1,7-3 6,1-2 1,-1 1 0,0-2 0,4-2-7,11-8 9,-7 9-8,0 1 0,1 0 1,-1 1-1,1 1 0,1 1 0,-1 0-1,25-2-11,0 2 0,2 2 11,110-13 43,-41 3 9,75 4 454,35 10-506,-50 0 700,-74-3-432,91-13-268,-160 13 1,-31 1 14,0 0 46,0 0 47,-12 0-5,-379 13-7,-278 16-19,622-22-102,33-5 7,-1 1 0,0-2 0,-11 1 18,26-2-7,0 1 0,0-1 0,0 1 0,0-1 0,1 1-1,-1-1 1,0 1 0,0 0 0,0-1 0,1 0 0,-1 1-1,0-1 1,0 1 0,1-1 0,-1 1 0,0-1 0,1 1-1,-1-1 1,1 0 0,-1 1 0,0-1 0,1 0-1,-1 1 1,1-1 7,47 15 3,0-1 1,1-3-1,0-2 0,21-1-3,2 3 23,-23-6 92,0-2-1,40-3-114,-41-1 92,-1 3 1,45 6-93,-51-4 22,0-1 0,0-3 1,21-2-23,17 0 77,-9 3-56,-18 1 31,0-3-1,41-6-51,-77 5 13,-1-1 1,0 0-1,0-1 0,0-1 1,-1 0-1,1-1 0,-1-1 1,-1 0-1,1-1 0,-1 0 1,6-6-14,0-2 14,0-1 0,-2 0 0,0-2 0,-1 0 0,-1-1 0,0 0 0,7-16-14,-15 23 6,0 0 0,-1 0 1,-1-1-1,0 0 0,-1 0 1,-1 0-1,0 0 0,0 0 0,-2-1 1,0 1-1,0-1 0,-2 1 1,-1-15-7,1 26-1,1-1 1,-1 0-1,0 1 1,0-1-1,-1 1 1,1-1-1,-1 1 1,1 0 0,-1 0-1,0-1 1,-1 1-1,1 0 1,0 1-1,-1-1 1,0 0-1,1 1 1,-3-2 0,0 1-8,0 0 0,-1 0 0,1 0-1,-1 1 1,0 0 0,0 0 0,1 0 0,-1 1 0,0-1 0,-3 1 8,-5 0-12,0 0-1,1 1 1,-1 1-1,0 0 1,1 1 0,-1 0-1,1 1 1,0 1 0,-9 3 12,-9 6-5,1 2 1,0 1 0,1 1-1,0 2 1,2 1 0,0 1-1,2 1 1,0 1 0,-10 13 4,34-34-1,-1-1 1,0 1-1,0 0 1,1 0-1,-1 0 1,1 0-1,0 0 1,0 0-1,0 1 1,0-1-1,0 0 1,0 1-1,0-1 1,1 0-1,-1 1 1,1 1 0,0-3-2,1 0 1,-1 0 0,1-1-1,-1 1 1,1 0 0,0-1-1,-1 1 1,1-1-1,0 1 1,0-1 0,-1 1-1,1-1 1,0 1-1,0-1 1,0 0 0,0 1-1,0-1 1,-1 0-1,1 0 1,0 0 0,0 1-1,0-1 1,0 0 0,0 0-1,0-1 1,0 1-1,0 0 1,0 0 0,-1 0-1,1 0 1,1-1 1,35-6 4,-14-2 5,0-1 1,-1-2-1,0 0 0,12-9-9,83-63 41,-104 74-40,39-31-46,-2-2-1,2-5 46,-48 43-10,1 0-1,-1 0 0,0 0 1,0-1-1,0 1 0,-1-1 1,0 0-1,0 0 1,0 0-1,-1-1 0,0 1 1,0 0-1,0-3 11,-2 6 1,0 0-1,1 0 1,-1 0-1,0 0 1,-1 0-1,1 0 1,0 0-1,-1 0 1,0 0-1,0 0 1,0 0-1,0 0 1,0 0-1,0 1 1,-1-1-1,1 0 1,-1 1-1,0-1 1,0 1-1,0 0 1,0-1-1,0 1 1,-1 0-1,1 0 1,0 1-1,-1-1 1,0 0-1,-2 0 0,-3-2 3,-1 0 0,0 1 0,0 0-1,0 0 1,0 1 0,-1 0 0,1 1 0,-4 0-3,-79 0 9,68 1-8,1 2 1,0 0 0,0 2 0,1 0 0,-1 2 0,1 0 0,0 2 0,1 0 0,-14 8-2,-1 2-7,0 3-1,1 1 1,1 1 0,-13 13 7,29-21-16,0 1 0,1 1 1,1 0-1,-3 5 16,15-18-4,1 1 0,-1-1 0,1 0 0,0 1 1,1-1-1,-1 1 0,1 0 0,0 0 0,0 0 0,0 0 1,1 1-1,0-1 0,0 0 0,0 1 0,1-1 0,-1 0 0,1 1 1,1-1-1,-1 0 0,1 1 0,0 1 4,0-6-2,0 0-1,0 0 1,0 0-1,0 0 1,0 0-1,0 0 1,0 0 0,0 0-1,1-1 1,-1 1-1,0 0 1,0-1-1,1 1 1,-1-1 0,0 0-1,1 1 1,-1-1-1,1 0 1,-1 0-1,0 0 1,1 0-1,-1 0 1,1 0 0,-1 0 2,40-3-4,-36 3-1,5-2 5,0-1 0,0 0 0,0 0 0,-1-1 0,1 0 0,-1 0 0,0-1 0,0 0 0,0-1 0,-1 0 0,7-6 0,5-6 24,0-1 1,-1 0 0,16-22-25,-12 10 8,0 0 1,-2-2-1,-2 0 1,6-14-9,-19 34 2,0 0 1,-1-1-1,-1 1 1,0-1-1,0 0 1,-2 0-1,1 0 1,-2 0-1,0 0 1,-1 0-1,0-1 1,-1 1-1,-2-8-2,3 19 3,-1 1 0,-1-1-1,1 0 1,0 0 0,-1 1-1,1-1 1,-1 1 0,0-1-1,0 1 1,0 0 0,0 0-1,0 0 1,0 0 0,0 0-1,-1 0 1,1 0-1,-1 1 1,0 0 0,1-1-1,-1 1 1,0 0 0,0 0-1,0 0 1,1 1 0,-1-1-1,0 1 1,0-1-3,-10 0-7,1-1 0,0 2 1,0 0-1,0 0 0,0 1 0,-3 1 7,-1 1-2,0 1 0,1 0 0,-1 1 0,1 1 0,0 0 0,1 1 0,-13 8 2,-21 16-4,-25 21 4,62-44-2,-103 80-15,-78 79 17,187-163-1,-8 8-5,1 1-1,0-1 1,-4 9 6,12-16-9,2-1 0,-1 1 0,0-1 1,1 1-1,0 0 0,0 0 0,1 0 0,-1 0 0,1 0 1,0 1-1,0-1 0,1 0 0,0 3 9,0-7-4,1-1 0,-1 1 0,1 0 0,0-1 0,-1 1 0,1 0 0,0-1-1,0 1 1,-1-1 0,1 1 0,0-1 0,0 0 0,0 1 0,0-1 0,0 0 0,-1 1 0,1-1 0,0 0 0,0 0-1,0 0 1,0 0 0,0 0 0,0 0 0,0 0 0,0 0 0,0 0 0,0-1 0,0 1 0,-1 0 0,2-1 4,4 1 2,7-1 1,1 0-1,-1-1 1,0 0 0,-1-1-1,1-1 1,0 0 0,-1-1-1,0 0 1,0 0 0,0-2-1,-1 1 1,0-2 0,3-1-3,5-4 4,-1 0 1,0-2 0,0 0-1,-2-1 1,0 0 0,12-17-5,-21 24 2,-1 0 0,0 0 0,-1-1-1,0 0 1,0 0 0,-1-1 0,-1 1 0,0-1 0,0 0 0,-1 1 0,0-1 0,-1-1 0,0 1 0,-1 0 0,0 0-2,0 8 1,-1 0 0,1 0 0,-1 0 0,0 0 1,0 0-1,0 1 0,0-1 0,-1 0 0,1 0 0,-1 1 0,1-1 0,-1 1 0,0 0 0,0-1 0,0 1 0,0 0 0,0 0 1,-1 0-1,1 0 0,-1 1 0,1-1 0,-1 1 0,0-1 0,1 1 0,-1 0 0,0 0 0,0 0 0,-3 0-1,-9-3-3,-1 1-1,0 1 0,0 0 0,-14 0 4,27 2 1,-23-1-4,0 0 0,1 2 0,-1 1 0,0 1 0,1 1 0,0 1 1,-1 1-1,2 2 0,-1 0 0,1 1 0,1 2 0,0 0 0,0 2 0,1 1 0,-4 3 3,0 3-13,1 0-1,2 1 0,-6 8 14,21-21-8,0 1 0,1-1 1,1 1-1,0 1 0,0-1 0,1 1 0,0 0 0,0 0 0,1 1 0,1-1 0,-1 3 8,3-10-4,0 0 0,1 0 0,-1 0-1,1 1 1,0-1 0,0 0 0,0 1 0,0-1 0,0 0 0,1 0-1,0 1 1,0 1 4,0-3-2,0-1-1,0 0 0,0 1 0,0-1 1,0 0-1,1 1 0,-1-1 0,0 0 0,1 0 1,-1 0-1,1 0 0,-1 0 0,1-1 1,-1 1-1,1 0 0,0-1 0,-1 1 1,1-1-1,0 1 0,-1-1 0,1 0 0,0 0 1,1 0 2,10 3-1,1-2 1,-1 0-1,1 0 1,-1-1-1,1-1 1,-1 0 0,1-1-1,-1 0 1,0-1-1,0-1 1,0 0-1,0-1 1,-1 0-1,1-1 1,-1 0 0,-1-1-1,1 0 1,3-5 0,1-1-12,0-1 0,-1 0-1,0-1 1,-1-1 0,5-8 12,-14 16-3,0 0 0,0 0-1,0 0 1,-1-1 0,0 1-1,-1-1 1,0 0-1,0 0 1,-1 0 0,-1-1-1,1 1 1,-1 0 0,-1-2 3,1 0 0,-1 6 0,0-1-1,0 1 0,0 0 0,-1 0 0,1-1 1,-1 1-1,0 0 0,-1 0 0,0-3 1,0 7 0,1-1 1,0 0-1,-1 1 0,1-1 0,-1 1 0,0-1 0,0 1 0,1 0 1,-1-1-1,0 1 0,0 0 0,0 0 0,0 1 0,0-1 1,0 0-1,0 1 0,-1-1 0,1 1 0,0 0 0,0 0 0,0-1 1,-1 1-1,1 1 0,0-1 0,-1 0 0,-9 1-14,-1 0 0,1 1 0,-1 1 0,1-1 0,0 2 0,0 0 1,0 0-1,1 1 0,-1 1 0,1 0 0,0 1 14,-30 19-58,1 2-1,-11 12 59,-16 12-38,44-35 35,-91 61-41,114-79 48,0-1-1,0 0 1,0 1 0,0-1-1,0 0 1,0 1-1,0-1 1,1 1-1,-1-1 1,1 0-1,-1 1 1,1-1 0,0 1-1,-1-1 1,2 0-4,32-40 1,3 2 0,1 1 0,37-28-1,-44 39 2,-14 15 3,0 1 1,1 1-1,0 0 0,1 1 1,0 1-1,1 1 0,6-2-5,-1 1 0,0-2-1,-1-1 1,23-14 0,63-40 391,-104 63-382,0 0 1,0 1 0,1 0-1,-1 0 1,0 1 0,1 0-1,-1 0 1,1 0 0,0 1-1,-1 0 1,1 0 0,-1 1-1,4 0-9,-3 0 7,0 0 0,0-1 0,0 0 1,0 0-1,-1-1 0,1 0 0,0 0 0,0 0 0,0-1 0,-1 0 0,1 0 0,-1-1-7,-3 1 2,0 1 0,0 0-1,0 0 1,0 0 0,0 0-1,0 0 1,0 0-1,0 1 1,0 0-2,-3 0 7,0 0 1,0 0 0,0 0 10,0 0 42,2 0-59,0 0 0,0 0 0,0 0 0,0 0-1,-1 1 1,1-1 0,0 1 0,0-1-1,-1 1 1,1 0 0,0 0 0,0 0-1,6 6 4,0 1 0,-1 0 0,0 1 0,0 0 0,-1 0 1,0 0-1,2 6-4,35 76 5,-27-55-14,-3-6 7,-2-6 0,0 1 1,1-2-1,1 1 0,2-2 0,1 2 2,-12-19 2,-1-1 1,1 1-1,0-1 0,0 0 0,1 0 1,-1 0-1,1 0 0,0-1 0,0 0 1,0 0-1,0 0 0,1-1 0,-1 0 1,1 0-1,-1 0 0,1-1 0,0 1 1,0-1-1,0-1 0,-1 1 0,1-1 1,0 0-1,0-1 0,0 1 0,2-1-2,-1-1 2,0-1-1,0 0 1,0 0-1,0 0 1,-1-1-1,1 0 1,-1 0 0,0-1-1,0 1 1,-1-1-1,0-1 1,1 1-1,3-6-1,9-13 30,-1 1-1,13-25-29,-7 8-1,-2-2 0,15-39 1,-28 61-3,-1-1 0,-1-1 0,-1 1 0,-1-1 0,-1 0 0,0 1 0,-2-6 3,-3 23-79,-2 10 26,3-6 44,-25 46-22,2 1 0,2 0 0,2 2 0,2 0 0,2 1 0,3 1 0,-5 33 31,17-60-20,1-24 19,0 0 0,0 1 1,0-1-1,0 0 0,0 0 1,1 0-1,-1 0 0,0 0 1,0 1-1,0-1 0,0 0 1,0 0-1,0 0 0,1 0 1,-1 0-1,0 0 0,0 0 0,0 0 1,0 0-1,0 0 0,1 1 1,-1-1-1,0 0 0,0 0 1,0 0-1,0 0 0,1 0 1,-1 0-1,0 0 0,0 0 1,0 0-1,0 0 0,1-1 1,-1 1-1,0 0 0,0 0 1,0 0-1,0 0 0,1 0 1,-1 0-1,0 0 0,0 0 1,0 0-1,0 0 0,0-1 1,0 1-1,1 0 0,-1 0 0,0 0 1,0 0-1,0 0 0,0 0 1,0-1-1,0 1 1,25-34-41,-18 23 60,29-45 23,-2-1 0,8-25-42,-27 51 7,-2-1 0,-1 0 1,-2-1-1,-1 0 0,2-19-7,-9-7 52,-2 38-48,0 20 19,-15 2-414,13-1 375,1 1 0,0-1 1,-1 1-1,1 0 0,0-1 0,0 1 1,-1 0-1,1 0 0,0 0 0,0 0 1,0 0-1,0 0 0,0 0 0,0 0 0,0 1 16,-12 10-62,12-12 28,1 0 46,3-64 12,3 0 0,8-35-24,-8 67 1,-3 19 2,-1 0-1,0-1 1,0-9-3,-2 15 3,1 0 0,1 1-1,-1-1 1,1 1 0,1 0 0,-1-1 0,1 1 0,2-3-3,-5 10-2,0 0 0,0-1 1,0 1-1,0 0 0,0 0 1,1 0-1,-1-1 0,0 1 1,0 0-1,0 0 1,0 0-1,0-1 0,1 1 1,-1 0-1,0 0 0,0 0 1,0 0-1,1 0 0,-1 0 1,0-1-1,0 1 1,0 0-1,1 0 0,-1 0 1,0 0-1,0 0 0,0 0 1,1 0-1,-1 0 0,0 0 1,0 0-1,1 0 0,-1 0 1,0 0-1,0 0 1,1 0-1,-1 0 0,0 0 1,0 0-1,0 0 0,1 1 1,-1-1-1,0 0 0,0 0 1,0 0-1,1 0 1,-1 0-1,0 0 0,0 1 1,0-1-1,0 0 0,1 0 1,-1 0-1,0 1 0,0-1 1,0 0-1,0 0 2,6 12-121,-6-12 117,6 13 2,1 0-1,0-1 1,8 11 2,-9-15-4,0 0 0,-1 0 1,0 0-1,-1 0 0,0 1 0,0 0 0,-1 0 0,0 0 0,-1 0 1,1 5 3,0 13 12,-1 0 0,-2 0 0,-1 0 1,-1 0-1,-1 0 0,-1 0 1,-2 0-1,0-1 0,-4 5-12,-9 40 6,13-42 29,6-26 34,2-11 51,41-112-47,-8 25-30,-20 48-38,-3 7-10,2 0 0,1 2 0,19-34 5,-32 68-6,-1 3 2,-1 0-1,1-1 1,-1 1-1,1 0 1,-1 0 0,1 0-1,0 0 1,0 0 0,-1 0-1,1 0 1,0 0 0,0 1-1,0-1 1,0 0-1,0 0 1,0 1 0,0-1-1,0 1 1,1-1 4,-1 7-115,-2 83 106,-5-1 0,-12 68 9,-4-37 21,0 1 78,4 10-99,56-185 566,6-16-566,-12 19 31,163-248-181,-160 251 117,2 3-1,3 1 1,1 2-1,44-35 34,-74 68 0,1 1-1,0 1 1,0 0 0,0 0 0,6-1 0,-18 9-2,1-1 1,-1 1-1,1 0 0,-1 0 1,1 0-1,-1-1 1,1 1-1,-1 0 1,1 0-1,-1 0 0,1 0 1,-1 0-1,1 0 1,-1 0-1,1 0 1,0 0-1,-1 0 0,1 0 1,-1 0-1,1 0 1,-1 0-1,1 1 1,-1-1-1,1 0 0,-1 0 1,1 1-1,-1-1 1,0 0-1,1 1 1,-1-1-1,1 0 0,-1 1 1,0-1-1,1 0 1,-1 1-1,0-1 1,1 1-1,-1-1 0,0 1 1,0-1-1,0 1 1,1-1-1,-1 1 1,0-1-1,0 1 0,0-1 1,0 1-1,0-1 1,0 1-1,0-1 1,0 1-1,0-1 0,0 1 1,0-1-1,0 1 2,-6 33-24,-6-6 29,-1-1 1,0-1-1,-2 0 0,-1-1 1,-2-1-1,-11 13-5,19-24 5,-63 79 122,-4-4 0,-16 8-127,77-82 88,1 0 1,-2-1 0,-2 1-89,8-6 94,10-8-92,1 0 1,0 0-1,0-1 1,0 1-1,0 0 1,0 0-1,-1 0 1,1 0 0,0 0-1,0 0 1,0 0-1,0 0 1,0 0-1,0 0 1,-1 0-1,1 0 1,0 0-1,0-1 1,0 1-1,0 0 1,0 0-1,0 0 1,0 0-1,0 0 1,0 0-1,0-1 1,0 1-1,-1 0 1,1 0 0,0 0-1,0 0 1,0 0-1,0-1 1,0 1-1,0 0 1,0 0-1,0 0 1,0 0-1,0 0 1,0-1-1,0 1 1,1 0-1,-1 0 1,0 0-1,0 0 1,0 0-1,0-1 1,0 1-1,0 0 1,0 0 0,0 0-1,0 0 1,0 0-1,0 0 1,1 0-1,-1 0 1,0-1-1,0 1 1,0 0-1,0 0 1,0 0-3,1-2 14,3-11-12,0 0 0,2 1 1,-1-1-1,1 1 0,1 0 1,1 1-1,-1-1 0,3 0-2,9-16 1,155-210-529,-15 20 17,-152 209 510,-4 5 5,0 0-1,0 0 1,0-1 0,0 1 0,-1-1 0,0 0-1,0 0 1,0 0 0,0 0 0,0-2-4,-21 19 67,-208 194-62,70-60-2,157-146-2,0 0 1,-1 1-1,1-1 1,0 1 0,-1-1-1,1 1 1,0-1-1,-1 0 1,1 1-1,-1-1 1,1 0 0,-1 1-1,1-1 1,-1 0-1,1 0 1,-1 0-1,1 1 1,-1-1-1,1 0 1,-1 0 0,1 0-1,-1 0 1,1 0-1,-1 0 1,1 0-1,-1 0 1,1 0 0,-1 0-1,1 0 1,-1 0-1,0-1-1,1 1 2,0-1 0,-1 0-1,1 0 1,0 0-1,0 0 1,0 0 0,0 0-1,0 1 1,0-1 0,0 0-1,0 0 1,1 0 0,-1 0-1,0 0 1,1 1-1,-1-1 1,0 0 0,1 0-1,-1 0 1,1 0-2,77-147-127,6 3-1,45-51 128,-124 188 42,-86 108-196,-3-4 1,-5-3 0,-46 33 153,114-108-8,21-18 8,0 0 0,0 0 0,0-1 1,0 1-1,0 0 0,0 0 0,0 0 1,0 0-1,0 0 0,0 0 0,0 0 1,0 0-1,0 0 0,0 0 0,0-1 1,0 1-1,0 0 0,0 0 0,0 0 1,0 0-1,0 0 0,0 0 0,0 0 1,0 0-1,0 0 0,0 0 0,0 0 1,0 0-1,0-1 0,0 1 0,0 0 1,0 0-1,0 0 0,0 0 0,0 0 1,-1 0-1,1 0 0,0 0 0,0 0 1,0 0-1,0 0 0,0 0 0,0 0 1,0 0-1,0 0 0,0 0 0,0 0 1,0 0-1,-1 0 0,1 0 0,0 0 1,0 0-1,0 0 0,0 0 0,0 0 1,0 0-1,0 0 0,0 0 0,0 0 1,0 0-1,0 0 0,-1 0 0,1 0 1,0 0-1,0 0 0,2-9 16,6-6-15,1 0 0,0 0 0,1 1 1,1 0-1,0 1 0,7-5-1,8-13 2,65-74 5,-32 38-4,-2-4 0,-2-2-3,17-33 172,-81 115-173,1 0-1,-2 0 1,1-1-1,-1-1 0,-3 3 2,-30 23-32,-41 47-34,5 5 0,-37 51 66,266-282 16,-110 105-16,26-25 4,63-50-4,-117 109-17,-8 10-10,-14 24-15,-11 17 36,-2-2 0,-6 6 6,-11 20 0,-62 107 248,-104 134-248,201-302 35,-1 0 15,1 1 0,0-1-1,0 1 1,-3 7-50,26-27 110,450-396-233,-425 364 111,-50 71 68,-28 32-17,-3-1-1,-11 9-38,-23 35 18,-53 76 57,-34 52 452,154-219-449,9-13-14,14-16 2,-14 13-68,319-316-81,-118 121-130,-155 146 204,12-11 90,-60 63 67,-5 7-68,-54 88-53,-48 56-27,37-53 2,-299 466 29,359-548-31,-17 36 0,25-50 0,0 0 0,0 0 0,0 0 0,0 0 0,0 0 0,0 0 0,0 0 0,0 0 0,0 0 0,0 0 0,0 0 0,0 0 0,0 0 0,1 0 0,-1 0 0,0 0 0,0 0 0,0 0 0,0 0 0,0 0 0,0 0 0,0 0 0,0 0 0,0 0 0,0 0 0,0 0 0,0 0 0,0 0 0,1 0 0,-1 0 0,0 0 0,0 0 0,0 0 0,0 0 0,0 0 0,0 1 0,0-1 0,0 0 0,0 0 0,0 0 0,0 0 0,9-10 5,-7 7-3,262-302-13,-68 82-235,81-121 181,-281 368 137,-11 12-74,-2-1 1,-1-1-1,-13 17 2,-10 19 1,-58 109 6,-297 494 31,378-647 7,2-2 13,13-19 5,6-10 36,166-212-122,-9 14-113,79-140 136,-223 318 10,-1 0 24,0 0-1,-2-1 1,0-2-34,-21 61-7,-30 55-9,-24 37 16,25-52-1,-120 227-1,97-197 45,-63 80-43,222-299 103,1-1-134,-3-10-145,-7-3 0,51-102 176,-79 126-3,-69 148-85,-27 51 28,-13 14 60,0 3-9,-59 136 372,-23 21-363,215-376 229,-39 43-377,-2-1 0,-4-2 1,-3-1-1,17-46 148,-47 91-1,0-1 0,-2 0 0,-1 0 0,-1 0-1,-2-1 1,0 1 0,-2-22 1,-9 166-237,4-67 223,1 21 14,4 98-30,0-170 29,0 0 1,0 1 0,0-1-1,-1 0 1,1 1-1,0-1 1,0 1 0,0-1-1,0 0 1,0 1-1,0-1 1,0 1 0,0-1-1,0 0 1,0 1-1,0-1 1,0 1 0,1-1-1,-1 0 1,0 1-1,0-1 1,0 0 0,0 1-1,1-1 1,-1 0-1,0 1 1,0-1 0,1 0-1,-1 1 1,0-1-1,0 0 1,1 0 0,-1 1-1,0-1 1,1 0-1,-1 0 1,1 0 0,-1 0-1,0 1 1,1-1-1,-1 0 1,1-1 7,0 0-1,0 1 0,-1-1 1,1 0-1,0 0 0,-1 0 0,1 1 1,-1-1-1,1 0 0,-1 0 1,1 0-1,-1 0 0,1 0 0,-1 0 1,0 0-1,0 0 0,1-1-6,9-44 115,-3-1 0,-1-1-1,-1-31-114,-4-151 59,-3 105-16,-1 56-83,2 54-14,0 46-70,27 487 78,-26-515 46,0-3 0,3 36 107,0-25-25,1-22-27,4-88 51,-4-1 1,-6-35-107,1 12-26,1 123 22,0 0 1,0 0 0,0 0-1,0 0 1,0 0 0,1-1-1,-1 1 1,0 0 0,0 0-1,0 0 1,0 0 0,0 0-1,0 0 1,1 0 0,-1 0-1,0 0 1,0 0 0,0 0-1,0 0 1,0 0 0,0 0-1,1 0 1,-1 0 0,0 0-1,0 0 1,0 0 0,0 0-1,0 0 1,1 0 0,-1 0 0,0 0-1,0 0 1,0 0 0,0 0-1,0 0 1,0 0 0,1 0-1,-1 0 1,0 1 0,0-1-1,0 0 1,0 0 0,0 0-1,0 0 1,0 0 0,0 0-1,0 0 1,1 0 0,-1 1-1,0-1 1,0 0 0,0 0-1,0 0 1,0 0 0,0 0-1,0 1 1,0-1 3,17 61 62,-3 0 0,-2 2 1,-3-1-1,-3 1 0,-2 63-62,-4-125 13,1-1-12,-1 0 0,1 0 0,0-1 0,0 1 0,-1 0 0,1-1 0,0 1 1,-1-1-1,1 1 0,0-1 0,-1 1 0,1-1 0,-1 0 0,1 1 0,0-1 0,-1 0 0,0 1 0,1-1 0,-1 0 0,1 0 0,-1 1 0,0-1 0,0 0-1,9-24 53,-6 17-55,2-5-18,-1-1 0,0 0 0,-1 0 1,-1 0-1,0 0 0,0-1 0,-2-6 20,0-64 10,0 85 15,0 0-26,-1 0 0,0 1 1,1-1-1,-1 1 0,0-1 0,1 1 1,-1-1-1,1 1 0,-1-1 1,0 1-1,1-1 0,0 1 0,-1 0 1,1-1-1,-1 1 0,1 0 0,0-1 1,-1 1-1,1 0 0,0 0 0,0-1 1,0 1-1,-1 0 0,1 0 1,0 0 0,-5 28-39,4-19 32,-25 206 288,22-202-227,0-1-1,-1 1 1,-1-1-1,0 0 1,-1 0-1,0-1 0,-1 0 1,0 0-1,-3 1-53,-11 20 17,-40 45 28,16-18 88,-3-2 0,-2-1-133,26-30-17,10-13 33,-1 0 0,0 0 0,-1-2-1,0 0 1,-8 3-16,-14 10 47,-28 10-39,36-20 85,18-11-55,1 0 0,-1-1 0,0 0-1,0-1 1,0 0 0,-5-1-38,3 1-7,-38 1 90,1-2 0,-1-2-1,1-2 1,0-3 0,0-2-1,-43-13-82,75 16-55,-1 2-1,1 0 1,-1 1-1,0 1 1,-13 1 55,66-7-25,0-1 1,-1-2-1,0-1 1,-1-1-1,0-2 1,-1 0-1,-1-3 1,11-7 24,11-11-54,-1-3 1,-2-1 0,-2-2-1,2-5 54,-43 42-5,1 0 0,-1-1 0,0 1-1,0-1 1,0 0 0,-1 0 0,0 0-1,0 0 1,0 0 0,0-1 0,-1 0-1,0 1 1,0-1 0,-1 0 0,1 0-1,-1 0 1,0-6 5,-1 11 1,0 0-1,0 1 1,-1-1 0,1 0-1,0 0 1,0 1-1,-1-1 1,1 0 0,0 1-1,-1-1 1,1 0 0,-1 1-1,1-1 1,-1 0-1,1 1 1,-1-1 0,0 1-1,1-1 1,-1 1-1,1-1 1,-1 1 0,0 0-1,0-1 1,1 1 0,-1 0-1,0 0 1,0-1-1,1 1 1,-1 0 0,0 0-1,0 0 0,-30-2 27,23 2-25,-3-1-1,-1 2 0,1-1 0,0 2 0,-1-1-1,1 2 1,0 0 0,0 0 0,0 1 0,-5 2-1,-4 4-2,0 1 1,0 1-1,2 1 0,-7 5 2,-7 6 12,0 1-1,2 2 0,1 1 0,1 1 1,2 2-1,0 0 0,-6 15-11,29-42-4,1 0 0,0 0 0,0 0-1,1 0 1,-1 0 0,1 1 0,0-1 0,0 0 0,0 1-1,0-1 1,1 4 4,0-6-1,0-1-1,0 1 0,1-1 1,-1 1-1,0-1 1,1 1-1,-1-1 1,1 1-1,0-1 1,-1 1-1,1-1 0,0 0 1,0 0-1,0 1 1,0-1-1,0 0 1,0 0-1,0 0 0,0 0 1,1 0-1,-1 0 1,0 0-1,1 0 1,-1-1-1,0 1 1,1-1-1,-1 1 0,1-1 1,-1 1-1,1-1 1,-1 0-1,2 1 2,15 2 0,0-1 0,-1-1 0,1-1-1,0 0 1,0-1 0,0-1 0,10-3 0,-15 3-5,-1-1 0,0-1 0,0 0 0,0 0 0,-1-1 0,1-1 0,-1 0 0,0 0 0,-1-1 0,0-1 0,2-1 5,-12 9 0,0 0 1,1 0-1,-1 0 0,0 0 0,1-1 1,-1 1-1,0 0 0,1 0 1,-1-1-1,0 1 0,0 0 0,1 0 1,-1-1-1,0 1 0,0 0 0,1-1 1,-1 1-1,0 0 0,0-1 0,0 1 1,0 0-1,1-1 0,-1 1 0,0 0 1,0-1-1,0 1 0,0 0 1,0-1-1,0 1 0,0-1 0,0 1 1,0 0-1,0-1 0,0 1 0,0 0 1,0-1-1,-1 1 0,1-1 0,0 1 1,0 0-1,0-1 0,0 1 0,-1 0 1,1 0-1,0-1 0,0 1 1,-1 0-1,1-1 0,0 1 0,0 0 1,-1 0-1,1-1 0,-21-4 27,-36 0-3,1 3 0,-1 2 0,-2 2-24,44-1 23,-17 2-14,0 1 1,0 1-1,1 2 0,0 1 0,1 2 1,-18 7-10,-26 15-8,2 3 0,-2 5 8,62-34-4,1 1 1,1 0-1,-1 0 0,1 1 0,0 1 0,1-1 1,0 2-1,0-1 0,1 1 0,0 0 0,1 1 1,0 0-1,-3 7 4,8-14 3,0-1-11,1 1 0,-1-1 0,0 1 0,1 0-1,0 0 1,0 0 0,0 0 0,0 0 0,1 0 0,-1 0-1,1 0 1,0 0 0,0 1 8,1-4-1,-1-1 0,1 1 0,-1-1-1,1 1 1,-1-1 0,1 1 0,-1-1 0,1 1-1,0-1 1,-1 1 0,1-1 0,0 0 0,-1 1-1,1-1 1,0 0 0,-1 0 0,1 0 0,0 0-1,0 1 1,-1-1 0,1 0 0,0 0 0,0 0 0,-1 0-1,1 0 1,0-1 1,27 1 0,-23 0-1,47 1-4,-20 0 53,0-1 1,-1-1 0,1-2-1,25-6-48,5-4 50,20 0-50,-62 11 11,0 1 0,-1 2 1,3 0-12,-7 0 22,1-1 1,-1 0-1,0-1 1,1 0 0,2-2-23,43-4 14,-46 6-9,-1 0-1,1-1 1,10-3-5,4-3 8,0 1 1,1 2 0,-1 1-1,25 0-8,109-7-17,-163 11 13,0 0 7,46 0-98,-41 0 83,-3 0 13,1-1 0,0 0 0,-1 0 1,1 0-1,-1 0 0,1 0 0,-1-1 0,1 1 1,-1-1-1,0 0 0,0 1 0,0-1 0,0 0 1,0-1-2,25-28 20,-20 22-21,1 0 0,0 1 0,0 0 0,1 0-1,8-6 2,18-16 0,-15 11 4,0-1 0,-2 0 0,0-2 1,-2 0-1,13-22-4,64-101 9,-54 88-8,-30 45-2,0-1 0,0 0 1,-2 0-1,1-1 1,0-3 0,-4 7-33,2-6-18,0 0-1,2 0 0,0 1 1,1-1 51,-8 15-42,-1 1 20,0 0-24,0 0 13,0 0-55,0 0-21,0 0-13,0 0 34,0 0 3,-1 16-60,0-11 144,-1 1 1,0-1-1,-1 1 1,1-1-1,-1 0 1,0 0 0,0 0-1,0 0 1,-3 2 0,-39 44 23,31-35 8,-15 15 43,0-2 0,-2-1 0,-1-1 0,-1-2 0,-1-1 0,-2-2 0,-22 10-74,8-6 38,0 1 1,2 3 0,1 2-1,-28 25-38,60-44 21,-1-1 0,0-1-1,-1-1 1,0 0 0,-1-2 0,1 0-1,-2 0 1,1-2 0,-1 0-1,0-1 1,-19 2-21,-26 1 324,-1-3-1,-61-3-323,37-3 423,-66-9-423,88 5 29,-1 3 0,-5 3-29,-1 0 62,91-18-186,26-18 92,410-321-643,-389 311 259,3 3 0,29-13 416,-102 59-150,-46 35 137,-22 23 13,68-53-78,16-11 40,16-11 30,30-24-538,-1-3 0,34-34 546,-88 73-17,0 0-12,1 0 0,0-1 0,-1 1 1,1-1-1,-1 1 0,1-1 0,-1 0 0,0 1 0,0-1 0,0 0 0,0 0 0,0 0 1,0 0-1,0 0 0,0 0 0,-1 0 0,1 0 29,-2 1 0,0 1 0,0-1-1,0 1 1,0 0 0,-1-1 0,1 1-1,0 0 1,0 0 0,0-1 0,0 1-1,0 0 1,0 0 0,0 0 0,0 1-1,-1-1 1,1 0 0,-3 0 4,-21 0 29,-1 1 1,0 1-1,1 1 1,0 2-1,0 0 1,0 2-1,1 0 1,0 2-1,0 1 1,1 0-1,-11 8-33,5-1 11,1 0 1,1 2-1,1 1 1,1 1-1,1 1 0,0 1 1,2 2-1,1 0 1,1 1-1,1 1 0,-3 7-11,1 10-5,20-41 5,0 0-1,0 0 1,0 0 0,1 0 0,-1 0 0,1 0 0,0 0 0,0 0 0,0 1 0,0-1 0,0 0 0,1 0 0,0 0 0,0 1 0,0-3-1,0 0 1,0 0 0,1-1-1,-1 1 1,0 0-1,1-1 1,-1 1 0,0-1-1,1 0 1,-1 1-1,1-1 1,-1 0 0,1 0-1,-1 0 1,0 0-1,1 0 1,-1 0 0,1 0 0,28-4 7,-26 2 7,-1 0 0,1-1 0,-1 1 0,0-1 0,0 0 0,0 0 1,0 0-1,0 0 0,-1-1 0,1 1 0,-1-1 0,0 0-14,-5 3 14,0 0 0,0 0 0,-1 0-1,1 1 1,0-1 0,-1 1 0,1 0 0,0 0-1,-1 0 1,1 0 0,-2 1-14,-3-1 14,-5 1-12,0 0 0,0 1 0,1 1 1,-1-1-1,1 2 0,-1 0 1,-4 3-3,-87 42 76,51-22-30,-17 15 8,53-31 87,-1 0 0,-16 8-141,-127 35 666,155-52-630,-1 0 0,0 0-1,1-1 1,-1 0 0,0-1 0,0 1 0,-3-1-36,-13 1 41,-39 12 14,50-10-28,-1 1 1,1-2-1,-1 0 0,0-1 1,-3 0-28,-185 15 315,14-9-143,106-3 121,50-2-153,-1-1 1,1-1-1,-17-3-140,3-8-129,45 11 100,0 0 0,0 0-1,0 0 1,0 1 0,-1-1 0,1 0-1,0 0 1,0 0 0,0 0-1,0 0 1,0 0 0,0 0 0,0 0-1,0 0 1,0 0 0,-1 0 0,1 0-1,0 0 1,0 0 0,0 0 0,0 0-1,0 0 1,0 0 0,0-1 0,0 1-1,0 0 1,0 0 0,-1 0 0,1 0-1,0 0 1,0 0 0,0 0-1,0 0 1,0 0 0,0 0 0,0 0-1,0 0 1,0 0 0,0 0 0,0-1-1,0 1 1,0 0 0,0 0 0,0 0-1,0 0 1,0 0 0,0 0 0,0 0-1,0 0 1,0 0 0,0-1 0,0 1-1,0 0 1,0 0 0,0 0-1,0 0 1,0 0 0,0 0 0,0 0-1,0 0 1,0 0 0,0-1 0,0 1-1,0 0 1,0 0 0,0 0 0,0 0-1,0 0 1,0 0 29,3-2-5635,6-4-5690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26.379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1094 177 5457,'9'-6'1924,"10"-6"2761,-14 2 1633,-8 9-6223,0 0 0,0 0 0,0 0 0,0 0 0,0 1 0,0-1-1,-1 1 1,1 0 0,0-1 0,0 2 0,0-1 0,-1 0-95,2 0 60,-38 2 80,1 1 0,0 2-1,0 2 1,-18 6-140,-44 15 461,-5 7-461,68-21 38,0 1 0,1 2-1,-1 3-37,62-18-100,20-6 55,-5-5-31,-1-2-1,-1-2 1,0-1-1,17-11 77,141-79-88,-74 37 90,-108 61-1,-8 4-1,-1 0 0,1-1 0,-1 1 0,0-1 0,0 0 0,0 0 0,2-2 0,-8 2 63,-9 1 75,-11 3 81,-16 5-205,0 2-1,1 1 0,0 3 1,-32 13-14,-35 12 204,-404 92 1359,473-117-1544,28-10-7,0 1-1,0-1 1,0 0-1,-1 0 0,1-1 1,-6 0-12,13-1 8,0 0 0,0 0-10,30 0-52,-10-1 45,0-1-1,0-1 1,0 0 0,0-2 0,-1-1 0,0 0-1,11-6 10,16-8-31,-2-2 0,22-15 31,-65 36 7,-10 1 34,-16 2-44,1 2 1,0 0-1,0 1 1,0 2-1,-20 8 3,-16 4 4,-128 39 122,168-53-66,0-1 0,0 0 0,-1-1-1,1-2 1,-4 0-60,23-1 48,1 0-32,21-1-14,23-7-8,40-7-15,57-3 21,81-2 1,-1-11-1,34-16 0,-102 7 6,-19 4-6,-131 35 2,-16 2 6,1 1 0,0 1 1,0 0-1,0 0 0,0 1 0,0 0 0,-7 5-8,-20 6 18,-145 41 32,105-34-45,0 3 1,2 3 0,-26 16-6,95-40-1,-36 21 9,42-24-8,1 1 0,-1-1-1,0 0 1,1 1 0,-1-1-1,1 1 1,-1-1 0,1 1-1,0 0 1,-1-1 0,1 1-1,0 0 1,0 0 0,1 0 0,-1 0-1,0 0 1,1 0 0,-1 0-1,1 0 1,-1 1 0,2-3 0,0 1-1,-1 0 1,1 0 0,0-1 0,-1 1-1,1-1 1,0 1 0,0-1-1,0 1 1,0-1 0,-1 1 0,1-1-1,0 0 1,0 1 0,0-1-1,0 0 1,0 0 0,0 1 0,0-1-1,0 0 1,0 0 0,0 0-1,0-1 1,0 1 0,0 0 0,0 0-1,0 0 1,0-1 0,3 1 0,24-1 3,-1-1-1,0-2 1,0 0 0,0-2-1,14-5-2,42-17 21,5-6-21,-38 14 3,2 0-12,184-70 16,69-9-7,-297 96 31,-13 2 56,-17 3 8,-17 9-75,0 2 1,1 2-1,-36 20-20,45-22 4,-84 41 113,-12 13-117,90-47 106,2 1 1,0 2 0,2 2-1,0 1 1,-16 19-107,45-43 1,-1 1 4,0-1 1,1 1-1,-1-1 0,1 1 1,0 0-1,0 0 0,0 0 1,0 0-1,0 0 0,1 0 1,0 1-1,-1-1 0,1 0 1,0 1-1,1-1 0,-1 2-5,2-4 1,0 0 0,1 0 0,-1-1-1,0 1 1,1-1 0,-1 1-1,0-1 1,1 0 0,-1 1 0,1-1-1,-1 0 1,0 0 0,1 0-1,-1 0 1,1 0 0,-1 0 0,1-1-1,-1 1 1,2-1-1,0 1 2,14-3 2,0-1 0,0-1 0,0 0-1,-1-2 1,0 0 0,0 0 0,-1-2-1,8-5-3,11-4 0,522-286 2,-422 217-3,-197 125-55,7 2 62,-176 133 4,180-130 116,3 2 1,2 2 0,-14 19-127,56-61 16,0 1 0,0 0 0,0-1-1,1 2 1,0-1 0,0 0 0,1 1 0,-1 0 0,2 0-1,-1 0 1,1 0 0,0 0 0,0 1 0,0 6-16,2-14 0,0 1 0,0 0 0,0 0 0,0 0 1,0 0-1,1 0 0,-1-1 0,0 1 1,1 0-1,-1 0 0,0 0 0,1-1 0,-1 1 1,1 0-1,-1 0 0,1-1 0,-1 1 1,1 0-1,0-1 0,-1 1 0,1-1 0,0 1 1,0-1-1,-1 1 0,1-1 0,0 1 1,0-1-1,0 0 0,-1 0 0,1 1 0,0-1 1,0 0-1,1 0 0,34 1 5,-22-2 4,-2 0 0,-1 0 0,1-1-1,-1 0 1,1-1 0,-1 0 0,0-1-1,0 0 1,-1-1 0,11-6-9,17-11 25,35-28-25,-60 41 0,29-23 1,-1-1 0,-1-3 0,10-14-1,102-121 25,-109 120-12,-19 23 1,-81 77-93,33-24 81,-180 192-15,143-146 145,4 2-1,-8 19-131,57-80 43,3-6-30,0 1 0,0 0 0,1 0-1,0 0 1,0 0 0,1 1-1,0 0 1,1-1 0,-1 1 0,1 0-1,1 0 1,-1 3-13,3-11 2,-1 0 1,0 1-1,0-1 1,1 1-1,-1-1 0,0 0 1,1 1-1,-1-1 0,0 0 1,1 1-1,-1-1 0,0 0 1,1 0-1,-1 0 0,1 1 1,-1-1-1,0 0 1,1 0-1,-1 0 0,1 0 1,-1 1-1,1-1 0,-1 0 1,1 0-1,-1 0 0,1 0 1,-1 0-1,0 0 1,1-1-1,-1 1 0,1 0 1,-1 0-1,1 0-2,17-3 47,-2-4-27,0-1-1,-1 0 0,1-1 0,-2-1 0,1 0 0,-1-2 0,9-9-19,-6 7 6,25-23-63,-1-2-1,-2-1 0,-2-2 0,-2-2 0,-2-1 1,-1-2-1,-3-1 0,-2-1 0,12-33 58,-36 76-1,-119 278-180,92-209 188,9-27 7,1 1 1,2 0 0,1 0-1,2 1 1,-2 28-15,11-65 1,0-1 1,0 0 0,0 0 0,0 1 0,-1-1 0,1 0 0,0 0-1,0 0 1,0 1 0,0-1 0,0 0 0,0 0 0,0 1-1,0-1 1,0 0 0,1 0 0,-1 1 0,0-1 0,0 0-1,0 0 1,0 0 0,0 1 0,0-1 0,0 0 0,0 0-1,1 0 1,-1 1 0,0-1 0,0 0 0,0 0 0,0 0 0,1 0-1,-1 0 1,0 1 0,0-1 0,0 0 0,1 0 0,-1 0-1,0 0 1,0 0 0,0 0 0,1 0 0,-1 0 0,0 0-1,0 0 1,1 0 0,-1 0 0,0 0-2,14-8 67,11-17 26,3-10-93,-1-2 0,-2-2 0,-2 0 0,-1-1 0,-3-1 0,-1-1 1,-1-1-1,-3 0 0,-2-1 0,3-25 0,-6 33-33,-5 20-50,0-1 0,-1 0-1,0-6 84,-6 75-43,-3 0 0,-2-1 0,-5 17 43,-3 16 0,2-3 13,3 1 1,1 74-14,10-155 0,0-1 0,-1 1 1,1-1-1,0 0 0,0 1 1,1-1-1,-1 1 0,0-1 1,0 1-1,0-1 1,0 1-1,0-1 0,0 0 1,1 1-1,-1-1 0,0 1 1,0-1-1,0 0 0,1 1 1,-1-1-1,0 0 1,1 1-1,-1-1 0,0 0 1,1 1-1,-1-1 0,0 0 1,1 0-1,-1 1 0,1-1 1,-1 0-1,1 0 0,-1 0 1,0 0-1,1 1 1,-1-1-1,1 0 0,-1 0 1,1 0-1,-1 0 0,1 0 1,-1 0-1,0 0 0,1 0 1,-1-1-1,1 1 1,-1 0-2,2 0 7,-1-1 0,1 1 0,-1-1 0,1 1 0,-1-1 0,0 0 0,1 0 0,-1 1 0,0-1 0,0 0 0,1 0 0,-1 0 0,1-1-6,6-11 14,0 0 0,-1-1 0,0 1 0,-1-1 0,-1-1 0,0 1 0,-1-1 0,0 0 0,-1-3-14,5-35 18,1-54-18,-5 43 8,3 0-5,0-7 8,-3-28-11,-4 98-20,0 16-156,0 601 385,0-615-181,2-26 259,-2 21-266,4-82 9,9-47-30,-1 13-1,-4-9-28,-5 288-62,0-46 760,-4-1 0,-10 45-669,11-156-98,0-1 1,0 0-1,0 1 1,0-1-1,0 1 1,0-1-1,0 1 1,0-1-1,0 1 1,0-1-1,0 0 1,0 1-1,0-1 1,-1 1-1,1-1 1,0 0-1,0 1 1,-1-1-1,1 1 1,0-1-1,-1 0 1,1 1-1,0-1 1,-1 0-1,1 0 1,0 1-1,-1-1 1,1 0-1,0 0 1,-1 0-1,1 1 1,-1-1-1,1 0 1,-1 0-1,1 0 1,0 0-1,-1 0 1,1 0-1,-1 0 1,1 0-1,-1 0 1,1 0-1,-1 0 1,1 0 97,-6 1-3258,-2-1-5303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0:51.47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3137 4190 1432,'0'-1'744,"0"-1"1,0 0-1,-1 1 0,1-1 0,-1 0 0,1 1 1,-1-1-1,1 1 0,-1-1 0,0 0 0,0 1 0,0 0 1,0-1-745,-19-18 3930,-25-9-930,34 24-2892,1 1-1,-1 0 0,0 0 1,-1 1-1,1 1 1,-1 0-1,1 0 0,-1 1 1,1 1-1,-1 0 1,0 0-1,1 1 1,-1 1-1,1 0 0,-1 1 1,1 0-1,0 0 1,0 1-1,0 1 0,1 0 1,-1 0-1,1 1 1,0 0-1,-3 4-107,-8 4-4,1 1 0,1 1 0,1 1 1,0 1-1,-9 11 4,22-22 0,-1-1 0,1 1 0,0 0 0,1 1 0,0-1 0,0 1 0,0 0 0,1 0 0,0 0 0,1 0 0,0 0 0,0 1 0,1-1 0,0 1 0,0-1 0,1 1 0,1 8 0,-1-14 1,1-1-1,0 1 0,0-1 0,0 1 1,0-1-1,0 1 0,0-1 0,1 0 0,-1 0 1,1 0-1,0 0 0,0 0 0,0 0 1,0 0-1,0 0 0,0-1 0,0 1 1,0-1-1,1 1 0,-1-1 0,0 0 0,1 0 1,-1 0-1,1 0 0,0-1 0,-1 1 1,1-1-1,0 1 0,-1-1 0,10 1 1,0 0-1,0 0 0,0-1 1,0-1-1,0 0 1,1-1-1,3-1 4,0-1 1,-1-1-1,0 0 0,0-1 1,0-1-1,0 0 1,-1-1-1,-1 0 0,1-1 1,-1-1-1,6-7-4,6-5 9,-1-1 1,-1-1-1,-1-2 0,-2 0 0,2-5-9,-12 17 20,-1-1 0,0-1 0,-1 1 0,-1-1 0,-1-1 0,0 1 0,-1-1 0,-1 0 0,0-1 0,-2 1-20,-1 8 13,0 0 0,-1-1 0,0 1 1,0 0-1,-1 0 0,0-1 0,-1 1 1,0 0-1,0 0 0,-1 1 0,0-1 1,-1 0-1,0 1 0,0 0 0,-1 0 0,0 0 1,0 1-1,-1-1 0,-4-3-13,-4-3 12,0 1 1,-1 1-1,0 0 0,-1 1 1,0 0-1,-1 2 0,0 0 1,-1 0-1,1 2 0,-2 0 0,1 1 1,-1 1-1,0 1 0,0 1 1,0 0-1,0 1 0,-1 1 1,-5 2-13,16-1-1,0 1 0,0 0 0,0 1 0,1 0 0,-1 0 0,1 1 0,-1 0 1,1 1-1,0 0 0,0 0 0,1 1 0,-1-1 0,1 2 0,0-1 0,0 1 1,1 0-1,0 1 0,0-1 0,0 1 0,-3 5 1,1 1-1,0 1-1,0 0 1,2 0 0,0 1-1,0 0 1,1 0 0,1 0 0,1 1-1,0 0 1,1-1 0,0 9 1,0 10-2,1-1 1,2 0-1,1 1 0,2-1 1,1 0-1,2 2 2,-4-21 4,1-1 0,1 1 0,0-1 0,1 0 0,0 0-1,1 0 1,0-1 0,1 0 0,0-1 0,1 0-1,1 0 1,-1 0 0,2-2 0,-1 1 0,7 3-4,-11-9 8,0 0 0,0-1 1,0 1-1,0-2 1,0 1-1,1-1 0,-1 0 1,1 0-1,0 0 1,0-1-1,-1 0 0,1-1 1,0 0-1,0 0 1,0 0-1,0-1 0,-1 1 1,1-2-1,0 1 1,-1-1-9,5-1 27,-1-1 1,0-1 0,0 1 0,0-2-1,-1 1 1,0-1 0,0-1 0,0 0-1,-1 0 1,0 0 0,7-9-28,7-12 38,-2 0 0,0-1 1,-2-2-1,-1 1 0,-2-2 0,-1 0 0,-1-1 1,-2 0-1,-1-1 0,-2-1 0,-1 1 0,-2-1 1,-1 0-1,-2 0 0,-2 0 0,0 0 0,-5-20-38,2 38 9,0 0-1,-1 0 1,-1 1-1,-1-1 0,0 1 1,-1 0-1,-1 1 0,0 0 1,-1 0-1,-1 0 1,0 1-1,-1 1 0,-2-2-8,7 8 3,-1 1 0,1 0 0,-1 1 0,0 0 0,-1 0 0,0 0-1,1 1 1,-1 0 0,-1 0 0,1 1 0,0 0 0,-2 1-3,3 0-5,0 1 1,0 1-1,-1-1 0,1 1 1,0 0-1,0 1 0,-1 0 1,1 0-1,0 0 1,0 1-1,0 0 0,0 1 1,1-1-1,-1 1 0,1 1 1,-2 0 4,-13 9-3,0 1 0,2 1 1,0 0-1,0 2 0,1 0 1,2 1-1,-1 1 0,2 0 1,1 1-1,0 1 0,2 0 1,-9 18 2,0 8-5,2 1 0,2 0 0,2 2 1,2-1-1,-3 35 5,9-33 0,2 0 0,3 0 0,1 8 0,1-48-1,1 0 0,0 0 0,0 0 1,1 0-1,1 0 0,0 0 0,0-1 0,1 1 1,0-1-1,1 0 0,0 0 0,1-1 1,0 1-1,6 6 1,-8-11 2,1 0 0,0-1 0,0 1 0,0-1 0,1 0 0,-1-1 0,1 1 0,0-1 0,0 0 0,0-1 0,1 1 0,-1-1 0,1 0 0,-1-1 0,1 0 0,-1 0 0,1 0 0,0-1 0,0 0-1,-1 0 1,1 0 0,0-1 0,6-2-2,-3 1 16,0-1-1,0-1 1,0 0-1,-1 0 1,1-1-1,-1-1 1,0 1-1,-1-1 1,1-1-1,-1 1 0,0-1 1,1-2-16,11-13 25,-1 0 1,-1 0-1,13-22-25,-11 15 13,-2-1-1,-1-1 1,-1 0 0,-2-1-1,-1 0 1,-2-1 0,-1-1-1,-2 0 1,-1 0 0,-1 0-1,-2-1 1,-1-18-13,-2 34 12,-1 0-1,-1 0 1,-1-1 0,0 1-1,-1 0 1,-1 0 0,-1 1 0,-1-1-1,-8-16-11,4 13 6,-2 1 1,0 0-1,-1 1 0,-1 1 0,-12-12-6,21 25 0,-1 0 0,0 0-1,0 1 1,-1 0-1,1 0 1,-1 1 0,0-1-1,0 1 1,-1 1-1,1 0 1,-1 0 0,0 0-1,0 1 1,0 0-1,0 1 1,0 0 0,0 0-1,-3 0 1,6 2-5,-1-1 1,1 1-1,-1 0 0,1 1 0,-1-1 0,1 1 0,0 0 1,0 1-1,0-1 0,0 1 0,0 0 0,0 0 0,1 0 1,-1 1-1,1 0 0,0 0 0,0 0 0,-2 3 5,-9 13-9,1-1 1,0 2-1,-8 17 9,22-37 0,-23 42-24,1 0 1,3 2-1,-7 26 25,16-41-3,2 0 0,2 0 0,0 0 0,2 1 0,2 0 1,0 5 1,3-8-7,-1-27 7,1 0-1,-1-1 1,1 1 0,-1 0 0,1-1 0,-1 1 0,1 0-1,-1-1 1,1 1 0,-1-1 0,1 1 0,0-1-1,-1 1 1,1-1 0,0 1 0,-1-1 0,1 0-1,0 1 1,0-1 0,0 0 0,-1 0 0,1 0-1,0 1 1,0-1 0,0 0 0,-1 0 0,1 0-1,0 0 1,0 0 0,0 0 0,-1-1 0,1 1-1,0 0 1,0 0 0,0-1 0,-1 1 0,1 0-1,0-1 1,0 1 0,0-1 0,-1 1 0,5-2 7,-1 0 0,0 0 0,1-1 0,-1 1 1,-1-1-1,1 0 0,0 0 0,-1 0 0,1-1 0,-1 1 0,0-1 1,1-1-8,32-50 140,-30 44-118,18-31-5,-3-2-1,-2 0 1,-2-1 0,-1-1 0,-3-1-1,-2 0 1,-1 0 0,-3-1 0,-2 0-1,-2 0 1,-2-18-17,0 26 7,0 27 1,0 0 1,-1 0-1,-1 0 1,0 1-1,0-1 0,-3-9-8,3 17 6,1 4-11,0 0 1,1 0 0,-1 0-1,0 1 1,1-1 0,-1 0-1,1 0 1,-1 1 0,1-1-1,-1 0 1,1 1 0,0-1-1,-1 0 1,1 1 0,0-1-1,0 1 1,-1-1 0,1 1-1,0-1 1,0 1 0,0 0-1,0-1 1,-1 1 0,1 0-1,0 0 1,0 0 0,0 0-1,0 0 1,0 0 0,0 0 4,7-2-12,14-8 17,-1 0 1,0-1-1,0-1 0,-1-1 0,-1 0 0,0-2 0,11-11-5,-25 20-9,-4 5-51,-8 7-11,-10 7 71,1 1-1,0 1 0,1 1 0,1 0 1,1 1-1,0 0 0,1 1 0,-9 17 1,-7 19-39,2 2 0,-9 28 39,10-19 14,3 2-1,-10 52-13,31-99-16,1-19 15,0-1 1,0 0-1,0 0 0,0 1 0,1-1 0,-1 0 0,0 0 1,0 1-1,0-1 0,0 0 0,0 0 0,0 1 0,1-1 1,-1 0-1,0 0 0,0 0 0,0 1 0,0-1 0,1 0 1,-1 0-1,0 0 0,0 0 0,1 0 0,-1 1 0,0-1 1,0 0-1,1 0 0,-1 0 0,0 0 0,0 0 0,1 0 1,-1 0-1,0 0 0,1 0 1,1-1-1,1 0 0,-1 0 0,0 0 0,1 0 0,-1-1 0,0 1 0,0-1 0,0 1 0,0-1 0,0 0 0,1-1 1,34-35 18,-1-2-1,-2-1 1,-2-1-1,-1-2 1,7-19-18,17-34 11,-5-3 1,-2-9-12,-43 98-3,-5 11 2,0 0 1,0 0 0,0-1-1,0 1 1,0 0 0,0 0-1,0 0 1,0 0 0,1 0-1,-1 0 1,0 0-1,0 0 1,0 0 0,0 0-1,0 0 1,0 0 0,0-1-1,0 1 1,0 0 0,0 0-1,0 0 1,0 0 0,0 0-1,0 0 1,0 0 0,0 0-1,0 0 1,1 0 0,-1 0-1,0 0 1,0 0 0,0 0-1,0 0 1,0 0 0,0 0-1,0 0 1,0 0 0,0 0-1,0 0 1,0 0 0,1 0-1,-1 0 1,0 0-1,0 0 1,0 0 0,0 0-1,0 0 1,0 0 0,0 0-1,0 0 1,0 0 0,0 0-1,0 0 1,0 0 0,1 0-1,-1 0 1,0 0 0,0 0-1,0 0 1,0 1 0,0-1-1,0 0 1,0 0 0,0 0-1,0 0 1,0 0 0,0 0-1,0 0 1,1 6-19,-1 0-1,0 0 1,0 0-1,-1 0 0,1 0 1,-2 5 19,-24 118-80,-17 42 80,4-19 0,7-24 3,-10 41 59,0 47-62,42-214 5,-1 7 10,2-9-13,-1 1 1,0-1 0,0 0 0,0 0-1,1 0 1,-1 0 0,0 0 0,0 0 0,1 0-1,-1 0 1,0 0 0,0 0 0,1 1 0,-1-1-1,0 0 1,0-1 0,1 1 0,-1 0 0,0 0-1,0 0 1,1 0 0,-1 0 0,0 0-1,0 0 1,1 0 0,-1 0 0,0 0 0,0-1-1,0 1 1,1 0 0,-1 0 0,0 0 0,0 0-1,0-1 1,0 1 0,1 0 0,-1 0 0,0 0-1,0-1 1,0 1 0,0 0 0,0 0 0,0 0-1,0-1 1,1 1 0,-1 0 0,0 0-1,0-1 1,0 1-3,48-61 115,-2-2 0,-3-2-1,-3-2 1,1-10-115,-1-1 10,-4-2-1,3-22-9,50-163 27,-61 179-34,-25 77-25,-2 13-5,-3 22-36,-19 80 33,-26 76 40,17-70-2,-119 459-18,138-541 15,9-25 16,1-1 0,-1 1 0,1-1-1,-1 1 1,1-1 0,1 1-1,-1 0 1,1 1-11,18-32 111,33-58-24,31-52-65,45-102-22,-45 41-27,-6-11 27,9-23 15,-68 199-34,-17 32 18,0 0-1,0 0 1,0 0-1,0 0 1,1 0-1,-1-1 1,0 1-1,0 0 1,0 0 0,0 0-1,1 0 1,-1 0-1,0 0 1,0 0-1,0 0 1,1 0-1,-1 0 1,0 0-1,0 0 1,0 0-1,0 0 1,1 0 0,-1 0-1,0 0 1,0 0-1,0 1 1,1-1-1,-1 0 1,0 0-1,0 0 1,0 0-1,0 0 1,0 0-1,1 0 1,-1 1 0,0-1-1,0 0 1,0 0-1,0 0 1,0 0-1,0 1 1,0-1-1,0 0 1,1 0-1,-1 0 1,0 0-1,0 1 1,0-1-1,0 0 1,0 0 0,0 0-1,0 1 1,0-1-1,0 0 1,0 0-1,0 0 1,0 0-1,0 1 1,0-1-1,-1 0 1,1 0-1,0 0 1,0 1 0,0-1-1,0 0 1,0 0 1,0 13-35,-1 1 0,0-1 0,-2 11 35,-18 71-28,-13 35 28,14-60-4,-5 22 3,-48 175 29,-44 88-28,108-335 123,23-45 18,103-171 13,71-129-166,-92 133-45,36-113 57,-112 265-211,-20 53 188,0-1 0,-2 1 0,1-1 0,-2 0 0,1 0 0,-2 0 0,0 0 1,-3 6 22,-5 17-13,-274 694 20,227-585 30,-31 67 226,115-258-11,2 1 1,6-6-253,-27 43 22,97-153 1,-7-5 1,-8-4 0,45-126-24,-28 14-166,-102 278-38,-2 13 126,-6 27-5,-63 224 2,18-78 83,-106 385-8,92-336 13,60-215 59,7-16-31,11-26-4,-2 3 7,115-225 22,-11-5 1,73-243-61,-120 305-232,-83 275-52,-68 219 267,33-131 18,20-64 1,-106 356 28,125-434 38,8-28 33,3-5 19,15-51 160,43-75-97,40-61-183,25-52 2,-28 17-62,-9-6 60,-81 213-22,-6 15 15,1 1 0,0 0 0,0-1 0,0 1 0,1 0 0,-1 0 0,1 0 0,0 0 0,0 0 0,0 0 0,0 0 0,0 1 0,1-1 7,-3 3 0,0 0-1,0 0 0,0 0 0,0 0 0,0-1 0,0 1 0,1 0 0,-1 0 1,0 0-1,0 0 0,0 0 0,0 0 0,0 0 0,0 0 0,0 0 0,1 0 0,-1 0 1,0 0-1,0 0 0,0 0 0,0 0 0,0 0 0,0 0 0,1 0 0,-1 0 1,0 0-1,0 0 0,0 0 0,0 0 0,0 0 0,0 0 0,1 0 0,-1 0 0,0 1 1,0-1-1,0 0 0,0 0 0,0 0 0,0 0 0,0 0 0,0 0 0,0 0 1,0 0-1,1 0 0,-1 1 0,0-1 0,0 0 0,0 0 0,0 0 0,0 0 0,0 0 1,0 0-1,0 1 0,0-1 0,0 0 0,0 0 0,0 0 0,0 0 0,0 0 1,0 0-1,0 1 0,0-1 0,0 0 0,0 0 0,0 0 0,0 0 0,-1 0 0,1 0 1,-1 38-185,-11 43 143,-4 0 0,-3-1 0,-7 10 42,0 2-3,-16 64 16,-26 99 127,-58 131-140,124-385 316,4-10-246,11-25-53,117-224 121,19-38-95,-43 39-291,12-73 248,-115 320 3,1-2-37,-7 36-66,-21 76 9,-21 55 91,1-9 5,-139 474-4,177-601 37,-1 0 0,-1 0 0,0-1 0,-1 0 0,-4 5-38,20-64 376,65-115-241,-33 76-125,129-294 54,-113 234-213,26-108 149,-58 177-207,-26 98 183,-1 0 0,-1 0-1,-1-1 1,-5 10 24,5-15-2,-213 820-20,173-704 31,72-218 199,5 1 1,26-49-209,13-30 27,-24 42-213,-5-3-1,-5 0 1,14-97 186,-51 262-133,1-2 130,-18 117-6,-13 32 9,-2 12 12,-3 6 56,35-199 37,4-25 145,2-11-101,34-111 82,-16 58-167,5-34-64,-7-29-93,1-99 93,-12 113-273,-7 104 241,-1 26-45,-2 41-32,0-36 117,-8 743-23,10-732 12,0-16 6,3-13 20,-5 9-17,15-38 48,-2-2-1,-1 1 1,-2-1-1,-2-1 0,-2 1 1,-1-25-54,1-80-57,-7-35 57,-1 46-193,1 214 69,4 135 84,0-171-4,2-1 0,2 0 0,2 0 0,2 3 44,-11-45 1,0 1 0,0-1 1,0 1-1,0-1 0,0 0 1,0 1-1,0-1 0,0 1 1,0-1-1,0 0 0,0 1 1,0-1-1,0 1 0,1-1 1,-1 0-1,0 1 0,0-1 1,0 0-1,1 1 0,-1-1 1,0 0-1,0 1 0,1-1 1,-1 0-1,0 0 0,1 1 1,-1-1-1,0 0 0,1 0 1,-1 1-1,0-1 0,1 0 1,-1 0-1,0 0 0,1 0 1,-1 0-1,1 0 0,-1 0 1,1 0-2,6-16 74,4-41 13,-10 49-99,5-47 30,-3 0 0,-4-53-18,1 37 12,-1 38-9,-1 0 1,-2 1-1,-1 0 0,-1-1 0,-2 2 0,-1-1 1,-2 1-1,-1 1 0,-1 0 0,-1 1-3,14 29-4,0 0 0,0 0 0,0 0 0,0 0 0,0 0 0,0 0 0,0 1 0,0-1 0,0 0 0,0 0-1,-1 0 1,1 0 0,0 0 0,0 0 0,0 1 0,0-1 0,0 0 0,0 0 0,0 0 0,0 0 0,0 0 0,0 0 0,0 0 0,-1 0-1,1 0 1,0 1 0,0-1 0,0 0 0,0 0 0,0 0 0,0 0 0,0 0 0,-1 0 0,1 0 0,0 0 0,0 0 0,0 0 0,0 0-1,0 0 1,0 0 0,-1 0 0,1 0 0,0 0 0,0 0 0,0 0 0,0 0 0,0 0 0,0 0 0,-1 0 0,1 0 0,0 0 0,0-1-1,0 1 1,0 0 0,0 0 0,0 0 0,0 0 0,0 0 0,-1 0 4,0 24-45,2-16 47,-1 1 0,1-1 0,0 0 0,1 0 0,0 0 0,0 0-2,9 15-3,5 11-1,-1 1 0,-2 0 0,2 13 4,0 19 150,-2 0-1,-3 0 0,-2 15-149,-5 149 369,-4-133-320,1-93-41,0 0 1,-1 0 0,1 0-1,-1 0 1,0 0 0,0 0 0,-1 0-1,1 0 1,-1 0 0,0 0-1,-1 0 1,1-1 0,-1 0-1,0 1 1,0-1 0,0 0 0,-1 0-1,1 0 1,-1-1 0,-2 2-9,-7 5 91,-1-2 1,0 0 0,0 0 0,-1-2 0,-14 5-92,14-5 45,0 0-1,1 1 1,0 0 0,0 1 0,0 1-1,0 0-44,-34 35 0,1 2 0,3 1 0,2 3 0,2 1 0,-5 12 0,14-3 2,28-56-4,2-3-16,4-14-112,7-6 81,2 0 0,0 1 0,8-7 49,19-31-202,18-35-195,106-159-629,-153 239 1010,-5 11-15,-4 24-55,-4-9 46,0 0 0,-1 0 1,-3 7 39,-18 34 78,-2-1 0,-2-1 0,-15 17-78,16-23 251,27-43-241,2-10-10,0 1 0,1 0 0,-1-1 1,1 1-1,0 0 0,0 0 1,1 0-1,-1 1 0,1-1 1,0 1-1,0-1 0,0 1 1,0 0-1,2-1 0,5-7-18,-6 7 6,27-31-446,-1-1 0,-1-1 1,16-29 457,-37 50-59,-8 15 100,-1 18 14,-1-6-56,-1 0 0,0-1 1,0 0-1,-1 1 0,-1-1 1,0-1-1,-4 7 1,-44 65 202,51-78-183,-8 11 159,0-1 0,0-1 0,-2 0 1,1 0-1,-14 9-178,18-15 75,-1-1 1,0 0 0,-1 0-1,1-1 1,-1 0-1,0 0 1,0-1 0,-1 0-1,1-1 1,-8 1-76,-47 3 476,1-3 0,-62-4-476,28-1 247,-136-5-38,27-2-6,87 11 15,-125-4 241,88-9-288,41 6-91,4-6 22,-219 7-70,329 4-4,1 0-40,1-28-261,0 24 256,0 0-1,0 1 0,1-1 0,0 0 0,-1 1 0,1-1 1,0 1-1,1 0 0,-1 0 0,0 0 0,1 0 0,0 0 0,0 0 1,0 1-1,0-1 0,0 1 0,0 0 0,1 0 0,-1 0 1,1 0-1,0 0 0,-1 1 0,1 0 0,0 0 0,2-1 18,11-1-86,0 1 0,0 1 0,1 0-1,-1 1 1,7 1 86,10 0-75,88-7-600,1-6 0,109-25 675,-127 20-302,-104 17 312,0 0 0,0 0 0,-1 0 0,1 0 0,0-1 1,0 1-1,-1 0 0,1 0 0,0 0 0,0-1 0,-1 1 0,1 0 0,0-1 0,0 1 0,-1-1 1,1 1-1,-1-1 0,1 1 0,0-1 0,-1 1-10,-8-8 111,-29-5-58,33 12-55,-84-20 8,-1 4-1,-40 0-5,-64-12 16,192 29-17,1 0 1,-1 0-1,0 0 0,0 0 1,0 0-1,1-1 1,-1 1-1,0 0 1,1 0-1,-1-1 1,0 1-1,0 0 1,1-1-1,-1 1 0,1-1 1,-1 1-1,0 0 1,1-1-1,-1 0 1,1 1-1,-1-1 1,1 1-1,-1-1 1,2 0-4,-1 0 0,1 1 0,-1-1 0,1 1 0,-1-1 0,1 1 0,-1-1 0,1 1 0,0-1 0,-1 1 0,1 0 0,0-1 0,-1 1 0,1 0 0,0 0 0,0-1 0,-1 1-1,1 0 1,0 0 0,0 0 0,-1 0 0,1 0 0,0 0 0,0 0 4,134-13-114,-72 9 76,0-4 1,0-2 0,44-13 37,-104 22 1,1 0 0,-1 0 0,1-1 0,-1 1 0,0-1 0,0 0 0,0 0 0,0 0 0,0 0 0,0 0 0,0-1 0,0 1 0,-1-1 0,1 0 0,-1 0 0,0 0 0,0 0 0,1-3-1,-2 4 4,0-1 0,0 1-1,-1-1 1,1 1-1,-1-1 1,0 1-1,0-1 1,0 0-1,0 1 1,0-1-1,-1 1 1,1-1 0,-1 1-1,0-1 1,0 1-1,1 0 1,-1-1-1,-1 1 1,1 0-1,0 0 1,-1-1 0,1 1-1,-1 0 1,1 0-1,-1 1 1,0-1-1,0 0-3,-36-34 47,-27-19-47,23 20 62,-22-24-62,52 47 5,1-1-1,0 0 1,1-1-1,0 0 0,1-1 1,1 0-1,0-2-4,5 10-2,0 1 0,1-1 0,-1 0 0,2 0 0,-1-1 0,1 1 0,0 0 0,1 0 0,0-1 0,0 1 0,0 0 0,1 0 0,0-1 0,0 1 0,1 0 0,1-1 2,3-8-5,0 1 0,2 0 0,0 0 0,0 0 0,2 1 0,3-3 5,13-26 7,-1-1 1,-3-1 0,-1-1 0,-2-1-1,6-28-7,-14 35 6,-2-1-1,-1 0 1,0-16-6,-1 3-7,8-23 7,-15 75-3,0 0 0,0 1 1,1-1-1,-1 1 0,0-1 0,1 0 1,-1 1-1,1-1 0,0 1 1,-1-1-1,1 1 0,0 0 0,0-1 1,0 1-1,0 0 0,0 0 1,0-1-1,0 1 0,1 0 1,-1 0-1,0 0 0,1 0 3,0 1-6,-1 0-1,0 1 1,0-1 0,0 0-1,0 1 1,0-1 0,0 0-1,0 1 1,0-1 0,0 1-1,0 0 1,-1-1-1,1 1 1,0 0 0,0 0-1,0-1 1,-1 1 0,1 0-1,0 0 1,-1 0 0,1 0-1,-1 0 1,1 1 6,5 8-36,0 2-1,-1-1 1,-1 1 0,4 11 36,-3 2-32,0 1 0,-2 0 1,-1 0-1,-1 0 0,-1 1 0,-2 1 32,2-26 3,0 1 0,-1-1 0,1 1 0,-1-1 1,0 1-1,0-1 0,0 1 0,0-1 0,0 0 0,0 0 0,-1 1 0,1-1 0,-1 0 0,0 0 0,1-1 0,-1 1 0,-1 1-3,2-3 6,0 1-1,0 0 0,-1 0 0,1 0 0,0 0 1,-1-1-1,1 1 0,0-1 0,-1 1 0,1-1 1,-1 1-1,1-1 0,-1 0 0,1 0 0,-1 0 0,1 0 1,-1 0-1,1 0 0,-1 0 0,1 0 0,0-1 1,-1 1-1,1 0 0,-1-1 0,1 1 0,0-1 1,-1 0-1,1 1 0,0-1 0,-1-1-5,-4-3 2,1 0 0,0 0 1,0-1-1,0 0 0,1 0 0,0 0 0,0-1 0,1 0 0,-3-5-2,-24-65 1,22 49-14,1-1 0,2 1-1,1-1 1,1 0 0,1 0-1,2-22 14,0 49-7,0-1 0,0 1-1,0 0 1,0-1-1,1 1 1,-1 0 0,1-1-1,0 1 1,-1 0 0,1-1-1,0 1 1,0 0 0,0 0-1,1 0 1,-1 0 0,0 0-1,1 0 1,-1 1 0,2-2 7,-1 1-10,1 1 0,0-1 0,-1 1 0,1-1 0,0 1 0,0 0 0,0 0 0,0 1 0,0-1 0,0 0 0,0 1 0,0 0 0,0 0 0,0 0 0,0 0 10,4 0-10,1 0-1,-1 1 1,1-1 0,-1 2 0,0-1-1,0 1 1,1 0 0,-1 1 0,-1-1-1,1 2 1,0-1 0,-1 1 0,1-1-1,-1 2 1,0-1 0,-1 1 0,1 0-1,-1 0 1,0 0 0,0 1 0,0 0 0,-1 0-1,0 0 1,0 1 0,0 1 10,0 0-10,0 1 0,0-1 1,-1 1-1,-1 0 0,0-1 0,0 1 1,0 0-1,-1 1 0,-1-1 0,1 0 10,-1-5 1,-1 0-1,1-1 0,0 1 1,-1-1-1,0 1 1,0 0-1,0-1 0,0 1 1,0-1-1,-1 0 0,0 1 1,0-1-1,1-1 6,0-1 0,-1 1 0,1 0 0,-1-1 0,1 1 0,-1-1-1,0 0 1,0 0 0,1 0 0,-1 1 0,0-2 0,0 1 0,0 0 0,0 0 0,0-1 0,-1 1 0,1-1 0,0 1 0,0-1 0,0 0 0,0 0-6,-5 0 17,1 1 0,0-2 0,0 1-1,0-1 1,0 0 0,0 0 0,0-1 0,0 1 0,0-1 0,0-1 0,1 1 0,-1-1 0,1 0 0,0 0 0,-3-2-17,0-2 3,1 0-1,0 0 1,1 0 0,0-1 0,0 1 0,0-1 0,1-1 0,0 1 0,-2-6-3,-3-10-14,1 0 0,2-1-1,0 0 1,1 0 0,2 0 0,0-1 0,2 0 0,1 1 0,1-1-1,2-16 15,-2 39-13,0 0 0,1 1 0,-1-1 0,1 1 0,0-1-1,0 1 1,0-1 0,0 1 0,0-1 0,0 1 0,1 0 0,-1-1-1,2 0 14,-2 2-4,-1 0-1,1 1 0,0-1 1,0 0-1,0 1 0,0-1 1,0 0-1,0 1 0,0-1 1,0 1-1,0 0 0,0-1 1,1 1-1,-1 0 0,0 0 1,0 0-1,0 0 0,0 0 0,0 0 1,1 0-1,-1 0 0,0 0 1,0 0-1,0 1 0,0-1 1,0 0-1,0 1 0,0-1 1,0 1-1,0-1 0,0 1 1,0-1-1,1 2 5,3 2-6,0 0 1,0 0-1,-1 1 1,0 0-1,0 0 0,0 0 1,-1 0-1,1 1 1,-1-1-1,0 1 0,1 3 6,24 70 9,-24-63-1,0 0 1,-2 1-1,0 0 1,-1-1-1,0 1 0,-1 0-8,0-17 10,0 0 0,0 1-1,0-1 1,0 0-1,0 1 1,0-1-1,0 0 1,-1 0-1,1 1 1,0-1 0,0 0-1,0 0 1,0 1-1,0-1 1,0 0-1,-1 0 1,1 0 0,0 1-1,0-1 1,0 0-1,0 0 1,-1 0-1,1 1 1,0-1 0,0 0-1,-1 0 1,1 0-1,0 0 1,0 0-1,-1 0 1,1 0 0,0 1-1,0-1 1,-1 0-1,1 0 1,0 0-1,0 0 1,-1 0-1,1 0 1,0 0 0,0 0-1,-1 0 1,1 0-1,0-1 1,0 1-1,-1 0 1,1 0 0,0 0-1,-1 0-9,-13-8 213,-4-12-191,1-1 0,1 0-1,1-1 1,1-1 0,-3-7-22,7 12 0,-16-26-114,2-1-1,3-1 0,-11-33 115,24 56-49,2 0 0,0 0 0,1-1 0,2 1 0,0-1 0,1 0 0,2 0 0,2-20 49,-2 43-3,0-1 1,0 1-1,0 0 0,0 0 1,0 0-1,0 0 0,1 0 1,-1-1-1,0 1 0,1 0 1,-1 0-1,1 0 0,-1 0 1,1 0-1,0 0 0,-1 0 1,1 0-1,0 1 0,0-1 1,-1 0-1,1 0 0,0 1 1,0-1-1,0 0 0,0 1 1,0-1-1,0 1 0,0-1 1,0 1-1,1-1 0,-1 1 1,0 0-1,0 0 1,0-1-1,0 1 0,0 0 1,1 0-1,-1 0 0,1 1 3,0-1-3,1 1 0,0-1 0,0 1 0,0 0 0,-1 0 1,1 0-1,-1 1 0,1-1 0,-1 0 0,1 1 0,-1 0 0,0 0 0,1 0 0,-1 0 0,1 1 3,4 7 1,0 0-1,0 1 1,-1 0 0,0 0-1,-1 1 1,-1-1 0,1 1-1,-2 0 1,0 1-1,0-1 1,-1 2-1,3 24 15,-2 1-1,-1 36-14,-2-66 3,0 0-1,-1-1 1,0 1 0,-1 0-1,0-1 1,0 1-1,-1-1 1,0 0 0,0 0-1,-1 0 1,0 0-1,-1 0 1,1-1 0,-1 1-3,1-4 27,0 0 0,1 0 0,-1 0 1,0-1-1,-1 1 0,1-1 0,-1 0 1,1 0-1,-1 0 0,0-1 0,0 0 1,0 0-1,0 0 0,0 0 0,-1-1 1,1 0-1,-1 0 0,1-1 0,0 1 1,-1-1-1,1 0 0,-6-1-27,5 0 15,0-1 0,1 1-1,-1-1 1,1 0 0,-1-1 0,1 1-1,-1-1 1,1 0 0,0-1 0,1 1-1,-1-1 1,0 0 0,1 0 0,0 0-1,0-1 1,0 0 0,1 1 0,0-1-1,-3-5-14,-7-12 5,2-1 0,0 0 0,2 0 0,0-3-5,-3-15-31,3 0-1,1 0 0,1-1 1,3 0-1,2-1 0,1 1 1,4-26 31,-3 58-29,1-1 1,1 1 0,-1-1-1,2 1 1,-1 0-1,2 0 1,-1 0-1,6-9 29,-8 16-6,1-1-1,0 1 0,0 0 0,0 0 0,0 0 0,0 1 1,1-1-1,-1 0 0,1 1 0,0 0 0,0-1 0,0 1 1,0 0-1,0 1 0,0-1 0,0 1 0,1-1 0,-1 1 1,1 0-1,-1 0 0,1 0 0,-1 1 0,1-1 0,-1 1 0,1 0 1,0 0-1,0 0 7,0 1-2,0 0 1,0 0-1,0 1 1,0 0-1,-1 0 0,1 0 1,0 0-1,-1 0 1,0 1-1,1-1 1,-1 1-1,0 0 1,0 0-1,-1 0 1,1 0-1,0 1 0,-1-1 1,0 1-1,0-1 1,0 1-1,0 0 1,-1 0-1,1 1 2,5 14 0,0 1-1,-1 0 1,-1-1-1,0 6 1,0 17 18,-1-1 0,-2 1-1,-2 0 1,-3 17-18,2-47 0,0 1 0,-1 0 0,-1-1 1,0 0-1,0 1 0,-2-1 0,1 0 0,-3 2 0,5-9 9,0-1 1,-1 1-1,1-1 0,-1 0 1,0 0-1,0 0 0,0-1 1,-1 1-1,1-1 1,-1 1-1,0-1 0,0 0 1,0-1-1,-1 1 0,1-1 1,0 0-1,-1 0 0,0 0 1,1-1-1,-1 1 0,0-1 1,-1 0-10,3-1 10,-1 0 0,1 0 0,-1 0 0,1-1 1,-1 1-1,1-1 0,0 0 0,-1 0 0,1 0 0,0-1 1,0 1-1,0-1 0,0 0 0,0 0 0,0 0 0,0 0 0,1 0 1,-1 0-1,1-1 0,-1 1 0,1-1 0,-2-3-10,-4-5 2,1-1 0,0 0-1,0 0 1,1 0 0,0-4-2,-7-17-5,2-1 0,2 0 0,1-1 0,1 1 1,0-22 4,2-17-26,3-1 1,3-11 25,0 62-34,2 1-1,0-1 0,1 1 0,1 0 1,1 0-1,3-4 35,-4 12-10,0 1 0,1 0 0,1 0 0,0 0-1,1 1 1,1 0 0,-1 1 0,2 0 0,0 0 0,0 1 10,-8 8-5,-1 0-1,1 1 1,0-1 0,0 1-1,0-1 1,0 1 0,1 0 0,-1 0-1,0 0 1,0 0 0,1 0-1,-1 1 1,0-1 0,1 1 0,1-1 5,-3 1-4,1 0 1,0 0 0,-1 1 0,1-1 0,-1 1-1,1-1 1,-1 1 0,1-1 0,-1 1 0,0 0-1,1-1 1,-1 1 0,0 0 0,0 0-1,1 0 1,-1 0 0,0 0 0,0 1 3,4 4-3,-2 0-1,1 0 1,0 0 0,-1 0 0,-1 1 0,1-1 0,-1 1 0,0 0-1,0 2 4,4 24 4,-1 1-1,-2-1 0,-1 1 0,-2 0 0,-2 16-3,2-49 0,-1 20 10,-1-1-1,-1 1 1,-1-1-1,-1 0 1,0 0-1,-6 12-9,7-21 11,0-1-1,-1 0 0,-1 1 1,0-2-1,0 1 0,0-1 1,-1 0-1,-1 0 1,0-1-1,0 0 0,0 0 1,-7 3-11,12-9 14,0 1 1,0-1-1,0-1 1,0 1-1,0 0 1,-1-1-1,1 0 1,-1 0-1,1 0 1,-1 0-1,1 0 1,-1-1-1,1 1 1,-1-1-1,0 0 1,1 0-1,-1 0 1,0-1-1,1 1 1,-1-1-15,0-1 8,0 0 0,-1 0 0,1 0 0,1 0 0,-1-1 0,0 0 0,1 1 0,-1-1 1,1 0-1,0-1 0,0 1 0,0-1 0,0 1 0,0-2-8,-6-11-4,0-1 1,1 1-1,1-1 1,1 0-1,0-1 1,1 0 0,0-4 3,0-13-3,1-1 0,2 1 0,2-34 3,0 40-10,1 9-12,1 0 0,2-1 1,-1 1-1,2 1 0,1-1 1,0 1-1,2 0 0,0 0 1,1 1-1,1 0 0,0 0 1,2 1-1,0 1 0,0 0 0,10-8 22,-17 19-8,0 0-1,0 0 0,1 1 0,0 0 0,0 0 0,0 0 0,0 1 0,1 0 0,-1 0 0,1 0 1,0 1-1,0 0 0,2 0 9,-6 1-4,1 1-1,0-1 1,0 1 0,0 0 0,0 0-1,-1 0 1,1 1 0,0-1 0,0 1-1,-1 0 1,1 0 0,0 0 0,-1 1-1,1-1 1,-1 1 0,1 0 0,-1 0 0,0 0-1,0 0 1,0 0 0,0 1 0,0-1-1,-1 1 1,3 2 4,-1 0 2,-1 0 1,1 0-1,-1 1 0,0-1 0,0 1 1,-1 0-1,0-1 0,0 1 1,0 0-1,0 0 0,-1 1 0,0-1 1,-1 0-1,1 0 0,-1 0 0,0 2-2,-1-3 3,0 0-1,0 0 1,0-1 0,0 1-1,-1 0 1,1-1-1,-1 1 1,-1-1-1,1 1 1,-1-1-1,1 0 1,-1 0-1,0 0 1,-1 0-1,1-1 1,-1 1-1,1-1 1,-1 0-1,0 0 1,-2 1-3,-4 1 5,0 0 0,0-1 0,0 0 0,-1-1 0,1 0 0,-1 0 0,0-1 0,0-1 0,1 0 0,-1 0 0,0-1 0,0-1 0,0 0-1,0 0 1,-1-1-5,9 1 1,0 1 0,0-1 0,1 0 0,-1 0-1,1 0 1,-1-1 0,1 1 0,-1-1-1,1 1 1,0-1 0,-1 0 0,1 0-1,0 0 1,0 0 0,0 0 0,1 0-1,-1 0 1,0-1-1,-1-2 1,1 0 0,-1-1 0,1 1 0,0 0 0,1 0-1,-1-1 1,1 1 0,0-1 0,0-2-1,1-1-5,-1 1 0,1-1 0,0 1 0,1-1 0,0 1 0,1 0 0,-1-1 0,1 1 0,1 0 0,0 0 0,0 0 0,3-4 5,4-3-2,2 0 0,-1 0-1,2 1 1,0 1 0,1 0 0,0 1 0,8-5 2,24-14-73,42-22 73,-25 17-11,-41 25 4,-17 6 22,-5 2 25,0 2-31,0 1-30,0 0 12,0 0 11,0 0 2,0 0 28,0 0-17,0 0-7,-33 6-7,-2 13 1,1 1 0,0 2 0,2 1-1,-8 8-1,-10 8 43,-10 2-43,-133 92 347,48-28-126,119-86-158,-9 4-7,29-21-49,2 0-6,0-1 1,0 1 0,0 0 0,0 0 0,0 1 0,0-1-1,1 1 1,-1 0 0,1 0 0,-1 0 0,1 0-1,0 1 1,-1 1-2,-12 11 0,-3 3 16,19-16-12,0-2-21,0-1-20,0 2 34,0 0 1,0 1-1,0-1 0,1 0 1,-1 1-1,1-1 1,-1 0-1,1 0 1,0 1-1,0-1 1,0 0 2,8 13 9,-1 0 1,-1 0 0,-1 1 0,0 0 0,0 0 0,-2 1-1,0 0 1,1 11-10,2 33 160,-1 47-160,-5-95 7,12 193 93,-12-198-14,0-12 91,2-16-93,0-23-112,1 1 0,3-1 0,1 1-1,9-23 29,12-63-122,-28 122 122,8-42-167,-9 48 165,0 0-1,0 0 0,0 0 1,1 0-1,-1 0 0,0 0 1,0 0-1,0 0 0,0 0 1,0 0-1,0 0 0,0 0 1,0 0-1,0 0 0,0 0 1,0 0-1,1 0 0,-1 0 1,0 0-1,0 0 0,0 0 1,0 0-1,0 0 0,0 0 1,0 0-1,0 0 0,0 0 1,0 0-1,1 0 0,-1 0 1,0 0-1,0 0 0,0 0 1,0 0-1,0 0 0,0 0 1,0 0-1,0-1 0,0 1 1,0 0-1,0 0 0,0 0 1,0 0-1,0 0 3,2 29-75,1 140 87,19 114-12,-20-263 1,-2-12 0,1 0 0,0 0 0,0 0 0,1 0 0,0 0 0,0 0 0,2 3-1,1-9 12,0-11 31,4-25-15,-3-1 0,0 0 0,-3-1 0,0 1 0,-3-13-28,1 16 5,3-305-141,17 894 136,-21-542 0,0-12 0,0 0 0,0 0 0,0 0 0,0 0 0,1 0 0,0-1 0,-1 1 0,1 0 0,1 1 0,-2-4 1,0 0 0,-1 0 0,1-1 1,0 1-1,0 0 0,0 0 0,0 0 0,0 0 0,1 0 0,-1 0 0,0-1 0,0 1 0,0 0 0,0 0 0,0 0 0,0 0 0,0 0 0,0 0 0,0-1 0,0 1 0,0 0 1,0 0-1,0 0 0,0 0 0,1 0 0,-1 0 0,0 0 0,0 0 0,0 0 0,0 0 0,0 0 0,0-1 0,0 1 0,1 0 0,-1 0 0,0 0 0,0 0 0,0 0 0,0 0 1,0 0-1,0 0 0,1 0 0,-1 0 0,0 0 0,0 0 0,0 0 0,0 0 0,0 0 0,0 0 0,0 1 0,1-1 0,-1 0 0,0 0 0,0 0 0,0 0 0,0 0 0,0 0 0,0 0 1,0 0-1,1 0 0,-1 0 0,0 0 0,0 1 0,0-1 0,0 0 0,0 0 0,0 0-1,6-21 51,-1-1 1,0 0-1,-2 0 0,-1-1 1,-1 1-52,0-120-15,-2 73 32,0-21-13,-1-1-68,6-17 64,-1 89-91,2 23-76,2 32 31,32 356 193,-21-189-54,-17-189-6,-2-11 1,1 1-1,0 0 1,1 0-1,-1 0 0,1 0 1,-1-1-1,1 1 0,0 0 1,0-1-1,1 1 0,-1-1 1,1 1-1,0-1 0,1 3 3,-3-6 2,1 0 0,-1 0 0,1 0 0,-1 0 0,0 0 1,1 0-1,-1 0 0,0 0 0,1 0 0,-1 0 0,1-1 0,-1 1 0,0 0 0,1 0 0,-1 0 0,0 0 0,1 0 0,-1-1 0,0 1 0,1 0 0,-1 0 0,0-1 0,1 1 0,-1 0 0,0 0 0,0-1 0,1 1 0,-1 0 0,0-1 1,0 1-1,0-1 0,1 1 0,-1 0 0,0-1 0,0 1 0,0 0 0,0-1 0,0 1 0,0-1 0,0 1 0,0-1-2,6-20 60,-5 19-52,8-50 41,-2-1-1,-2 0 0,-2-8-48,-2-150-118,-1 145-58,-10 372 75,2 22 613,4-401-437,-3 1 0,-3 0 0,-19-69-75,29 140 0,0 0 0,-1 0 0,1 1-1,0-1 1,0 0 0,-1 0 0,1 0 0,0 0 0,-1 1 0,1-1-1,-1 0 1,1 0 0,-1 1 0,1-1 0,-1 0 0,0 1-1,1-1 1,-1 1 0,0-1 0,0 1 0,1 0-5,-1-1 1,1 1 0,-1 1-1,1-1 1,-1 0-1,1 0 1,-1 0-1,1 0 1,-1 0-1,1 0 1,-1 1-1,1-1 1,-1 0-1,1 0 1,0 0-1,-1 1 1,1-1-1,-1 0 1,1 1-1,0-1 1,-1 1-1,1-1 1,0 0-1,-1 1 5,-17 33-169,8 3 140,1 1 0,1 0 0,3 0 0,1 1 1,1 0-1,3 24 29,0-62 18,0-4 57,-8-42 50,-11-35-125,-2-13 44,18 86-72,2 9-39,3 16-63,9 13 141,2 0 1,2-1-1,0-1 1,2 0-1,3 1-11,-11-15 0,9 14-10,1 0 0,2 0 10,-16-23 0,0 0 0,1 0-1,-1 0 1,1 0 0,0-1-1,1 0 1,-1-1-1,1 1 1,0-1 0,0 0-1,3 0 1,-7-3 5,-1 0 0,1 0 0,0 0 0,0-1 0,-1 1 0,1-1 0,0 0 0,0 0 0,0 0 0,0 0 0,-1 0 0,1 0 0,0-1-1,0 1 1,0-1 0,-1 0 0,1 0 0,0 0 0,-1 0 0,1-1-5,1 0 4,-1-1 1,0 0-1,0 0 0,0 1 1,-1-2-1,1 1 0,-1 0 1,1 0-1,-1-1 0,0 1 1,-1-1-1,1 0 0,0 0-4,3-13 13,0-1-1,0 0 1,-2 0-1,0 0 1,-1-13-13,1-68-7,-4-1 1,-5 1-1,-11-55 7,16 148 1,-5-59-212,2-50 211,4 119-34,0 0 0,1 0 0,-1 0 0,1-1 0,0 1 0,0 0 0,1-1 0,-1 1 0,1-1 0,-1 1 0,2-1 34,7 20-11,42 133 41,-2 21-30,4 12 15,-53-187-9,-1 0-1,0 0 0,1-1 1,0 1-1,-1 0 0,1-1 1,0 1-1,0-1 0,0 1 1,0-1-1,0 1 0,0-1 1,1 1-6,-2-2 4,0 0 0,1 0 0,-1 0 1,0 0-1,1 0 0,-1 0 0,0 0 1,1 0-1,-1-1 0,0 1 0,1 0 1,-1 0-1,0 0 0,1 0 0,-1 0 1,0-1-1,0 1 0,1 0 1,-1 0-1,0-1 0,0 1 0,0 0 1,1 0-1,-1-1 0,0 1 0,0 0 1,0-1-1,0 1 0,1 0 0,-1-1 1,0 1-1,0 0 0,0-1 1,0 1-1,0 0 0,0-1 0,0 1-4,9-50 281,-3-57-110,-6-50-171,-1 63-5,-14-261-258,15 355 257,0 0 0,0 0 0,0 1 0,0-1 0,1 0 1,-1 0-1,0 0 0,0 0 0,0 0 0,0 1 0,1-1 0,-1 0 0,0 0 0,0 0 0,1 0 0,-1 0 0,0 0 1,0 0-1,0 0 0,1 0 0,-1 0 0,0 0 0,0 0 0,1 0 0,-1 0 0,0 0 0,0 0 0,0 0 0,1 0 1,-1 0-1,0 0 0,0 0 0,1 0 0,-1 0 0,0 0 0,0-1 0,0 1 0,1 0 0,-1 0 0,0 0 0,0 0 1,0-1-1,0 1 0,0 0 0,1 0 0,-1 0 0,0 0 0,0-1 0,0 1 0,0 0 0,0 0 0,0-1 0,0 1 1,0 0-1,0 0 0,0 0 0,0-1 0,0 1 0,0 0 0,0 0 6,15 20-80,-15-20 79,32 60-9,-2 0 1,-3 2-1,8 31 10,-17-46 5,27 82 6,-18-50-5,3 0 1,27 46-7,-38-100-26,-9-17 60,-10-8-29,0 0 0,1 0 0,-1 0-1,0 0 1,0 0 0,0 0 0,1 0-1,-1 0 1,0 0 0,0 0 0,0 0-1,1 0 1,-1 0 0,0 0 0,0-1-1,0 1 1,0 0 0,1 0 0,-1 0-1,0 0 1,0-1 0,0 1 0,0 0-1,0 0 1,0 0 0,1 0 0,-1-1 0,0 1-1,0 0 1,0 0 0,0 0 0,0-1-1,0 1 1,0 0 0,0 0 0,0 0-1,0-1 1,0 1 0,0 0 0,0 0-1,0 0 1,0-1 0,0 1 0,0 0-1,0 0 1,0-1 0,-1 1-5,0-26 84,-1 0 0,-2 1-1,0-1 1,-2 1 0,-1 0 0,-1 0 0,-3-5-84,-121-276 69,61 148-356,1-18 287,69 175-3,-3-9-15,0-1 0,1 1 0,1-1 0,0 1-1,0-1 1,0-4 18,3 15-9,-1 0 0,1 0 0,-1 0 0,1 0 0,-1 1 0,1-1 0,-1 0 0,1 0 0,-1 0 0,1 1 0,-1-1 0,1 0 0,-1 0 0,1 1 0,-1-1 0,0 1 0,1-1 0,-1 0 0,0 1 0,1-1 0,-1 1 0,0-1 0,0 0 0,1 1 0,-1-1 0,0 1 9,32 45-61,-1 1 0,-3 1 0,16 40 61,-14-30-12,7 15 12,82 148 16,-89-171-12,2-2 1,2-1-1,14 12-4,-35-44 12,-10-14 171,-4-6-97,1 3-37,-3-10-5,0 0 1,-2 0-1,1 1 1,-1 0-1,-1 0 1,0 0-1,-6-8-44,-12-22 71,-87-170-22,9-5 0,-14-66-49,115 280-4,0 0-1,0-1 1,0 1 0,1-1 0,-1 1 0,1-1-1,-1 0 1,1 1 0,0-1 0,0-1 4,0 4-4,1 0 0,-1 0 0,0-1 0,1 1 0,-1 0 0,0 0 0,0 0 0,1 0 0,-1 0 0,0 0 0,1 0 0,-1 0 0,0 0 0,1 0 0,-1 0-1,0 0 1,1 0 0,-1 0 0,0 0 0,1 0 0,-1 0 0,0 1 0,1-1 0,-1 0 0,0 0 0,1 0 0,-1 0 0,0 1 0,0-1 0,1 0 0,-1 0 0,0 1 0,0-1 0,0 0 0,1 0 0,-1 1 0,0-1 0,0 0 0,0 1 0,0-1 4,39 46-153,-38-45 158,107 152-55,15 41 50,-35-52 25,90 107-25,-173-246 89,-3-11-10,-5-14 14,-7-10-71,-1 2 0,-1-1 0,-2 2 1,-1 0-1,-18-27-22,7 11-23,0 0 17,-111-201-65,-28-89 71,152 312-25,10 22-62,8 16-44,24 48 83,3-2 0,38 56 48,-39-67-8,133 209-29,-115-190 31,3-2 0,37 35 6,-87-101-1,-1 1 1,0 0 0,1 0-1,-1-1 1,1 1-1,0-1 1,0 1 0,-1-1-1,1 1 1,0-1-1,0 0 1,0 0 0,0 0-1,0 0 1,0-1-1,1 1 1,-1 0 0,-2-25 148,-7 0-128,-2-1 1,0 1-1,-1 0 0,-1 1 0,-2 0 1,0 1-1,-4-3-20,-2-6-2,-136-212-93,-51-45 95,186 259-7,11 16 4,-1-1 1,-1 1 0,0 0-1,-5-4 3,14 16-35,2 5 12,1 0 0,0 1-1,0-1 1,0 0-1,1 0 1,-1 0 0,1 0-1,0 0 1,0 0-1,0-1 1,1 1 0,0 1 23,8 11-22,33 57 18,4-2 1,3-2 0,54 55 3,189 176 0,-268-274-2,-12-16 44,-15-20 80,-17-23-41,-152-209-12,46 71-195,89 125 53,22 31 48,1-2 0,-10-17 25,26 62-227,10 1 216,2-1 0,0 0 0,2-1 0,1-1 0,1-1 0,2 0 11,-1 2-6,171 198 6,-162-197-9,-10-11 1,-19 8-2,-1-19 7,-3 65 73,-2 0 0,-4-1 0,-17 65-70,13-71 95,2 0 1,3 0-1,0 52-95,8-114 21,0-27 108,-1-20-115,-2 1 1,-1-1-1,-9-28-14,7 44-41,-1 1 0,-2 1 0,-1-1-1,-1 2 1,-1-1 0,-3-3 41,-2 10-19,17 19 18,-1 1 0,1-1 0,-1 1 0,1 0-1,-1-1 1,1 1 0,-1 0 0,1 0 0,-1-1 0,1 1 0,-1 0 0,0 0 0,1 0 0,-1 0-1,0 0 1,1 0 0,-1 0 0,1 0 0,-1 0 0,0 0 0,1 0 0,-1 0 0,1 0 0,-1 0-1,0 0 1,1 1 0,-1-1 0,1 0 0,-1 0 0,1 1 0,-1-1 0,1 1 0,-1-1 0,1 0-1,-1 1 1,1-1 0,-1 1 0,1-1 0,0 1 0,-1-1 0,1 1 0,0-1 0,-1 1 1,-7 16-20,0 1 0,1 0 0,0 0 1,2 1-1,0 0 0,1 0 0,1 3 20,-1 0 1,-13 58 34,4 1 1,4 1-1,2 43-35,7-112 24,4-131 235,-1 38-181,-4-26-78,0 82-52,-2 1 1,0-1 0,-2 1 0,0 0-1,-1 0 1,-7-13 51,12 33-11,0 1 1,0-1-1,-1 0 0,1 1 1,-1-1-1,0 1 1,0 0-1,1 0 0,-2-1 11,2 2-3,1 1 1,-1-1-1,0 1 0,1 0 0,-1-1 0,0 1 0,0-1 0,1 1 0,-1 0 0,0 0 1,0 0-1,1-1 0,-1 1 0,0 0 0,0 0 0,0 0 0,0 0 0,1 0 1,-1 0-1,0 1 0,0-1 0,1 0 0,-1 0 0,0 0 0,0 1 0,1-1 1,-1 1-1,0-1 0,0 0 0,1 1 0,-1-1 0,0 1 0,1-1 0,-1 1 1,1 0-1,-1-1 0,1 1 0,-1-1 0,1 2 3,-8 7-20,2 1 0,0 0 0,0 0 0,1 1 0,0-1 0,0 1 0,-1 10 20,-24 92-21,21-77 17,-4 16-9,2 1 0,3 0 0,1 0 0,3 25 13,17-92 50,36-58-31,-4-3 0,-2-1 0,-4-2 0,5-21-19,-39 86-20,-1 2-46,1 0-1,0 0 1,1 0-1,0 1 1,1-1 0,7-7 66,-14 18-5,0-1 1,1 1-1,-1 0 0,0 0 1,0 0-1,0 0 1,1 0-1,-1 0 1,0 0-1,0-1 1,1 1-1,-1 0 1,0 0-1,0 0 1,1 0-1,-1 0 1,0 0-1,0 0 1,1 0-1,-1 0 1,0 0-1,0 1 1,1-1-1,-1 0 1,0 0-1,0 0 1,1 0-1,-1 0 1,0 0-1,0 0 1,0 1-1,1-1 1,-1 0-1,0 0 1,0 0-1,0 1 1,0-1-1,1 0 1,-1 0-1,0 0 1,0 1-1,0-1 1,0 0-1,0 0 1,0 1-1,0-1 1,0 0 4,7 14-57,1 14 41,-2 0 0,1 9 16,7 31-4,3 4 3,36 124-14,-51-188 9,13 29-23,-14-36 29,-1 1 0,1-1 1,0 0-1,0 1 0,0-1 0,0 0 0,0 0 1,0 0-1,0 0 0,1 0 0,-1 0 1,0 0-1,1 0 0,-1 0 0,0-1 1,1 1-1,-1 0 0,1-1 0,-1 1 1,1-1-1,0 0 0,0 0 6,-1 0 0,0 0 0,1-1-1,-1 1 1,0-1 0,0 1 0,0-1 0,0 0 0,1 1 0,-1-1 0,0 0 0,0 0 0,0 0-1,0 0 1,-1 0 0,1 0 0,0 0 0,0 0 0,0 0 0,-1 0 0,1 0 0,-1 0 0,1-1 0,-1 1-1,1 0 1,-1-2-6,12-38 61,-10 35-54,6-45 25,-1-1 0,-3-1-1,-2 1 1,-3-26-32,1 29 3,-1 36-32,-3 12 7,-1 9-15,5-8 36,-8 28-7,1 0-1,1 1 0,1-1 0,1 8 9,0-4-6,-4 42 52,3 0-1,4 9-45,2-115 63,0 17-43,-1 1 0,0-1 0,0 1 0,-2-1 0,0 1 0,0 0 0,-2 0 0,0 0 0,0-1-20,-18-29 36,-1 1 0,-2 2 0,-2 0 0,-1 2 0,-29-30-36,0 7 113,-3 3 0,-2 3 1,-3 2-114,54 46 5,1-1-1,0 0 1,0-1 0,1 0 0,0 0 0,0-1 0,1 0 0,1-1-1,0 1 1,0-2 0,2 1 0,-1-1 0,1 1 0,1-2 0,1 1-1,0 0 1,-1-9-5,-6-253 7,9 264 3,-1 0 0,-1 1 1,1-1-1,-2 1 0,0 0 0,0 0 0,0 0 0,-1 0 1,-1 1-1,-4-6-10,-6-8 9,-2 0 0,-1 2 0,-9-8-9,14 15-5,-2 1-1,0 1 0,-13-7 6,-10-9-7,36 26 4,0-1-1,0 1 1,0-1-1,0 0 1,1 0-1,-1 0 1,1 0-1,0-1 1,0 1-1,0-1 1,1 1-1,-1-1 1,1 0-1,0 1 1,0-1-1,0 0 1,0 0-1,0 0 1,1 0-1,0 0 0,0 0 1,0 1-1,0-1 1,1-3 3,3-10-28,0 1 0,1-1 1,0 1-1,1 0 0,3-4 28,11-30-37,-8-1 12,-10 47 48,-1 4-54,-1 0-106,0 0 51,-33 16 100,8 2-31,23-16 22,-1 1 0,0-1 1,0 0-1,0 0 0,-1 0 0,1 0 1,0 0-1,-1-1 0,1 1 1,-1-1-1,1 0 0,-1 0 1,0 0-1,-3 0-5,6-2 1,0 1 0,1-1-1,-1 1 1,0-1 0,0 1 0,0-1 0,1 0 0,-1 1-1,0-1 1,1 0 0,-1 0 0,1 0 0,-1 1 0,1-1-1,-1 0 1,1 0 0,-1 0 0,1 0 0,0 0 0,0 0 0,-1 0-1,1-1 0,-6-25 4,6 27-3,-6-37 1,4 22 1,0 1-1,-1 0 1,0 0-1,-1 0 1,-3-7-3,5 17 0,0 0 0,0 1 1,0-1-1,0 0 0,-1 1 1,0 0-1,1 0 1,-1 0-1,0 0 0,-1 0 1,1 0-1,0 1 0,-1-1 1,1 1-1,-1 0 0,0 0 1,0 1-1,0-1 1,0 1-1,0 0 0,-1 0 0,-20-4-28,-1 2-1,1 1 0,-1 1 0,-16 2 29,7-1-10,34-2 12,0 0-1,0 0 1,0 0 0,1 0-1,-1 0 1,1 0 0,-1 0-1,1 0 1,0 0 0,0 0-1,0 0 1,0-2-2,-1-1 0,-3-92-176,4 96 170,0 1-1,0-1 1,0 1 0,0-1 0,0 1-1,0-1 1,0 1 0,0-1 0,0 0-1,0 1 1,0-1 0,0 1 0,0-1-1,1 1 1,-1-1 0,0 1 0,0-1 0,1 1-1,-1-1 1,0 1 0,1 0 0,-1-1-1,0 1 1,1-1 0,-1 1 0,1 0-1,-1-1 7,1 1-9,-1 1 0,0-1-1,1 0 1,-1 1-1,1-1 1,-1 1 0,0-1-1,1 0 1,-1 1 0,0-1-1,0 1 1,1-1 0,-1 1-1,0-1 1,0 1-1,0-1 1,0 1 0,1-1-1,-1 1 1,0-1 0,0 1-1,0-1 1,0 1 0,0-1-1,0 1 1,0 0-1,-1-1 1,1 1 9,0 5-1,-1 0 1,0 1-1,-1-1 0,1 0 0,-1 0 0,0 0 1,0-1-1,-1 1 0,0 0 0,0-1 0,0 0 1,-1 0-1,0 0 0,0 0 0,0 0 0,0-1 1,-1 0-1,0 1 0,0-2 0,0 1 0,0-1 1,-4 3 0,1-2 5,-1 1 1,1-1-1,-1 0 1,0-1-1,0 0 1,0-1-1,0 1 1,0-2-1,-1 1 1,1-1-1,-1-1 1,1 0-1,-1 0 1,1-1-1,-1 0-5,6 0 3,0-1 0,0 0-1,0 0 1,1 0-1,-1 0 1,0 0-1,1-1 1,-1 0 0,1 0-1,0 0 1,0 0-1,0 0 1,1 0-1,-1-1 1,1 1 0,-1-1-1,1 0 1,0 0-1,-1-4-2,-2-2-1,1-1 0,1 0 0,-1 0-1,1 0 1,1-1 0,0 1-1,1-2 2,0 1-19,0 0-1,2-1 0,-1 1 0,1-1 0,1 1 0,3-12 20,-4 20-10,0 0-1,1 0 1,-1 1 0,1-1 0,0 0 0,0 0-1,0 1 1,0 0 0,1-1 0,0 1 0,-1 0-1,1 0 1,0 0 0,0 1 0,1-1 0,-1 1-1,0-1 1,1 1 0,0 0 0,-1 1 0,1-1-1,4-1 11,-7 3-3,0-1 0,0 1 0,1-1 0,-1 1 0,0 0 0,1-1 0,-1 1 0,0 0-1,0 0 1,1 0 0,-1 0 0,0 0 0,1 0 0,-1 0 0,0 1 0,1-1 0,-1 0-1,0 1 1,0-1 0,1 1 0,-1-1 0,0 1 0,0 0 0,0-1 0,0 1-1,0 0 1,0 0 0,0 0 0,0 0 0,0 0 0,0 0 0,0 0 0,-1 0 0,1 0-1,0 0 1,-1 0 0,1 0 0,-1 1 0,1-1 0,-1 0 0,0 0 0,1 2 3,0 5 0,0 1 1,0 0-1,-1 0 1,0 0-1,-1 0 1,0 1-1,0 0-1,0-1 2,-1 1-1,0-1 1,-1 0-1,0-1 1,-1 1-1,1-1 1,-2 1-1,1-1 1,-1 0-1,0-1 0,-1 1 1,-6 6-1,0-1-3,0 0 1,-1 0 0,-1-1-1,0-1 1,0 0-1,-6 2 3,16-11 0,1 0 0,-1 0 0,0-1-1,0 1 1,0-1 0,0 1 0,0-1 0,-1-1 0,1 1-1,0 0 1,0-1 0,-1 0 0,-3 0 0,6-1 1,0 1 0,1 0 0,-1-1 0,0 1 0,1-1 0,-1 0 0,0 0 0,1 0 0,-1 1 0,1-1 0,-1-1 0,1 1 0,-1 0 0,1 0 0,0 0 0,-1-1 0,1 1 0,0-1 0,0 1 0,0-1 0,0 1 0,1-1 1,-1 0-1,0 1 0,0-1 0,1 0 0,0 1 0,-1-1 0,1 0 0,0 0 0,0 0 0,-1 0-1,0-6 2,0 0 0,1 1 1,-1-1-1,1 1 1,1-1-1,-1 0 0,1 1 1,0-1-1,1 1 0,0-1 1,0 1-1,1 0 1,0 0-1,0 0 0,1 0 1,0 1-1,0-1 0,4-4-2,6-5-21,0 1 0,1 1 0,9-7 21,-19 17-4,-1 1 0,1-1 0,-1 1 0,1 0 0,0 1 0,0-1 0,0 1 0,0 0 0,1 0 0,-1 1 0,0-1 0,1 1 0,-1 1-1,1-1 1,3 1 4,-8 0-1,0 0-1,0 1 0,0-1 0,0 0 0,-1 1 0,1-1 0,0 1 0,0-1 1,-1 1-1,1 0 0,0-1 0,-1 1 0,1 0 0,-1-1 0,1 1 1,-1 0-1,1 0 0,-1 0 0,0-1 0,1 1 0,-1 0 0,0 0 1,1 0-1,-1 0 0,0 0 0,0 0 0,0 0 0,0-1 0,0 2 2,1 32 7,-1-25-5,-1 6 4,0 1-1,0 0 1,-2 0-1,0-1 1,-1 1-1,0-1 1,-2 0-1,-4 10-5,-2-1-2,-1 0-1,-1-1 0,-1 0 0,-14 15 3,27-35 13,0 0-1,0-1 1,0 1-1,0-1 1,0 1-1,-1-1 1,1 0-1,-1 0 0,0 0 1,0 0-1,0-1 1,0 1-1,0-1 1,0 1-1,0-1 1,0 0-1,0 0 0,-2 0-12,4-3 2,0 1-1,1-1 0,-1 0 1,0 1-1,1-1 0,-1 0 1,1 0-1,-1 1 0,1-1 0,0 0 1,0 0-1,0 0 0,0 1 1,0-1-1,0 0 0,1-2-1,-1 2 2,0-7-6,0 1-1,1 0 0,0-1 1,0 1-1,1 0 1,0 0-1,1 0 0,-1 0 1,2 0-1,-1 1 0,1 0 1,0-1-1,1 1 1,-1 0-1,1 1 0,1-1 1,-1 1-1,1 0 1,0 1-1,2-2 5,-3 2-8,1 1 0,-1 0 0,0 1 1,1-1-1,6-2 8,-12 6-3,1-1 1,0 1 0,0-1 0,0 1 0,0-1-1,0 1 1,0 0 0,0-1 0,0 1 0,0 0-1,0 0 1,0 0 0,0 0 0,0 0 0,0 0-1,1 0 1,-1 0 0,0 0 0,0 0 0,0 1-1,0-1 1,0 0 0,0 1 0,0-1 0,0 1-1,-1-1 1,1 1 0,0-1 0,0 1 0,0 0-1,0 0 1,-1-1 0,1 1 0,0 0-1,-1 0 1,1 0 0,-1 0 0,1-1 0,-1 1-1,1 0 1,-1 0 0,1 1 2,3 16-15,0 0 1,-2 0-1,0 1 0,-1-1 1,0 1-1,-2 10 15,0-1 1,1-15 6,-1 0 0,0-1 0,-1 1-1,0-1 1,-1 1 0,0-1 0,-1 0 0,-1 0-1,0-1 1,0 1 0,-1-1 0,-7 9-7,13-19 8,0 0 0,-1-1 0,1 1 1,-1 0-1,1-1 0,0 1 0,-1 0 1,1-1-1,-1 1 0,1-1 0,-1 1 1,0-1-1,1 0 0,-1 1 0,1-1 1,-1 1-1,0-1 0,0 0 0,1 0 1,-1 1-1,0-1 0,1 0 0,-1 0 1,0 0-1,0 0 0,0 0-8,0 0 5,1-1 0,-1 1-1,1-1 1,-1 1 0,1-1 0,-1 0-1,1 1 1,-1-1 0,1 0 0,-1 0-1,1 1 1,0-1 0,0 0 0,-1 0 0,1 1-1,0-1 1,0 0 0,0 0 0,0 0-5,-2-47 19,2 43-11,-1-12-23,1-26-17,0 42 26,0-1 0,0 0 0,0 1 0,0-1 0,1 0 0,-1 1 0,1-1 0,-1 1 0,1-1 0,-1 0 0,1 1 0,0-1 0,0 1 0,0 0 0,0-1 0,0 1 0,0 0-1,0-1 1,1 1 6,-1 1-8,-1 0 0,0 0 0,1 1 0,-1-1 0,0 0 0,1 0 0,-1 1 1,0-1-1,1 0 0,-1 1 0,0-1 0,0 0 0,1 1 0,-1-1 0,0 0 0,0 1 0,0-1 0,0 1 0,1-1 0,-1 1 0,0-1 0,0 0 0,0 1 0,0-1 0,0 1 0,0-1 0,0 1 0,0-1 0,0 0 0,0 1 0,0-1 0,-1 1 0,1-1 8,1 23 35,-1-20-52,0 7 18,0 1-1,-1 0 1,0-1-1,0 1 1,-1-1-1,0 1 1,-1-1-1,-1 0 1,1 0-1,-3 4 0,-2 5 4,1 0-1,1 0 0,1 1 0,1 0 1,1-1-1,0 1 0,2 1 0,0-1 1,1 10-4,2-41 10,1 0 0,-1 0 0,2 1 0,-1-1 1,2 1-1,-1 0 0,1 0 0,5-6-10,13-31 11,-14 19-3,0 0 1,0-12-9,-5 23 0,-1 0 0,2 0 0,0 0 0,1 1 1,1-1-1,1 2 0,0-1 0,3-3 0,-10 19 1,-1-1 0,1 1 0,-1 0 0,1-1 0,-1 1 0,1-1 0,-1 0 0,0 1 0,1-1 0,-1 1 0,0-1-1,1 1 1,-1-1 0,0 0 0,0 1 0,1-1 0,-1 0 0,0 1 0,0-1 0,0 0 0,0 1 0,0-1 0,0 0-1,0 1 1,0-1 0,0 0 0,-1 0-1,0 1 1,1 0 0,-1 0 0,0 1-1,0-1 1,0 0 0,1 0 0,-1 1 0,0-1-1,0 0 1,1 1 0,-1-1 0,0 1-1,0-1 1,1 1 0,-1-1 0,1 1 0,-1 0-1,0-1 1,1 1 0,-1 0 0,1 0-1,-11 12-20,1 0 1,0 0 0,1 2-1,-2 2 20,7-10-6,1 0 0,0 1 0,0-1 0,0 0 0,1 1 0,0 0-1,0-1 1,1 1 0,0 0 0,1 0 6,0-8 0,0 1 0,0-1 0,0 0 0,0 1 0,0-1 0,1 0 0,-1 0 0,0 1 0,0-1 0,0 0 0,1 1 0,-1-1 0,0 0 0,1 0 0,-1 0 0,0 1 0,0-1 0,1 0 0,-1 0 0,0 0 0,1 0 0,-1 0 0,0 0 0,1 1 0,-1-1 0,0 0 0,1 0 0,-1 0 0,0 0 0,1 0 0,-1 0 0,0 0 0,1 0 0,-1-1 0,0 1 0,1 0 0,-1 0 0,0 0 0,1 0 0,-1 0 0,0 0 0,1-1 0,-1 1 0,0 0 0,0 0 0,1-1 0,13-5 0,1-6 14,-1-1 1,-1-1-1,0 0 1,4-6-15,19-20 21,-36 39-26,0 1 0,0 0 0,0 0 0,0 0 0,0-1 0,0 1 0,1 0 0,-1 0 0,0 0 0,0-1 0,0 1 0,0 0 0,1 0 0,-1 0 0,0 0 0,0-1 0,1 1 0,-1 0 0,0 0 0,0 0 0,0 0 0,1 0 0,-1 0 0,0 0 0,0 0 0,1 0 0,-1 0 0,0 0 0,0 0 0,1 0 0,-1 0 0,0 0 0,0 0 0,1 0 0,-1 0 0,0 0 0,0 0 0,1 0 0,-1 0 0,0 1 0,0-1 0,0 0 0,1 0 0,-1 0 0,0 0 0,0 0 0,0 1 0,1-1 0,-1 0 0,0 0 0,0 1 5,3 18-71,-7 25 62,1-32-2,-1 1 1,-1-1-1,0 0 0,-1 0 1,0 0-1,-1-1 0,-7 9 11,-10 19 62,35-41-57,20-26 1,28-23-4,-55 48-2,0 0 0,0 0 0,1 0 0,-1 1 0,1 0 0,0 0 0,0 0 0,-1 1 0,1-1 0,0 1 0,0 0 0,4 0 0,-7 2 0,-1-1-1,0 0 1,0 1 0,1-1-1,-1 0 1,0 1 0,0 0 0,0-1-1,0 1 1,0 0 0,1 0-1,-1-1 1,-1 1 0,1 0-1,0 0 1,0 0 0,0 0-1,0 0 1,-1 0 0,1 0-1,0 1 1,-1-1 0,1 0 0,-1 0-1,0 0 1,1 1 0,-1-1-1,0 0 1,0 0 0,1 1-1,-1-1 1,0 1 0,2 49-13,-2-42 12,0 19-13,-1 0 0,-3 16 14,2-33-4,-1 0 0,0 0 0,0 0 0,-1 0 0,0 0 0,-1-1 0,-4 7 4,-33 44 24,42-61-22,0 0 1,0 1-1,0-1 1,-1 0-1,1 1 1,0-1-1,0 0 1,0 0-1,-1 1 1,1-1-1,0 0 0,0 0 1,-1 1-1,1-1 1,0 0-1,0 0 1,-1 0-1,1 1 1,0-1-1,-1 0 1,1 0-1,0 0 0,-1 0 1,1 0-1,0 0 1,-1 0-1,1 0 1,-1 0-1,1 0 1,0 0-1,-1 0 1,1 0-1,0 0 1,-1 0-1,1 0 0,0 0-2,-5-13 55,4-27-27,2 35-34,0-8-3,0 0 0,2 1 0,-1 0 0,2 0 0,-1 0 0,2 0 1,0 0-1,0 1 0,1-1 0,0 1 0,1 1 0,0-1 0,1 1 0,0 1 0,8-8 9,-16 17-2,0 0 0,0 0 0,0 0 1,0 0-1,0 0 0,0 0 1,0 0-1,1-1 0,-1 1 0,0 0 1,0 0-1,0 0 0,0 0 0,0 0 1,0 0-1,1 0 0,-1 0 0,0 0 1,0 0-1,0 0 0,0 0 1,0 0-1,1 0 0,-1 0 0,0 0 1,0 0-1,0 0 0,0 0 0,0 0 1,1 0-1,-1 0 0,0 0 0,0 0 1,0 0-1,0 0 0,0 0 0,0 0 1,1 1-1,-1-1 0,0 0 1,0 0-1,0 0 0,0 0 0,0 0 1,0 0-1,0 0 0,0 1 0,0-1 1,1 0-1,-1 0 0,0 0 0,0 0 1,0 0-1,0 1 0,0-1 2,2 13-22,-5 16 22,-1-19 0,0 0 0,-1-1 0,0 1 0,0-1 0,-1 0 1,0-1-1,-7 8 0,-54 54-35,55-59 53,0-1 1,-1 0-1,0-1 1,-12 7-19,18-12 48,0-1 1,0 0-1,0 0 1,-1 0-1,0-1 0,1-1 1,-1 1-1,0-1 1,0 0-1,-5-1-48,12 0 2,0 0-1,1 0 0,-1-1 0,0 1 0,0-1 0,0 1 1,1 0-1,-1-1 0,0 1 0,1-1 0,-1 0 0,0 1 1,1-1-1,-1 1 0,1-1 0,-1 0 0,1 0 0,-1 1 1,1-1-1,-1 0 0,1 0 0,0 0 0,-1 1 0,1-1 1,0 0-1,0 0 0,0 0 0,0 0 0,0 0 0,0 0-1,-3-31 35,3 29-33,0-27 3,0 0-1,2-1 0,2 1 0,0 0 1,2 1-1,4-11-4,109-354 341,-98 312-193,-19 81-154,0 0 0,0 0 0,1 0 0,-1 1 0,0-1 0,0 0 0,1 1 0,-1-1 0,0 1 0,1 0 0,-1 0-1,0 0 1,1 0 0,-1 0 0,0 1 0,2 0 6,3-1 3,241 14 14,1-1-5,-145-14-21,187 6-5,-281-3 0,-10 1 20,-17 2 66,-109 1-58,-103-9-14,183 0-41,-1-2 0,-41-10 41,64 10-14,0-2 0,0 0 0,1-2 0,0 0 0,1-2 0,-6-4 14,17 4-39,20 6-23,27 4-12,-30 1 89,57 4-20,-1 3-1,0 2 1,58 17 5,7 0 0,-104-22 0,35 8-12,0-4 0,1-2 0,42-2 12,-113-10 13,-177-79-193,-3 8 0,-148-36 180,335 112-8,-16-6-38,0 1 1,0 1-1,0 0 1,-1 2-1,-14 0 46,36 3-2,0 0 0,-1-1 0,1 1 0,0 0 0,-1 0 0,1 0 0,0 0 0,0 0 0,-1 0-1,1 0 1,0 0 0,-1 0 0,1 0 0,0 0 0,-1 0 0,1 0 0,0 0 0,-1 0 0,1 0 0,0 0-1,-1 0 1,1 1 0,0-1 0,-1 0 0,1 0 0,0 0 0,0 0 0,-1 1 0,1-1 0,0 0 0,0 0 0,-1 1-1,1-1 1,0 0 0,0 0 0,0 1 0,0-1 0,-1 0 0,1 1 0,0-1 0,0 0 0,0 1 0,0-1-1,0 0 1,0 1 0,0-1 0,0 0 0,0 1 0,0-1 0,0 0 0,0 1 0,0-1 0,0 0 0,0 1-1,0-1 1,0 0 0,1 0 0,-1 1 0,0-1 0,0 0 0,0 1 0,0-1 0,1 0 0,-1 0 0,0 1 0,0-1-1,0 0 1,1 0 2,18 17-31,-2-11 42,0 0-1,0-1 1,1 0-1,0-2 1,0 0-1,0-1 1,7-1-11,-1 2-2,411 28 122,-263-30-8,-437 14-87,184-14-26,-1-5 0,-56-10 1,41 0 1,-28 3-1,417 9 354,312 4-12,-387 12-241,-46-2-83,-17-11 82,-153 0-103,1 0 1,0 0-1,-1 1 0,1-1 1,-1 1-1,0-1 0,0 1 1,1-1-1,-1 1 1,0 0-1,0 0 0,-1-1 1,1 1-1,0 0 0,-1 0 1,1 2 2,0-2 17,49 77-3,-37-50-13,0-4 4,-1 1-1,-2 0 1,-1 1-5,49 195 27,-55-213-9,-1 0 0,0 0 1,-1 0-1,1 9-18,-2-18 39,-7 0 262,-15-2-257,0-1 0,0-1-1,1-1 1,-1-1 0,1-1 0,1-1-1,-7-4-43,-54-17 39,14 10-32,-1 3 0,0 4 0,-65-4-7,-36 6 27,-6 8-27,107 2-78,68 0 32,0 0-135,18 0-16,484 2 106,-453-8 9,-41 1 1,-31 1 77,-40 0 27,-565-24 89,621 28-109,-3-1-9,-1 1 0,1 1-1,-1 0 1,1 0 0,-1 1-1,-5 2 7,14-3-3,-1 0-1,1 0 0,0 0 0,0 0 1,-1 0-1,1 1 0,0-1 0,0 1 0,0-1 1,0 1-1,1 0 0,-1 0 0,0 0 0,1 0 1,-1 0-1,1 0 0,0 0 0,0 0 1,0 1-1,0-1 0,0 1 0,0-1 0,0 0 1,1 1-1,0-1 0,-1 1 0,1-1 1,0 1-1,0 0 0,0-1 4,0 4-9,0-1 0,1 1 1,0 0-1,0-1 0,0 0 0,0 1 0,1-1 1,0 0-1,0 0 0,0 0 0,1 0 1,0 0-1,0 0 0,2 2 9,1 1-7,1-1 0,0-1 1,0 1-1,1-1 0,0 0 0,0-1 0,1 0 1,1 1 6,19 9-1,1-2 0,0-1 1,1-2-1,0 0 0,1-3 1,-1 0-1,22 1 1,57 2 21,67-4-21,-46-2 37,-45 3-135,50 12 98,-122-16-18,13-1-3,0 0-1,0-2 1,5-1 21,10 0-312,-41 1 209,-17 1 83,-451 16 212,305-19-88,-8-9-104,55 6 64,115 5-65,-1 1 1,1-1-1,-1 0 0,1 1 1,0-1-1,0 1 0,-1-1 0,1 0 1,0 1-1,0-1 0,-1 1 0,1-1 1,0 1-1,0-1 0,0 1 0,0-1 1,0 1-1,-1-1 0,1 0 1,0 1-1,0-1 0,0 1 0,0-1 1,1 1-1,-1-1 0,0 1 0,0-1 1,0 1-1,0-1 0,0 1 1,1-1-1,-1 1 0,0-1 0,0 0 1,1 1-1,-1-1 1,9 20-9,-3-14 3,0-1-1,1 0 0,-1-1 0,1 1 1,0-1-1,0-1 0,1 1 0,-1-1 0,6 1 7,77 19-35,-52-15 33,29 8 16,2-3 0,0-3 0,0-3 0,1-3 0,-1-3 0,20-5-14,-4-11 17,-64 10-15,1 1 1,-1 1-1,1 1 0,1 1-2,-23 1 18,-17 0 103,-21-2-96,-1-1 0,1-1 0,0-3 0,1-1 0,-1-1 0,-29-13-25,-253-84 25,208 74-21,-104-14-4,-117-4-9,-88-15 1,379 59-24,0 2 1,0 2 0,-14 2 31,-40 7 106,87-7-100,2 0-1,-1 0 0,1 0 1,0 0-1,0-1 0,0 0 0,0-1 0,0 0 1,0 0-1,-2-1-5,7 3-4,1-1-1,0 1 1,0-1-1,1 1 1,-1-1 0,0 1-1,0-1 1,0 0-1,0 1 1,0-1 0,1 0-1,-1 0 1,0 0-1,1 0 1,-1 0 0,0 0-1,1 0 1,-1 1-1,1-2 1,0 1 0,-1 0-1,1 0 1,0 0-1,0 0 1,-1 0 0,1 0-1,0 0 1,0 0-1,0 0 1,0 0 0,1 0-1,-1-1 1,0 1-1,0 0 5,2-5-39,1 0-1,-1-1 1,1 1-1,0 0 1,3-4 39,-3 6-2,-1-1-1,1 1 1,-1-1 0,0 1 0,0-1-1,-1 0 1,1-2 2,-2 6 1,0-1-1,0 0 1,0 0-1,0 0 1,-1 0-1,1 1 1,-1-1-1,1 0 1,-1 0-1,0 1 1,1-1-1,-1 0 1,0 1-1,0-1 1,0 1-1,0-1 1,-1 1-1,1 0 1,0-1-1,-1 1 1,1 0-1,-1 0 1,1 0-1,-1 0 1,1 0-1,-1 0 1,0 0-1,0 1 0,-7-4 1,-1 0-1,0 1 0,0 0 0,-7 0 0,17 3 0,-64-10 14,-1 3-1,1 4 1,-1 1 0,-2 4-14,-19-1 5,85-1-12,3-1-5,0 0-1,1 0 1,-1 0 0,0 0-1,1 1 1,-1-1 0,1 1-1,-1-1 1,1 1 0,-1 0-1,1 0 1,0 0 12,1 0-17,7-1-8,62-5-182,10-5 207,-61 7-11,0 0-1,0-2 0,-1-1 0,0 0 0,19-11 12,-37 16-32,-4 1 32,-1 1 0,1-1 0,0 1 0,0-1 0,0 1 0,0-1 0,-1 1-1,1 0 1,0 0 0,0-1 0,0 1 0,-1 0 0,1 0 0,0 0 0,0 0 0,-1 1 0,0-1 0,0 0 0,-145 1 16,-164-2 30,308 1-46,-54-6 0,53 6-1,0-1 1,1 0 0,-1 0-1,1 0 1,0-1 0,-1 1-1,1-1 1,0 0 0,0 0-1,0 0 1,0 0 0,0-1-1,0 1 1,0-1 0,2 2-1,1 1 0,-1-1 0,1 1 0,0-1 1,-1 1-1,1-1 0,-1 1 0,1-1 0,0 1 0,-1-1 0,1 0 0,0 1 0,0-1 0,0 0 0,-1 1 1,1-1-1,0 1 0,0-1 0,0 0 0,0 1 0,0-1 0,0 0 0,0 1 0,0-1 0,0 0 0,1 1 1,-1-1-1,0 0 0,1 0 1,-1 0-3,1 0 0,0 1 0,0-1-1,0 0 1,0 0 0,0 1 0,0-1 0,0 1 0,0-1 0,1 1 0,-1-1 0,0 1 0,0-1 0,0 1 0,1 0 3,43-4-57,-44 4 58,17 0-8,47 0-10,0 2 0,28 7 17,-13 0-78,-99-11 86,1 0 1,-1-2-1,0 0 0,1-2 0,0 0 0,-14-7-8,-60-17 59,62 25-71,-1 1-1,-1 1 1,1 2 0,-19 2 12,11-1 16,39 0-15,-1 0 0,1 0 0,0 0-1,0 0 1,-1 0 0,1 0 0,0 0 0,0 0 0,-1 0-1,1 0 1,0 0 0,0 0 0,0 0 0,-1-1 0,1 1-1,0 0 1,0 0 0,0 0 0,-1 0 0,1 0 0,0-1-1,0 1 1,0 0 0,0 0 0,0 0 0,-1-1 0,1 1-1,0 0 1,0 0 0,0-1 0,0 1 0,0 0 0,0 0 0,0 0-1,0-1 1,0 1 0,0 0 0,0 0 0,0-1 0,0 1-1,0 0 1,0 0 0,0-1 0,0 1 0,0 0 0,0 0-1,0 0 1,0-1 0,1 1 0,-1 0 0,0 0 0,0-1-1,0 1 1,0 0-1,7-10-49,3 7 45,0 0 1,1 1-1,-1 0 1,0 0-1,1 1 0,-1 1 1,1 0-1,4 1 4,-6-1-8,14 0-14,25-1 9,0 3 0,0 1 1,8 4 12,-52-6-4,-3-1 4,0 0-1,0 0 0,0 0 1,0 0-1,0 0 0,0 1 1,0-1-1,-1 0 0,1 1 1,0-1-1,0 0 0,0 1 1,-1-1-1,1 1 0,0-1 1,0 1-1,-1 0 0,1-1 1,0 1 0,-22 0 25,-6 0-21,-1-2 0,0-1 1,1-1-1,-1-1 0,1-1 0,0-2 0,1 0 0,-15-8-4,39 14-1,1 1 0,0-1 1,0 0-1,0 0 0,0 1 0,0-1 0,0 0 0,0 0 0,0 0 0,0 0 0,0-1 0,0 1 0,1 0 0,-1 0 0,0 0 0,1-1 0,-1 1 0,1 0 0,-1-1 0,1 1 0,0 0 0,0-1 1,-1 1-1,1 0 0,0-1 0,0 1 0,1-1 0,-1 1 0,0 0 0,0-1 0,1 1 0,-1 0 0,0-1 0,1 1 0,-1 0 0,1 0 0,0-1 0,-1 1 0,1 0 0,0 0 0,0 0 1,5-9-4,0 0 0,0 1 0,1 0-1,6-5 5,-11 11 7,9-9-7,-1-1 0,-1 0 0,0-1 0,4-8 0,-7 6-47,-6 19 45,0 0-1,0 0 1,0 0-1,0 0 1,0 0-1,0 0 1,1 0-1,-1 0 1,1 0-1,0 1 3,2 10 0,2 33 5,1-6 4,-2 0 0,-2 0 0,-2 0 0,-4 39-9,1-69 20,0-1 0,0 1-1,-1-1 1,0 0 0,-1-1-1,0 1 1,-1-1 0,0 1-20,-1 0 26,1 1 0,0 0 0,1 0 0,0 0 0,-2 11-26,6-21 0,0 1 0,1-1-1,0 1 1,-1-1-1,1 1 1,0 0 0,0-1-1,0 1 1,0 0-1,0-1 1,0 1 0,1 0-1,-1-1 1,0 1 0,1-1-1,-1 1 1,1-1-1,0 1 1,0-1 0,-1 1-1,1-1 1,0 1-1,0-1 1,0 0 0,0 0-1,1 0 1,-1 1-1,0-1 1,0 0 0,4 1-4,0 1 0,1-1 0,-1 1 0,0-2 0,1 1 0,-1 0 0,4-1 4,4 2-2,29 7 4,1-2 0,-1-2 0,21-1-2,131-1 11,-44-3-5,-20 0-132,-129-1 101,-28 0 85,-79 13-100,-68 17 40,39-6 3,40-10-7,18-4 1,-7 5 3,83-15-1,1 0 1,-1 0-1,0 0 1,1 0-1,-1 1 1,1-1-1,-1 0 1,0 0-1,1 0 0,-1 1 1,1-1-1,-1 0 1,1 0-1,-1 1 1,1-1-1,-1 1 1,1-1-1,-1 0 0,1 1 1,-1-1-1,1 1 1,-1-1-1,1 1 1,0-1-1,-1 1 1,1 0-1,0-1 1,0 1-2,0 0 0,0 0 0,1-1 0,-1 1 0,0 0 0,1-1 0,-1 1 0,1 0 0,-1-1 0,0 1 0,1 0 1,-1-1-1,1 1 0,0-1 0,-1 1 0,1-1 0,-1 1 0,2-1 2,37 22-69,-34-20 63,14 7-5,1-1 1,0-1-1,1-1 1,0 0 0,12 1 10,17 0 1,42 1-1,120-5 47,-212-3-45,1 0 1,0 0-1,-1 0 0,1 0 1,-1 1-1,1-1 1,0-1-1,-1 1 1,1 0-1,-1 0 0,1 0 1,-1 0-1,1 0 1,0 0-1,-1-1 1,1 1-1,-1 0 0,1 0 1,-1-1-1,1 1 1,-1-1-1,1 1 1,-1 0-1,0-1 0,1 1-2,-2-1 8,1 0-1,-1 1 1,1-1-1,-1 1 1,0-1-1,1 1 1,-1-1-1,0 1 1,0 0-1,1-1 0,-1 1 1,0 0-1,0 0 1,0-1-1,1 1 1,-1 0-1,0 0 1,0 0-1,0 0 1,0 0-1,0 0-7,-169-17 39,58 7-5,-4-5-34,88 12 5,22 2-7,0 1 0,0-1 0,-1 0 0,1 0 0,0-1-1,-3-1 3,8 2-28,21 1-4,21 1-2,16-1 29,1-2-1,32-6 6,-74 6 2,0-1-1,0 0 0,0-2 1,0 1-1,-1-2 0,0 0 1,0-1-1,0-1 0,-1 0 0,0-1 1,3-4-2,-10 7 4,-1 0 0,0 0 1,0-1-1,-1 0 0,0 0 0,0 0 1,0-1-1,-1 0 0,0 0 0,-1 0 1,0 0-1,0 0 0,0-1 0,-1-1-4,1-7 8,0 0-1,-2 0 1,0-1-1,0 1 0,-2 0 1,-2-15-8,3 27-2,-1-1 0,0 1 0,-1 0 0,0 0 0,1 0 0,-1 0 0,-1 0 0,1 0 0,-1 0 0,0 1 0,0-1 0,0 1 0,-1 0 0,0 0 0,-3-3 2,7 7-3,0-1-1,0 1 0,-1-1 0,1 1 1,0-1-1,0 0 0,0 1 0,0-1 1,-1 0-1,1 1 0,0-1 0,0 1 0,0-1 1,0 0-1,1 1 0,-1-1 0,0 1 1,0-1-1,0 0 0,0 1 0,1-1 1,-1 1-1,0-1 0,0 0 0,1 1 0,-1-1 1,1 1-1,-1-1 0,0 1 0,1 0 1,-1-1-1,1 1 0,-1-1 0,1 1 1,-1 0-1,1-1 0,-1 1 0,1 0 1,-1 0-1,1-1 4,21-13-3,-8 6 3,-1-1 0,0 0 0,0-1 0,-1 0 0,0-1 0,-1-1 0,5-6 0,-14 16 7,-2 2-6,1-1 1,-1 1-1,1-1 1,-1 1-1,0 0 1,1-1-1,-1 1 0,0-1 1,0 0-1,1 1 1,-1-1-1,0 1 1,0-1-1,0 1 0,0-1 1,0 1-1,1-1 1,-1 0-1,0 1 1,0-1-1,-1 1 1,1-1-1,0 0 0,0 1-1,-3-2 6,1 1-1,-1 0 1,0 1-1,0-1 0,0 0 1,0 1-1,0-1 1,0 1-1,0 0 0,0 0 1,0 1-1,-2-1-5,0 0 3,-42 0-2,12-1-2,0 1 0,0 1-1,0 2 1,1 2 0,-30 8 1,-105 47 31,91-30 2,9-10-25,47-15-5,1 1 0,1 1-1,-14 7-2,3 2-3,1 2 0,1 1-1,0 1 1,2 1 0,-15 15 3,39-33-4,-1 1 0,0-1-1,0 0 1,0-1 0,0 1 0,-1-1-1,1 0 1,-1 0 0,0 0 0,-3 1 4,6-3 1,1 0-1,-1 0 1,1 0 0,-1 0 0,1 0 0,-1 0 0,0 0 0,1 0 0,-1 0 0,1-1 0,-1 1 0,1-1 0,0 1 0,-1-1 0,1 0 0,-1 1 0,1-1 0,0 0 0,0 0 0,-1 0-1,1 0 1,0 0 0,0 0 0,0 0 0,0-1 0,0 1 0,0 0 0,1 0 0,-1-1 0,0 1 0,1-1 0,-1 1 0,1 0 0,-1-1 0,1-1-1,-3-8-7,0-1 1,1 0-1,0-1 0,1 1 1,1 0-1,0-11 7,1 9-38,-23 38-11,-29 39 38,-2-2-1,-3-3 1,-3-3-1,-1-1 1,-8-1 11,55-44-3,-1-1 1,1-1 0,-9 3 2,22-10 1,0 0-1,0 1 1,-1-1-1,1 0 1,0 0-1,0 0 1,0 0 0,0 0-1,0 0 1,0 0-1,-1 0 1,1 0-1,0 0 1,0 0-1,0 0 1,0 0 0,0 0-1,-1 0 1,1 0-1,0 0 1,0 0-1,0 0 1,0 0-1,-1 0 1,1 0 0,0 0-1,0 0 1,0 0-1,0 0 1,0 0-1,0 0 1,-1 0 0,1 0-1,0 0 1,0 0-1,0-1 1,0 1-1,0 0 1,0 0-1,0 0 1,-1 0 0,1 0-1,0 0 1,0-1-1,0 1 1,0 0-1,0 0 1,0 0 0,0 0-1,0 0 1,0-1-1,0 1 1,0 0-1,0 0 1,0 0-1,0 0 1,0 0 0,0-1-1,0 1 1,0 0-1,3-10 6,10-8-9,1 1 0,0 1 0,1 0-1,9-7 4,-9 9 5,52-50 17,18-18 17,1-8-39,-77 79-5,-4 8 3,-1-1 0,0 0 0,-1-1 0,1 1-1,-1-1 1,0 0 0,0 1 0,0-1-1,-1-1 1,1 1 0,-1 0 0,0-1 0,-1 1-1,1-2 3,-15 7 7,-1 5-9,0 2 0,0 0 0,1 0 0,0 2-1,0-1 1,1 2 0,0-1 0,-4 7 2,-10 5-2,25-20 2,-44 34-20,2 2 0,2 2 0,-23 27 20,59-60-19,2-3 6,0 1-1,0-1 1,0 1-1,0 0 1,1-1 0,0 1-1,0 0 1,0 0-1,0 1 1,0-1 0,1 0-1,-1 4 14,23-11-68,-8-6 69,-1-1 0,0 0-1,-1 0 1,0-2 0,9-10-1,16-17 3,94-80 75,15-13-141,-142 130 61,0-1 4,-1 1-1,1 0 0,0-1 0,-1 0 1,0 0-1,1 0 0,-1 0 0,0 0 1,-1 0-1,1 0 0,0-1 0,-1 1 1,0-1-1,0 1 0,0-1 0,0 1 1,0-1-2,-1 3 57,-5 2-55,0-1-1,0 1 1,0 0 0,0 0 0,1 1-1,-1-1 1,0 1 0,1 0 0,-1 0-1,1 1 1,0-1 0,-1 2-2,-51 41-9,26-19 9,-214 188-30,149-127 15,83-76 15,1 0 1,0 2-1,0-1 0,1 1 1,1 1-1,-3 5 0,12-18-9,0-1 20,0 0 30,0 0 10,-2 0-48,1 0 1,0-1 0,0 1 0,0-1-1,0 1 1,0-1 0,0 1 0,-1-1-1,1 1 1,0-1 0,0 0 0,1 0-1,-1 1 1,0-1 0,0 0 0,0 0-1,0 0 1,1 0 0,-1 0-1,0 0 1,1 0 0,-1 0 0,1 0-1,0-1 1,-1 1 0,1 0 0,0 0-1,-1 0 1,1 0 0,0-1 0,0 1-1,0-1-3,-2-48 131,3 38-120,0 1-15,0 0-1,1 0 1,0 1-1,1-1 1,0 1-1,1-1 1,0 1 0,1 0-1,2-4 5,17-43-16,-22 52 18,-2 0 0,1 0 0,-1-1 0,1 1 1,-1 0-1,-1 0 0,0-3-2,0-18 0,1 26-46,0 0 16,0 0-32,-1 44 90,-36 82-29,-51 227 65,49-212-19,39-139-17,0 1-9,1-19 5,1-1 0,1 1-1,0-1 1,2 1 0,-1 0 0,5-7-24,-3 7 5,-1-1 0,0 1 0,-1-1 0,-1 0 0,0 0 0,-1-9-5,-3-66-82,-9 139 68,2-12 0,1 0 0,2 0 0,2 7 14,2 193-23,1-223 32,1 0 0,0 1 0,0-1 0,2 0 0,0 0-1,3 10-8,1-12 18,-1-17 61,0-16 42,8-114-19,6-51-44,-20 188-61,0-1 0,0 1 1,0-1-1,0 1 0,0-1 1,0 1-1,0-1 0,0 1 1,0-1-1,0 1 0,0-1 0,0 1 1,0 0-1,0-1 0,1 1 1,-1-1-1,0 1 0,0-1 1,0 1-1,1 0 0,-1-1 0,0 1 1,1-1-1,-1 1 0,0 0 1,1-1-1,-1 1 0,0 0 1,1 0-1,-1-1 0,1 1 1,-1 0-1,0 0 0,1 0 0,-1-1 1,1 1-1,-1 0 0,1 0 3,5 6-81,0 10 79,0 1-1,-2-1 1,0 1 0,0 0 0,-2 0 0,0 1 0,-1 9 2,2 8 4,5 175 0,-8-209-2,0-1 0,0 0-1,0 0 1,0 1 0,0-1-1,0 0 1,0 0 0,0 1-1,0-1 1,0 0 0,0 0 0,0 1-1,1-1 1,-1 0 0,0 0-1,0 0 1,0 1 0,0-1-1,0 0 1,0 0 0,1 0-1,-1 1 1,0-1 0,0 0 0,0 0-1,1 0 1,-1 0 0,0 0-1,0 1 1,0-1 0,1 0-1,-1 0 1,0 0 0,0 0 0,1 0-1,-1 0-1,8-7 74,2-9-53,-2 0-1,-1-1 1,0 0 0,-1 0-1,3-15-20,6-15 11,27-84 5,-27 75-8,3 1 0,3 0 1,10-17-9,-20 60-48,-4 18-15,-1 24 4,2 124 29,-8 45 30,-1-81 7,2-124 23,0 1-1,0 0 0,0 0 0,1 0 0,0 0 0,0 0 0,1-1-29,7-21 23,2-33 24,-3-1 0,-2-1 0,-2-19-47,9-88 38,-10 157-56,0 12-81,4 22-3,1 37 79,-2 1 0,-3-1 0,-3 47 23,3 48-7,-4-149 7,1 0 0,0 0 0,0 0 0,0 0 0,0 0-1,1 0 1,0 0 0,-2-5 1,0 0 0,0 1-1,0-1 1,0 1 0,1-1-1,-1 0 1,0 1-1,0-1 1,1 0 0,-1 1-1,0-1 1,0 0 0,1 0-1,-1 1 1,0-1 0,1 0-1,-1 0 1,0 0 0,1 1-1,-1-1 1,1 0 0,-1 0-1,0 0 1,1 0 0,-1 0-1,1 0 1,-1 0 0,0 0-1,1 0 1,-1 0-1,1 0 4,0-1 0,0 1 0,0-1 0,0 0 0,0 0 0,0 1 0,0-1 0,0 0 0,0 0 0,0 0 0,-1 0 0,1 0 0,0 0 0,-1 0 0,1 0 0,-1-1-4,16-28 33,-2-1 0,-1-1 0,-2 0 0,3-16-33,27-137-4,-15 56 25,-22 117-60,-2 12-92,0 23 16,-2 6 89,1 44 2,-4 0-1,-10 61 25,6-81 0,-7 30 7,13-96 131,5-16-105,9-10-26,1-1 1,3 2-1,1 0 1,2 1 0,1 1-1,26-32-7,-4 13-10,2 1-1,3 3 0,41-35 11,-81 81-87,-8 13-61,-2 3 171,-1 1-30,0 0 0,-1 0 1,-1-1-1,0 1 0,0-1 0,-1 0 0,-1-1 1,0 1-1,-2 2 7,-9 15-15,-68 105-43,-30 51 60,112-172-88,16-19 77,17-20 42,73-85-37,-5-4-1,-2-9 5,-92 117 11,-14 14 14,-16 16 11,-95 94 9,-92 115-45,88-92 11,125-137-11,-1 1-1,0-1 1,0 0-1,0-1 1,0 1 0,0 0-1,0 0 1,-1-1-1,1 0 1,0 1-1,-1-1 1,1 0 0,-1 0-1,0 0 1,1 0-1,-1-1 1,0 1 0,1-1-1,-3 1 1,4-2 2,1 1-1,-1 0 1,1-1-1,-1 1 1,1 0-1,-1-1 1,1 1-1,0-1 1,-1 1-1,1-1 1,-1 1-1,1-1 1,0 1-1,-1-1 0,1 1 1,0-1-1,0 1 1,0-1-1,-1 0 1,1 1-1,0-1 1,0 1-1,0-1 1,0 0-1,0 1 1,0-1-1,0 1 1,0-1-1,0 0-1,0-24-6,0 19 9,0-22-3,1 1 0,2-1 0,1 1 0,1-1 0,7-20 0,-1 8 10,-1 0 1,-2-1-1,-2 1 0,-2-1 0,-1 0 0,-3-13-10,0 51 0,0 0 0,0 0 0,0 0-1,-1 0 1,1 0 0,-1 1 0,0-1 0,0 0-1,0 0 1,0 0 0,0 0 0,-1 1-1,1-1 1,-1 1 0,0-1 0,0 1-1,0 0 1,0-1 0,0 1 0,0 0-1,-1 0 1,1 1 0,0-1 0,-1 0-1,0 1 1,-1-1-3,0 1 0,1 0 1,-1 0-1,0 1 0,0-1 0,0 1 0,0 0 0,0-1 0,0 2 0,0-1 0,1 0 0,-1 1 1,0 0-1,0 0 0,0 0 0,1 0 0,-1 1 0,0 0 0,-2 1 3,-14 11-12,-1 0 1,2 2-1,0 0 0,0 1 0,2 1 0,0 1 1,-3 6 11,-6 5-3,-6 6-11,3 1 1,-6 11 13,34-46 0,1-2 0,0 1 0,0-1 0,0 1 0,0-1 0,-1 0 0,1 1 0,0-1 1,0 0-1,-1 0 0,1 1 0,0-1 0,0 0 0,-1 1 0,1-1 0,0 0 0,-1 0 0,1 0 0,0 1 0,-1-1 0,1 0 0,0 0 0,-1 0 0,1 0 0,0 0 0,-1 0 0,1 0 0,0 1 0,-1-1 0,1 0 0,-1 0 0,0-17 30,6-211 116,-5 228-147,0-1 0,0 0-1,-1 1 1,1-1 0,0 1-1,-1-1 1,1 0-1,0 1 1,-1-1 0,1 1-1,-1-1 1,1 1 0,-1 0-1,1-1 1,-1 1-1,0-1 1,1 1 0,-1 0-1,1-1 1,-1 1 0,0 0-1,1 0 1,-1 0-1,0-1 1,1 1 0,-1 0-1,0 0 1,1 0 0,-1 0-1,0 0 1,1 0-1,-1 0 1,0 0 0,1 1-1,-1-1 1,0 0 0,1 0-1,-1 0 1,0 1-1,1-1 1,-1 0 1,-2 1-5,-1 0 0,1 0 0,-1 0 0,1 1 0,0-1 0,0 1 0,-1-1 0,0 2 5,-18 18-13,1 0 0,1 1-1,1 1 14,1 0-5,-2-1 0,0-1-1,-3 0 6,21-19 3,1-1-1,-1 1 0,0-1 0,0 0 0,0 1 0,0-1 0,0 0 0,0 0 0,0 0 0,0-1 0,0 1 0,0 0 1,0-1-1,-1 1 0,1-1 0,0 0 0,0 0 0,-1 0 0,1 0 0,0 0 0,-1 0 0,1-1 0,0 1 0,0-1 0,0 1 1,-2-2-3,1 1 2,1-1 1,-1 0-1,0 0 1,1-1-1,-1 1 1,1 0-1,0-1 1,0 1-1,0-1 1,0 0 0,0 0-1,1 0 1,-1 0-1,1 0 1,0 0-1,-1 0 1,1-1-3,-1-2 4,0-1 1,0 1-1,-1 0 1,1 0-1,-2 0 1,1 0-1,-2-2-4,3 6-2,0 0-1,0 1 1,0-1-1,0 0 0,0 1 1,0-1-1,0 1 0,0 0 1,0-1-1,-1 1 0,1 0 1,-1 1-1,1-1 0,-1 0 1,1 1-1,-1-1 0,1 1 1,-1 0-1,1 0 0,-2 0 3,2 0-1,1 0 1,0 0-1,0 0 0,0 0 0,0 1 0,-1-1 0,1 0 0,0 1 0,0-1 0,0 1 0,0 0 0,0-1 0,0 1 0,0 0 0,0-1 0,0 1 0,0 0 0,1 0 0,-1 0 0,0 0 0,1 0 0,-1 0 1,-11 30-25,9-16 15,2 0-1,0 0 1,0 7 10,1 2-1,-1-9-2,1-1 0,1 1 0,0 0 0,1-1 0,0 0 0,1 1 3,-1-11 0,-1 0 0,0 0 0,1 0 0,0-1 0,0 1-1,0 0 1,1-1 0,-1 1 0,1-1 0,-1 0 0,1 0-1,0 0 1,1 0 0,-1-1 0,0 1 0,1-1-1,-1 0 1,1 0 0,0 0 0,-1 0 0,1-1 0,0 1-1,3-1 1,4 2 3,0-1 0,0-1 0,0 0 0,1 0 0,6-1-3,-11 0 6,-1-1-1,1 1 1,-1-1-1,0 0 1,1-1 0,-1 0-1,0 1 1,0-2-1,0 1 1,2-2-6,5-5 5,-1-1-1,0 0 1,-1-1-1,0 0 1,-1-1 0,0 0-5,55-80 38,-39 53-33,-21 29-8,-3 7-2,-1 1 1,0-1-1,1 0 0,-1 0 0,1 1 0,0-1 0,0 1 0,0-1 0,0 1 0,0 0 0,1 0 0,0-1 5,-3 22-49,1 52 20,3 2 29,-2-51-5,0-2 1,2 1 0,1 0 0,0-1-1,8 18 5,-13-36 2,1-1-1,-1 1 0,1 0 1,0 0-1,-1-1 0,1 1 1,0 0-1,0-1 0,0 1 1,0-1-1,1 1 0,-1-1 1,0 0-1,0 0 0,1 1 1,-1-1-1,1 0 0,-1 0 1,1 0-1,0 0 0,-1-1 1,1 1-1,0 0 0,-1-1 1,1 1-1,0-1 0,0 1 1,0-1-1,0 0 0,-1 0 1,1 0-1,0 0 0,0 0 1,0 0-1,0-1 0,-1 1 1,1-1-1,0 1 0,0-1 1,-1 1-1,2-2-1,3-1 6,0-1 0,0 0 0,0 0 0,-1 0-1,0-1 1,0 0 0,0 0 0,0 0 0,-1 0 0,1-3-6,39-58 12,4-16-12,-14 22 17,3 2 0,7-5-17,-31 46-4,0 0 1,2 2 0,0 0-1,1 0 1,0 1-1,1 1 1,0 1-1,18-9 4,-28 17-7,0 1 0,0 0 0,0 0 0,1 0 0,0 1 0,-1 0 0,1 0-1,0 1 1,0 0 0,0 0 0,0 1 0,2 0 7,-5 1-4,-1 0 1,0 0 0,0 0-1,0 0 1,0 1 0,0-1-1,0 1 1,0 0-1,0 0 1,-1 0 0,1 1-1,-1 0 1,0-1-1,1 1 1,-1 0 0,0 0-1,-1 1 1,1-1 0,-1 1-1,1-1 1,-1 1-1,1 3 4,7 17 7,11 23-6,-20-45 2,0-1-1,0 1 1,0-1-1,0 1 1,1-1-1,-1 1 1,0-1-1,1 0 1,-1 0-1,1 1 1,0-1-1,-1 0 1,1 0-1,0-1 1,-1 1-1,1 0 1,0-1-1,0 1 1,0-1-1,0 1 1,0-1-1,1 0-2,4 0 13,0-1 0,1 0 0,-1 0 0,0-1 0,0 0 0,0 0 0,0-1 0,0 0-1,-1 0 1,4-3-13,66-46 10,-17 12 10,-36 27-16,1 1-1,0 1 1,1 1 0,0 2-1,0 0 1,17-2-4,35-3 33,45-1-33,22-3-27,-95 12 22,-1 2 1,1 2-1,8 3 5,-5 0 14,0-3-1,35-5-13,-51 1 12,-9 0 17,-1 2-1,21 1-28,355-12-21,-231 13-10,174 3-1,-317 0 27,0 2 0,1 1-1,-1 1 1,-1 1 0,1 2-1,1 2 6,-1-3 1,0 0 0,0-2-1,1-1 1,25 1-1,-16-1 23,0 0-1,17 7-22,-40-5-7,0 0 0,0 1 0,-1 1 0,0 0 0,0 1-1,-1 1 1,0 0 0,6 7 7,18 16 48,27 18-48,-12-11 17,-36-27-6,0-1-1,1 0 1,1-1-1,0 0 1,0-2-1,1 0 1,1-1-1,8 2-10,0-1 26,-1 2-1,0 1 0,0 2 0,-2 0 0,5 5-25,19 11 7,-43-28-3,0 1 0,0-1 0,1 0 0,0-1 1,-1 1-1,1-1 0,0-1 0,0 1 1,0-1-1,0-1 0,5 1-4,-7-1 5,0-1 0,-1 1-1,1-1 1,-1 0 0,1 0 0,0 0 0,-1-1-1,0 0 1,1 0 0,-1 0 0,0 0 0,0 0-1,0-1 1,0 0 0,-1 0 0,1 0 0,2-3-5,-6 6 0,48-56 32,-44 51-29,-1 1-1,-1-1 1,1 1-1,0-1 1,-1 0-1,0 0 1,0 0-1,-1 0 1,1 0-1,-1-1 1,0 1-1,0-4-2,-1 9-1,0 0-1,-1-1 0,1 1 1,0 0-1,0 0 1,-1-1-1,1 1 0,0 0 1,0 0-1,-1 0 0,1 0 1,0-1-1,0 1 1,-1 0-1,1 0 0,0 0 1,-1 0-1,1 0 0,0 0 1,-1 0-1,1 0 1,0 0-1,-1 0 0,1 0 1,0 0-1,-1 0 0,1 0 1,0 0-1,-1 0 1,1 0-1,0 0 0,0 0 1,-1 0-1,1 1 0,0-1 1,-1 0-1,1 0 1,0 0-1,-1 1 2,1-1-6,-5 2-3,-1 1 1,1 1-1,0-1 0,0 1 1,0 0-1,0 0 0,1 0 1,-1 1-1,-3 4 9,-35 50-53,36-49 32,-3 6 20,0 0 0,0 0 0,2 1 0,0 0 0,1 1 1,1 0-1,0 0 0,1 0 0,2 1 0,-1-1 0,2 1 0,0 12 1,2-30 2,1 1 0,-1-1-1,0 1 1,1-1 0,-1 1 0,1-1-1,0 1 1,-1-1 0,1 1-1,0-1 1,0 0 0,0 1 0,0-1-1,0 0 1,0 0 0,0 0-1,1 0 1,-1 0 0,0 0 0,1 0-1,-1 0 1,0 0 0,1-1 0,-1 1-1,1-1 1,-1 1 0,1-1-1,-1 1 1,1-1 0,0 0 0,-1 0-1,1 0 1,-1 0 0,1 0-1,0 0-1,3 0 9,0 1 0,0-1 0,0-1 0,0 1 0,1-1 0,-1 0 0,0 0 0,0-1 0,0 1 0,-1-1 0,2-1-9,7-6 4,-1 0-1,0-1 1,-1-1 0,0 0-1,0 0 1,-2-1 0,1-1 0,-1 1-1,6-14-3,-9 15-7,-1 0-1,0 0 1,-1-1 0,0 1-1,-1-1 1,0 0-1,-1 0 1,-1 0 0,1-7 7,-2 14-4,0 0 0,0 1 1,-1-1-1,1 0 0,-1 1 1,0-1-1,-1 1 0,1-1 1,-1 1-1,0-1 0,0 1 0,0 0 4,0 1-4,0 1 0,0-1 0,0 1 0,0 0 0,0 0 0,0 0 0,-1 0-1,1 0 1,-1 0 0,0 1 0,1-1 0,-1 1 0,0-1 0,0 1-1,0 0 1,0 1 0,0-1 0,0 0 0,-1 1 4,-2-2-15,-1 1 0,1 0-1,-1 0 1,1 1 0,-1 0 0,1 0 0,-1 0 0,1 1-1,-1 0 1,1 0 0,0 1 0,-1 0 0,1 0 0,0 0 0,0 1-1,0 0 1,1 0 0,-1 0 0,1 1 0,-1 0 0,1 0 0,0 0-1,1 1 1,-1 0 0,0 0 15,-6 10-8,-1-1 0,2 2 0,0-1 0,1 1 0,1 1 0,0-1 0,1 2 0,1-1 0,-2 10 8,1 3 9,1 1 1,1 0 0,2 0-1,1 0 1,1 6-10,1-33 0,0 1 1,1 0-1,-1-1 0,1 1 0,0 0 0,0-1 1,0 1-1,1-1 0,-1 0 0,1 1 1,0-1-1,1 0 0,-1 0 0,2 2 0,-1-3 2,-1 0-1,1-1 0,0 1 0,0-1 0,0 0 1,0 0-1,0 0 0,0 0 0,0-1 1,1 1-1,-1-1 0,0 0 0,1 0 1,-1 0-1,1 0 0,0-1 0,-1 1 0,4-1-1,-3 0 5,1 0 1,-1 0-1,0 0 0,0 0 0,0-1 0,0 0 0,0 0 0,0 0 0,0 0 0,0-1 0,-1 1 0,1-1 0,0 0 0,-1 0 0,1 0 0,-1-1 0,0 1 0,2-3-5,-1 1 6,0-1 0,0 0 0,-1 0 0,1-1 0,-1 1 0,0-1 0,-1 0 0,1 1 0,-1-1 0,0 0-1,0-6-5,0 2 4,-1 0-1,0 0 0,0 0 0,-1 0 0,-1 0 0,0 0 1,0 0-1,-1 0 0,0 0 0,-1 1 0,0-1 0,0 1 1,-1-1-1,0 1 0,-1 0 0,0 1 0,0-1 0,-1 1 1,0 0-1,-1 0 0,1 1 0,-2 0 0,1 0 0,-1 1 0,0 0 1,0 0-1,-8-4-3,12 8-2,0-1-1,0 1 1,0 1 0,-1-1 0,1 0 0,-1 1 0,1 0-1,-1 0 1,1 1 0,-1-1 0,0 1 0,1 0-1,-1 0 1,0 0 0,1 1 0,-1 0 0,0 0-1,-2 1 3,1 0-3,-1 1-1,1-1 0,-1 2 0,1-1 0,0 1 0,0 0 0,0 0 0,1 1 0,0-1 0,0 1 0,-2 3 4,-3 4-7,0 0 0,2 1-1,0 0 1,0 0 0,1 1 0,1 0 0,0 0-1,1 0 1,0 1 0,1 0 0,-2 15 7,0 18 17,3 0 0,1 1 0,2 4-17,0-26 13,0-21-11,0 0 0,0 0 0,0 1 0,1-1 0,0 0 0,0 0 0,1 0 0,-1 0 0,1-1 0,1 1 0,-1 0-1,1-1 1,0 1 0,0-1 0,0 0 0,4 4-2,-6-9 6,0 1 1,0-1-1,0 1 1,0 0-1,0-1 0,0 0 1,0 1-1,0-1 0,0 0 1,0 0-1,0 1 0,0-1 1,0 0-1,1 0 0,-1 0 1,0 0-1,0 0 0,0-1 1,0 1-1,0 0 1,0 0-1,0-1 0,0 1 1,0-1-1,0 1 0,0-1 1,0 1-1,0-1 0,0 1 1,0-1-1,0 0 0,-1 0 1,1 1-1,0-1 0,0 0 1,0-1-7,27-35 114,-25 32-121,2-5 17,0 1 0,0-1 0,-1 0 0,-1 0 0,0 0 0,0-1 0,-1 1-1,0-1 1,-1 0 0,0-7-10,0-6 9,-2 1 0,0 0 0,-2 0 0,-3-13-9,1 9-9,-2 0 1,-1 1-1,-1 0 0,-2 0 1,0 1-1,-9-14 9,-5 10-15,24 29 12,1-1-1,-1 0 1,0 1 0,0-1 0,1 1 0,-1-1 0,0 1 0,0-1-1,0 1 1,1 0 0,-1-1 0,0 1 0,0 0 0,0-1 0,0 1 0,0 0-1,0 0 1,0 0 0,0 0 0,0 0 0,0 0 0,0 0 0,0 1 0,1-1-1,-1 0 1,0 0 0,0 1 0,0-1 0,0 0 0,0 1 0,0-1-1,1 1 1,-1-1 0,0 1 0,0 0 0,1-1 0,-1 1 0,0 0 0,0 0 3,-3 6-3,-1 1 0,1 0 0,0 0 0,0 0 0,1 0 1,0 1-1,1 0 0,0-1 0,0 1 0,0 8 3,-1 22-7,0 35 7,3-49-4,-2 29 1,0-9-1,2-1-1,2 1 1,4 16 4,-5-53-4,1 0 1,0 0 0,1-1 0,-1 1-1,4 5 4,-5-11 2,-1-1-1,1 1 1,0-1-1,-1 0 1,1 1-1,0-1 1,0 0-1,0 0 0,0 0 1,0 0-1,0 0 1,0 0-1,0 0 1,0 0-1,0 0 1,1 0-1,-1 0 1,0-1-1,0 1 1,1-1-1,-1 1 0,1-1 1,-1 1-1,1-1 1,-1 0-1,0 0 1,1 1-1,-1-1 1,1 0-1,-1-1 1,1 1-1,-1 0 1,2 0-2,-2-1 13,1 0 0,-1 0 1,1 0-1,-1 0 0,1 0 1,-1-1-1,0 1 0,0 0 1,0-1-1,1 1 0,-1-1 1,0 1-1,-1-1 1,1 1-1,0-1 0,0 1 1,-1-1-1,1-1-13,9-36 111,-7 26-81,3-24 5,-2 0 0,-1-1 0,-2 0 0,-2 0-1,-2-8-34,2 32 2,-3-20-16,-1-1 1,-2 1-1,-8-27 14,12 52 1,-4-7-19,7 16 16,-1 0 0,1 0 0,0 0 0,0 0 0,0 0 0,-1 0 0,1 0 0,0 0-1,0 0 1,0 0 0,-1 0 0,1 0 0,0 0 0,0 0 0,-1 0 0,1 0 0,0 0 0,0 0 0,0 1 0,-1-1 0,1 0-1,0 0 1,0 0 0,0 0 0,-1 0 0,1 0 0,0 1 0,0-1 0,0 0 0,0 0 0,0 0 0,0 1 0,-1-1 0,1 0-1,0 0 1,0 0 0,0 1 0,0-1 2,-10 30-118,-10 107 115,6 0-1,6 0 1,6 2 3,9-151 276,10-27-225,-1-1 1,-1 0-1,-3-1 1,-2 0-1,-1-1 1,-2 0 0,-2 0-1,-1-1 1,-3-19-52,0 3-32,1 28-54,-2-1 0,-4-30 86,2 58-167,-1 11 108,-1 17-5,0 82 6,5 17 58,-1-36-2,0-43 1,1-1 0,2 1-1,2-1 1,2 0 0,1-1-1,4 5 2,-11-43-4,1 1-1,0-1 1,0 0-1,0 0 1,0 0-1,1 0 1,-1 0-1,1-1 1,3 4 4,-5-6 2,0 0-1,0 0 1,0-1 0,0 1 0,0 0-1,0-1 1,0 1 0,1 0 0,-1-1-1,0 0 1,0 1 0,0-1 0,1 0 0,-1 1-1,0-1 1,1 0 0,-1 0 0,0 0-1,0 0 1,1 0 0,-1 0 0,0-1-1,0 1 1,1 0 0,-1-1 0,0 1 0,0-1-1,0 1 1,1-1 0,-1 1 0,0-1-1,0 0 1,0 0 0,0 0 0,0 1-1,0-1 1,0 0 0,0-1-2,8-9 23,-1-1-1,0 1 1,0-2-1,-1 1 1,-1-1 0,0 0-1,-1 0 1,1-4-23,4-7 3,10-36 25,-2 0-1,-2-2 1,-4 0 0,-2-2-28,29-125-28,-38 187-123,0 7 55,1 17 19,-1 31 69,-3 86 46,-21 131-38,9-166 18,-9 70 130,23-160-87,1-13 39,7-20 92,-1 2-173,5-9 19,30-66-32,-5-2-1,-3-1 0,-3-9-5,23-88-574,-50 185 424,-2 17 22,1 41 91,-1 1 0,-3-1 0,-7 41 37,-29 159 70,12-99-27,19-76 109,8-58-15,3-25-87,-3 4-8,34-51-21,-2-3 1,-2 0-1,-3-2 1,-3-1-1,-2-2 1,-3 0-1,-2-1 1,-4-1-1,3-29-21,-64 326-132,-13 7 132,18-74 106,34-127-32,25-62 44,26-42-118,-2-1 0,-4-2 0,-2-2 0,9-32 0,22-90-220,-72 258-76,-52 176 329,20-93-22,16-62-1,1-5 20,3 0 0,-2 49-30,19-129 4,-1-1-1,1 1 0,0 0 0,0 0 1,0 0-1,0 0 0,0-1 1,0 1-1,1 0 0,-1 0 1,0 0-1,1-1 0,0 2-3,0-3 3,-1 1 0,0-1 0,1 0-1,-1 0 1,0 0 0,1 0 0,-1 0 0,0 0 0,1 0 0,-1 0-1,0 0 1,1 0 0,-1 0 0,1 0 0,-1 0 0,0 0-1,1 0 1,-1 0 0,0 0 0,1-1 0,-1 1 0,0 0-1,1 0 1,-1 0 0,0-1 0,1 1 0,-1 0 0,0 0-1,0-1 1,1 1 0,-1 0 0,0 0 0,0-1 0,0 1-1,1 0 1,-1-1-3,29-42 225,-29 42-223,35-60-4,-3-2-1,-4-2 1,-2 0-1,-2-2 1,-4 0 0,-3-2-1,-2 0 3,14-80-287,-29 146 212,0 7 20,-2 17-3,-5 31 49,-36 127 46,23-105-1,3 1-1,3 1 1,-2 58-36,18-110 28,1-30 11,-3 6-34,27-41 65,-2-1 1,-2-1-1,-2 0 0,9-31-70,2-16-164,18-86 164,-18 63-325,-32 147 57,-4 36 289,-4 0 0,-3-1 0,-3 0 0,-5 6-21,-1 10 55,3-11-31,-19 98 42,56-201 300,41-91-240,-6-2 0,4-28-126,-44 107-20,-7 18-26,0 1-1,2 0 1,1 1-1,13-21 47,-16 36-124,-3 12 29,-4 17 13,-1-17 86,0 76-2,-4 0 0,-3 0-1,-7 19-1,7-62 0,0-3 0,1-1 0,2 1 0,0 14 0,4-47 0,0-1 0,0 0 1,0 0-1,0 1 0,0-1 0,0 0 0,0 1 0,0-1 0,0 0 0,0 1 0,0-1 0,0 0 0,0 1 0,0-1 0,0 0 0,0 1 0,0-1 1,0 0-1,0 1 0,0-1 0,1 0 0,-1 0 0,0 1 0,0-1 0,0 0 0,1 1 0,-1-1 0,0 0 0,0 0 0,0 0 0,1 1 0,-1-1 1,0 0-1,1 0 0,-1 0 0,0 0 0,0 1 0,1-1 0,-1 0 0,0 0 0,1 0 0,-1 0 0,0 0 0,1 0 0,-1 0 0,0 0 0,1 0 0,-1 0 1,0 0-1,1 0 0,-1 0 0,0 0 0,1 0 0,-1-1 0,0 1 0,1 0 0,-1 0 0,0 0 0,1 0 0,1-1 3,15-4 5,0 0 0,-1-1 0,0-1 0,0 0 0,11-8-8,21-9 8,170-78 41,-233 101-197,1 1-1,-1 0 0,0 2 1,-10 1 148,-60 17-21,2 4 1,1 4-1,-75 36 21,142-57 1,0 1-1,0 1 1,-5 5-1,17-13 2,1 1-1,-1 0 1,0 0 0,1 1-1,0-1 1,-1 1 0,1-1-1,0 1 1,0-1 0,1 1-1,-1 0 1,0 0 0,1 0-1,0 0 1,0 0 0,0 0-1,0 1 1,0-1 0,0 3-2,1-4 4,0-1 1,1 0-1,-1 0 1,0 0-1,1 0 1,-1 0-1,0 0 1,1 0 0,-1 0-1,1 0 1,0 0-1,-1 0 1,1-1-1,0 1 1,-1 0-1,1 0 1,0 0-1,0-1 1,0 1 0,0 0-1,-1-1 1,1 1-1,0-1 1,0 1-1,0-1 1,0 0-1,1 1 1,-1-1 0,0 0-1,0 0-4,38 5 76,-31-4-55,29 2 4,1-1-1,-1-2 1,0-2 0,0-1-1,0-2 1,5-3-25,13-7-11,0-2 1,-1-3 0,-1-2-1,-1-2 1,-1-3-1,7-6 11,-91 36-509,2 7 372,1 2 0,-27 14 137,-31 13-97,-54 7 92,-74 12 5,-48 14 16,240-63 121,21-5 15,16-2-60,526-14 879,-484 9-946,-1-2 1,0-3-1,0-2 0,-1-2 1,43-17-26,-11 4 70,-48 14 11,0-1 0,17-8-81,-36 13 8,1 1 0,0 1 1,0 1-1,0 1 0,0 0 1,10 1-9,58-10 27,-56 7-18,-1 1-1,1 2 0,17 1-8,94 1-414,-141-1 414,0 0 1,0 0 0,0 1-1,0-1 1,-1 0 0,1 0-1,0-1 1,0 1 0,-1 0-1,1 0 1,-1 0 0,1 0-1,-1-1 1,0 1 0,1 0-1,-1 0 1,0-1 0,0 1 0,0 0-1,0 0 1,0-1 0,0 0-1,0 0 1,3-24 10,-2 0 1,-1 0 0,-2 0-1,-3-21-11,2 34 1,0 0 0,-1 0 1,-1 1-1,-4-8-1,-13-41 5,18 39-16,1 0 0,1 0 1,1-1-1,1-16 11,-3-49-13,2 43 74,2 36-49,-1-1-1,-1 1 0,1 0 0,-2-1 1,1 0-12,0 7 10,0-1-1,-1 1 1,1 0 0,0 0 0,-1-1 0,0 1 0,0 0 0,0 1 0,0-1 0,0 0 0,-1 1 0,1-1 0,-1 1 0,1 0 0,-1-1 0,0 1-10,-16-9 102,0 0-1,-13-5-101,17 9 63,2 0 1,-1 0-1,1-1 0,0-1 1,0 0-1,-6-7-63,-20-23 166,3 1-84,-2 3 1,-7-3-83,25 20 80,0 0 0,-9-12-80,-16-15 33,25 24-30,16 16-1,0 0-1,-1 0 1,1 1 0,-1 0-1,0-1 1,0 2 0,-5-4-2,9 7-3,0-1 0,-1 1 0,1 0 0,0 0 0,0 0 1,-1-1-1,1 1 0,0 0 0,0 1 0,-1-1 0,1 0 1,0 0-1,0 0 0,-1 1 0,1-1 0,0 1 0,0-1 1,0 1-1,-1-1 0,1 1 0,0 0 0,0-1 0,0 1 0,0 0 1,0 0-1,0 0 0,1 0 0,-1 0 3,-25 35-122,17-22 100,-49 66 8,3 3 1,4 2 0,-29 70 13,78-150-1,0 1 0,0-1 0,0 0 0,1 1 0,0-1 0,0 1 0,1 0 1,-1-1-1,2 5 1,-1-9-2,0-1 0,0 1 0,0-1 0,0 1 0,0-1 0,1 1 0,-1-1 0,0 0 0,0 1 0,1-1 1,-1 1-1,0-1 0,1 1 0,-1-1 0,1 0 0,-1 1 0,0-1 0,1 0 0,-1 0 0,1 1 0,-1-1 1,1 0-1,-1 0 0,1 0 0,-1 1 0,1-1 0,-1 0 0,1 0 0,-1 0 0,1 0 0,-1 0 0,1 0 2,20 0-11,-16 0 12,9 0-11,1-2 0,-1 0 0,0 0 0,0-2 0,0 1-1,0-2 1,0 0 0,-1-1 0,5-3 10,0 0-98,-1-1 0,-1 0 0,0-1 0,-1-1 0,0-1 0,10-10 98,-22 20-9,-1 1 0,0-1 0,1 1 1,-1-1-1,0 0 0,0 0 0,0 0 1,-1 0-1,1 0 0,-1 0 0,1-1 0,-1 1 1,0 0-1,-1-1 0,1 1 0,0-1 0,-1 1 1,0-1-1,0 1 0,0-1 0,0 1 1,-1-1-1,0-1 9,0 1-1,-1 0 0,0 1 0,0-1 0,0 0 0,0 1 0,-1 0 1,1-1-1,-1 1 0,0 0 0,0 1 0,0-1 0,-1 0 0,1 1 0,0 0 1,-1 0-1,0 0 0,1 0 0,-1 0 0,-2 0 1,-6-3-5,-1 0 0,0 1 0,0 1 0,0 0 0,-1 1 0,1 0 0,-1 1 0,1 0 0,-1 2 1,0-1-1,1 1 0,-1 1 0,-11 4 5,14-3-5,-1 0 1,2 1-1,-1 1 1,0 0 0,1 1-1,0 0 1,0 0 0,1 1-1,0 0 1,0 1-1,0 0 1,1 0 0,0 1-1,1 0 1,0 0-1,-2 5 5,-1 4 7,1 0 0,0 1 0,2 1-1,0 0 1,1-1 0,1 2 0,1-1-1,1 1 1,0-1 0,2 1 0,0 0 0,2 0-1,0-1 1,4 19-7,-4-34 5,0 0 0,1 0 0,-1 0 0,1 0 0,0-1 0,1 1 0,-1-1 0,1 1 0,0-1 0,0 0 0,0 0 0,0 0 0,1-1 0,0 1 0,0-1 0,0 0 0,0 0 0,0 0 0,0-1 0,1 1 0,-1-1 0,1 0 0,0 0 0,0-1-1,3 2-4,-1-2 12,1 1-1,0-1 0,0 0 1,-1-1-1,1 0 0,0 0 1,0-1-1,0 0 0,-1 0 1,1-1-1,0 0 0,-1 0 1,0-1-1,1 1 0,-1-2 0,5-2-11,14-12 15,-1-1-1,-1-1 0,0-2 0,-2 0 1,-1-1-1,0-1 0,-2-1 0,-1 0 0,6-13-14,-16 24-30,0-1-1,-2 1 0,1-2 1,-2 1-1,0-1 0,-1 1 1,0-1-1,-1 0 0,-1-1 1,-1 1-1,0 0 0,-1-4 31,0 16-8,0-1 0,0 1-1,-1-1 1,0 1 0,0-1-1,0 1 1,0-1-1,0 1 1,-1 0 0,-2-4 8,3 5-3,-1 1 0,0 0 0,1-1 0,-1 1 0,0 0 1,0 0-1,0 1 0,-1-1 0,1 0 0,0 1 1,-1-1-1,1 1 0,-1 0 0,1 0 0,-1 0 0,0 0 1,0 0-1,-2 0 3,-2 0-5,0-1 0,-1 1 0,1 1 0,-1-1 0,1 1 0,-1 1 0,1-1 0,-1 1 0,1 1 0,-1-1 0,1 1 0,0 1 0,0-1 0,0 1 0,-6 3 5,4 0 5,0 0-1,1 0 1,-1 1 0,2 0-1,-1 1 1,1-1-1,0 1 1,0 1 0,1 0-1,-4 5-4,-1 6 19,1 0 0,1 1-1,0 0 1,2 0 0,0 1 0,2 0-1,0 0 1,2 1 0,0-1-1,1 8-18,1-10 9,1-1-1,1 1 0,1 0 0,0-1 0,4 11-8,-5-23 1,1-1 1,0 0-1,0 0 0,1 0 1,0 0-1,0-1 1,0 1-1,1-1 0,-1 0 1,1 0-1,0 0 0,1 0 1,-1-1-1,1 1 1,0-1-1,0 0 0,1-1 1,4 3-2,0-1 4,0-1 0,1-1 1,-1 1-1,1-2 0,0 1 1,0-1-1,1-1 0,-1 0 0,0-1 1,0 0-1,0-1 0,11-1-4,-3-2 9,0 1 1,0-2-1,0-1 0,-1 0 0,0-2 0,16-8-9,-15 6-8,-1-1-1,0-1 0,0 0 1,-1-2-1,-1 0 0,-1-1 0,0 0 1,6-9 8,-16 18-8,0 0 0,0-1 0,-1 1 0,0-1 0,0 0 0,-1 0 0,0-1 0,0 1 0,0 0 0,-1-1 0,0 0 1,-1 0-1,0 0 0,0 1 0,0-1 0,-1 0 0,0 0 0,-1 0 0,0 0 0,0 0 0,-1 0 0,0 1 0,0-1 0,-1-2 8,0 6-9,1 0 1,-1 0-1,1 0 0,-1 0 0,0 1 0,0-1 0,-1 1 0,1 0 0,-1 0 0,0 0 0,0 0 1,0 1-1,0-1 9,2 2-6,1 0 0,-1 0 0,0 0 0,0 1-1,0-1 1,0 0 0,0 1 0,0-1 0,0 1 0,0-1 0,0 1 0,0 0 0,0 0 0,0 0 0,0 0 0,0 0 0,0 1 0,0-1 0,0 1 0,0-1 0,0 1 0,0-1 0,0 1 0,1 0 0,-1 0 0,0 0 0,0 0 0,1 1 0,-1-1 0,1 0 0,-2 2 6,0 1-12,0 1 0,0 0 0,0-1 0,1 1 0,-1 0 0,1 0 1,1 1-1,-1-1 0,1 0 0,-1 4 12,-5 57-19,6-58 18,0 8-1,0 0 0,1 1 0,1-1 0,1 1 0,0-1 0,1 1 0,3 8 2,-5-20 0,1-1 1,0 1-1,0-1 1,0 1-1,0-1 1,0 0-1,1 0 1,0 0-1,0 0 1,0-1-1,0 1 1,1-1 0,-1 0-1,1 0 1,0 0-1,0 0 1,0-1-1,0 1 1,1-1-1,-1 0 1,1 0-1,-1-1 1,1 1-1,-1-1 1,1 0-1,0 0 1,3-1-1,-1 1 5,-1-1 0,1 0-1,0 0 1,-1 0 0,1-1 0,0 0-1,-1-1 1,1 1 0,-1-1 0,1-1 0,-1 1-1,0-1 1,0 0 0,0 0 0,-1-1-1,3-1-4,-2 0 3,1-1 0,-1 0 0,-1-1 0,1 1 0,-1-1 0,0 0 0,0 0 0,-1-1 0,0 1 0,0-1 0,-1 0 0,2-6-3,-1 1 8,-1 0 0,0 0 0,-1 0 0,0 0 0,-1 0 0,0-1 0,-1 1 0,-1 0 0,0-1 0,-2-5-8,2 10 0,-1 1 0,0 0 0,-1 0 0,0 1 0,0-1 1,-1 0-1,1 1 0,-2 0 0,1 0 0,-1 0 1,0 0-1,0 1 0,-1 0 0,0 0 0,0 1 0,0-1 1,-2 0-1,5 4-5,-1 0 1,1 0 0,-1 0 0,0 0-1,0 0 1,0 1 0,0 0 0,0-1-1,0 2 1,0-1 0,0 0-1,0 1 1,-1 0 0,1 0 0,0 0-1,0 0 1,-2 1 4,0 0-5,0 1-1,0 0 1,0 0-1,1 1 1,-1-1 0,1 1-1,-1 1 1,1-1 0,0 1-1,0 0 1,0 0 5,-8 9 0,0 0-1,1 1 1,0 1 0,1 0 0,1 1 0,1 0-1,-3 5 1,3-2 22,0 1-1,1 0 1,1 0 0,1 1-1,0-1 1,2 1-1,1 1 1,0-1-1,2 0 1,0 1-1,1-1 1,3 13-22,-3-33 1,0 1 1,1 0-1,-1-1 1,1 1-1,-1-1 1,1 1-1,0-1 0,0 1 1,0-1-1,0 1 1,0-1-1,0 1 1,0-1-1,0 0 0,0 0 1,1 0-1,-1 0 1,0 0-1,1 0 1,-1 0-1,1 0 0,-1 0 1,1-1-1,0 1 1,-1 0-1,1-1 1,0 0-1,-1 1 0,1-1 1,0 0-1,-1 0 1,1 0-2,3 0 9,-1 0 0,0 0 0,0-1 0,1 1 0,-1-1 0,0 0 0,0 0 0,0-1 0,0 1 1,0-1-1,0 0 0,2-1-9,5-5 10,-1 0-1,0-1 1,-1 0 0,0 0 0,-1-1-1,1 0 1,-2 0 0,0-1 0,0 0-1,-1-1 1,0 0-10,3-6 9,-2 1-1,0-2 1,-1 1-1,0-1 1,-2 0-1,-1 0 0,1-3-8,-3 9 0,0-1 0,-1 0 0,-1 0 0,0 1 0,-1-1 0,0 0 0,-1 1 0,0 0 0,-1-1 0,-1 1 0,0 1 0,-1-1 0,0 1 0,-1 0 0,0 0 0,-1 1 0,0 0 0,-1 0 0,0 1 0,-1 0 0,0 1 0,0 0 0,-1 1 0,0 0 0,-1 0 0,0 1 0,0 1 0,-3-2 0,1 3-4,1 0-1,-1 1 1,0 1-1,0 0 0,0 1 1,0 0-1,-1 1 1,1 1-1,0 0 0,-1 1 1,1 1-1,0 0 0,-14 4 5,6 0-7,-1 1-1,1 1 1,1 1-1,0 1 1,0 1-1,1 1 1,0 1-1,-2 3 8,-13 10 12,2 2 0,1 2 0,1 1 0,-5 9-12,18-18-5,1 0 0,1 1 1,1 0-1,1 2 0,1-1 1,1 2-1,1 2 5,6-14-1,1 1 0,1-1 0,0 1 0,1 0-1,1 0 1,0 0 0,1 0 1,0-12 1,0-1-1,1 1 1,-1-1-1,0 1 1,1-1-1,0 1 1,-1-1-1,1 1 1,0-1 0,0 0-1,1 1 1,-1-1-1,0 0 1,1 0-1,-1 0 1,1 0-1,0 0 1,0 0-1,0 0 1,0-1 0,0 1-1,0-1 1,0 1-1,0-1 1,0 0-1,1 0 1,-1 0-1,1 0 1,-1 0-1,1-1 1,-1 1 0,1-1-1,1 1 0,9 0 15,-1 1 0,1-2-1,0 0 1,0 0 0,-1-1 0,8-2-15,-7 0 15,1 0 0,-1-1 0,0-1 0,0 0 0,0 0 0,0-1 1,-1-1-1,0 0 0,8-8-15,6-5 21,-1-1 0,-1-1-1,13-16-20,-26 27 6,-1-2-1,0 1 0,-1-1 0,-1 0 0,0-1 0,-1 0 1,0 0-1,-1-1 0,-1 0 0,0 0 0,-1 0 0,1-10-4,-4 14 1,0-1 1,0 1 0,-1-1 0,0 0 0,-1 1 0,-1-1 0,1 1 0,-2-1 0,0 1 0,0 0 0,-1 0 0,0 0 0,-1 0 0,-1 1 0,1 0 0,-1 0 0,-4-4-3,-11-13-3,-2 0 0,-1 1 1,-24-20 2,31 31 1,-1 1 0,-1 1 0,0 0 0,0 2 0,-1 0 0,-13-5-1,20 12-1,-1 0-1,1 0 1,-1 1-1,1 1 1,-1 0 0,0 1-1,0 0 1,0 1-1,0 1 1,0 0-1,0 1 1,1 1 0,-1 0-1,1 1 1,-1 0-1,1 1 1,0 0-1,1 1 1,-1 1-1,1 0 1,1 0 0,-1 1-1,1 1 1,1 0-1,-1 0 1,-6 9 1,7-6-10,0 0 1,1 1 0,0 0-1,1 0 1,1 1 0,0 0-1,1 0 1,0 3 9,2-7-5,1 0-1,0 1 1,1-1 0,0 0-1,1 1 1,0-1 0,1 1-1,0 0 1,1-1 0,0 1-1,0-1 1,2 4 5,-2-11-2,0-1 0,1 1 0,-1-1 0,1 1 0,-1-1 1,1 0-1,0 0 0,0 1 0,0-1 0,0 0 0,0-1 0,0 1 0,0 0 0,1-1 0,-1 1 0,1-1 0,-1 0 0,1 0 0,-1 0 1,1 0-1,0 0 0,0 0 0,-1-1 0,1 1 0,0-1 0,2 0 2,4 1 13,1-1-1,-1 0 1,0 0 0,1-1-1,-1 0 1,0 0 0,9-3-13,-4-2 10,0 1 0,-1-1 0,0-1 0,0-1 0,-1 1 0,0-2 0,0 0 0,-1 0 0,9-10-10,-7 6 10,-1 0 0,0-1 0,-1 0 0,-1-1 0,-1 0 0,0-1 1,0 0-1,-1-3-10,-3 7 3,-1-1 0,-1 0 1,0 0-1,-1 0 1,-1-1-1,0 1 0,0 0 1,-1-1-1,-1 1 1,0 0-1,-1-1 0,-1 1 1,0 0-1,0 1 1,-2-1-1,1 0 0,-2 1 1,1 0-1,-5-6-3,-3-3 1,1 1 0,-2 1 0,-1 0 0,0 1 0,-2 1-1,1 1 1,-2 0 0,0 1 0,-1 0 0,-15-7-1,26 17-4,0 1 0,0 0 0,-1 0 0,0 0 0,0 1 0,0 0 1,0 1-1,0 0 0,0 0 0,-1 1 0,1 1 0,0-1 0,-1 1 0,1 1 0,-1 0 1,-5 1 3,5 1-10,-1 0 1,1 1 0,0 0-1,0 0 1,0 1 0,0 0 0,1 1-1,0 0 1,0 1 0,1 0 0,0 0-1,0 1 1,0 0 0,0 2 9,-12 15-5,1 0 1,1 2 0,1 0-1,1 1 1,-3 12 4,9-18-3,1 0 0,1 0 0,2 1 0,0 0 0,1 0 0,1 0 0,1 16 3,2-31-6,1 0 1,0 0-1,0-1 0,1 1 0,0 0 1,2 6 5,-3-12-1,1 0 0,0 0 1,0 0-1,0 0 0,0 0 0,0 0 1,0 0-1,1 0 0,-1-1 1,1 1-1,-1-1 0,1 1 1,0-1-1,-1 0 0,1 1 0,0-1 1,0 0-1,0 0 0,0 0 1,0 0-1,0-1 0,0 1 1,0 0-1,0-1 0,2 1 1,6 0 10,0 0-1,0 0 0,0-1 1,1 0-1,-1-1 1,0 0-1,0-1 0,0 0 1,0-1-1,0 1 1,0-2-1,-1 0 0,1 0 1,6-4-10,10-8 16,0-1 1,-1-1-1,0-1 1,4-6-17,-11 9 2,-1 0 0,-1-1 1,0-1-1,-1 0 1,-1-1-1,-1 0 0,10-21-2,-16 26 2,0-1-1,-2 0 0,0 0 1,0 0-1,-2-1 1,0 1-1,0-1 0,-2 0 1,0 0-1,-1 0 0,0 1 1,-2-5-2,1 9-2,-1 0 1,-1 0-1,0 1 1,-1-1-1,0 1 1,0 0-1,-1 0 1,0 0-1,-1 1 1,0-1-1,-1 2 1,0-1-1,0 1 1,-1 0-1,0 0 1,0 1-1,-1 0 1,0 0-1,0 1 1,0 0-1,-1 1 1,0 0-1,-9-3 2,7 3-7,1 1 0,-1 0 0,0 1-1,0 0 1,0 1 0,-1 1 0,1 0-1,0 0 1,-1 1 0,1 1 0,0 0-1,-1 0 1,1 1 0,0 1 0,0 0-1,1 1 1,-1 0 0,1 1 0,-1 0-1,1 1 1,-4 3 7,-6 6-8,2 2 1,0 0-1,0 1 0,2 1 1,0 0-1,1 1 0,-6 12 8,5-6-3,1 2 0,2-1-1,0 2 1,2 0-1,-8 27 4,16-42 0,0-1-1,1 1 0,0 0 0,2-1 0,-1 1 1,2 0-1,-1 0 0,2 0 0,0 0 0,2 10 1,-2-22 0,0 0 1,0 0-1,0 0 0,0 0 0,0 0 0,0 0 0,1-1 0,-1 1 0,1 0 0,-1-1 0,1 1 0,-1-1 0,1 0 0,0 1 0,0-1 0,0 0 0,0 0 0,0 0 0,0 0 0,0 0 0,0-1 0,0 1 0,0-1 0,0 1 0,2-1 0,7 2 2,-1-2 0,1 1 0,-1-1-1,9-1-1,-19 1 0,14-2 2,0-1 0,-1 0 0,1-1 0,0 0 0,-1-1 0,0-1 0,0 0 0,-1-1 0,1 0 0,-1-1 0,-1 0 0,0-1 0,0 0 0,1-2-2,7-8 11,0 0 0,-2-1 1,0-1-1,-1 0 0,-2-1 1,0-1-1,2-6-11,-8 12 9,-1-1-1,0 0 1,-1 0 0,-1 0-1,-1 0 1,-1-1 0,0 0-1,-2 0 1,0 1 0,-1-1-1,0 0 1,-2 0-1,-1-4-8,2 13 2,-2 0-1,1 0 1,-1 0-1,0 0 1,-1 0-1,0 1 1,-1-1-1,0 1 1,0 0-1,-1 1 1,0-1-1,-1 1 1,0 0-1,0 1 1,0 0-1,-1 0 1,0 0-1,-1 1 1,0 1-1,1-1 1,-2 1-1,1 1 1,0 0-1,-8-2-1,6 2-5,0 1 1,0 1-1,-1 0 0,1 0 0,0 1 1,-1 1-1,0 0 0,1 0 0,-1 1 1,1 1-1,0 0 0,-1 0 0,1 1 1,-3 2 4,-1 1-6,0 0 1,1 1 0,0 1 0,0 0-1,1 1 1,0 1 0,1 0-1,0 1 1,1 0 0,-1 1 5,-2 4-10,0 1 0,1 1 0,0 0 0,2 1-1,0 0 1,1 0 0,1 1 0,1 1 0,0 0 0,2 0 0,1 0 0,0 0 0,2 1 0,0 0-1,1 8 11,2-17-13,0-10 11,-1 1 0,1-1 0,0 1 0,1-1 0,-1 0 0,0 1 0,1-1-1,0 0 1,0 0 0,0 1 2,0-3 1,0 0 1,0 0-1,0 0 0,0 0 0,0 0 0,1 0 0,-1 0 0,0 0 1,0 0-1,1 0 0,-1-1 0,1 1 0,-1 0 0,1-1 1,-1 0-1,1 1 0,-1-1 0,1 0 0,-1 0 0,1 1 0,-1-1 1,1 0-1,-1-1 0,2 1-1,2-1 2,0 1 1,0-1-1,0-1 0,-1 1 1,1-1-1,-1 1 0,1-1 1,-1-1-1,1 1 1,-1-1-1,0 1 0,0-1 1,0 0-1,-1-1 0,3-1-2,11-12 22,-1-2-1,10-12-21,-18 21-1,17-22 3,-1-1 0,-2-1 1,14-30-3,-27 48 9,-2-1 0,0 0 0,-1 0 0,-1-1 0,-1 0 0,0 0 0,-1 0 0,-1 0 0,0-12-9,-2 19 8,0 7-7,1 1-1,-1-1 1,0 0-1,0 1 1,0-1-1,-1 1 1,1-1-1,-1 1 1,0-1-1,0 1 1,0-1-1,-1 1 1,1 0-1,-1-1 1,1 1-1,-1 0 1,0 0-1,-2-1 0,-13-13-2,10 12-1,1 0 1,0-1-1,1 0 0,-1 0 0,-2-5 3,8 9-17,-1 0-1,0 0 1,1 0-1,-1 0 1,1 0-1,0 0 0,-1 0 1,1-1-1,0 1 1,0 0-1,1 0 0,-1 0 1,0 0-1,1 0 1,-1 0-1,1 0 0,0 0 1,-1 0-1,1 0 1,0 0-1,0 1 0,0-1 1,1 0-1,-1 1 1,2-3 17,4-5-10,1 1 1,0-1-1,1 1 1,1-1 9,-2 2-52,-6 5 46,1 0 0,-1 0 0,0-1 1,-1 1-1,1-1 0,0 1 0,-1-1 0,1 0 0,-1 0 0,0 1 1,0-1-1,0 0 0,0 0 0,-1 0 0,1-1 6,-13 6-63,-8 3 63,0 1 0,0 1-1,1 2 1,0-1-1,1 2 1,-13 8 0,-26 21-5,-19 19 5,-6 4 46,52-38-15,1 1 0,0 2 0,-3 6-31,0 1 36,-28 21-36,42-44 24,15-9-19,0-1 0,1 1 0,-1 0 0,1 0-1,0 0 1,-1 0 0,1 0 0,0 0 0,0 1-1,0 0-4,-10 5-18,245-197 74,-169 136-47,74-60-6,14 0-3,-115 82-35,-35 30 28,0 1 0,0-1 0,-1 1 0,1 0-1,0-1 1,0 1 0,0 0 0,0 0 0,0 0 0,0 1 0,-1-1-1,1 0 1,0 1 7,6-1-18,5 2 16,1 0-1,0 1 0,-1 1 1,0 0-1,1 1 0,-2 0 0,1 1 1,-1 0-1,7 5 3,36 16 16,-37-17 8,-1 0-1,0 1 0,-1 1 0,0 0 0,-1 1 1,0 1-1,7 8-23,-5-4 23,0-1 1,1-2-1,1 1 1,1-2-1,1 0-23,34 14 59,-213-116 388,-18 10-536,168 73 43,12 5-55,16 6-70,27 18 160,0 3 1,-1 1-1,-2 2 0,12 14 11,18 10-8,-14-10 5,-29-20 5,1-1 1,0-2 0,2-1-1,0-1 1,8 1-3,-41-20 9,1 0-1,-1 0 1,0 1 0,1-1 0,-1-1 0,0 1 0,1 0-1,-1 0 1,0 0 0,1-1 0,-1 1 0,0-1 0,0 1-1,1-1 1,-1 1 0,0-1 0,0 0 0,0 1 0,0-1-1,0 0 1,0 0 0,0 0 0,0 0 0,0 0 0,0 0-1,0 0 1,-1 0 0,1 0 0,0-1 0,-1 1 0,1 0-1,-1 0-8,21-48 24,-18 42-19,14-45 17,-2-1 1,-2-7-23,-3 16 9,75-300 113,-77 302-135,-2 0 1,0-15 12,-2 17-10,1 1 0,2 1 0,2-2 10,-6 27-2,2 0-17,-2-1 0,0 0 0,0 0 0,-1 0 0,-1-2 19,-1 15-18,-2 11-262,-8 11 171,0-1 0,-1 0 0,-12 14 109,-17 32-32,-81 188 34,54-109 4,42-91-4,25-54 2,0-1-1,0 1 1,0 0 0,0 0 0,0 0 0,0 0-1,0 0 1,0-1 0,0 1 0,-1 0 0,1 0 0,0 0-1,0 0 1,0 0 0,0 0 0,0 0 0,0 0-1,0-1 1,-1 1 0,1 0 0,0 0 0,0 0 0,0 0-1,0 0 1,0 0 0,-1 0 0,1 0 0,0 0 0,0 0-1,0 0 1,0 0 0,-1 0 0,1 0 0,0 0-1,0 0 1,0 0 0,0 0 0,0 0 0,-1 0 0,1 0-1,0 0 1,0 1 0,0-1 0,0 0 0,0 0-1,-1 0 1,1 0 0,0 0 0,0 0 0,0 0 0,0 0-1,0 1 1,0-1 0,0 0 0,0 0 0,0 0-1,0 0 1,-1 0 0,1 1-4,-3-15 13,0-10-25,1 0 0,1 0 0,2 0 0,0 1 0,1-1 0,1 0-1,2 0 1,0 1 0,1 0 0,7-16 12,105-294-85,-93 264 86,6-10-1,-3 11-1,-2-3 1,-19 49-87,-1 0 1,-1-1-1,-1 1 1,-1-1-1,-1 0 1,-1-1 86,-1 24-25,-14 8-163,-5 16 173,0 0 1,2 1-1,0 1 1,2 1-1,1 0 1,1 1-1,-1 6 15,1 1 31,3-1 0,0 2 0,2 4-31,-6 22 49,-19 97 77,16-71-58,-13 30-68,21-82 15,-2-1 0,-2 0 0,-1-1 0,-2-1 0,-1 0-1,-1-1 1,-7 7-15,2-15 72,12 3-101,10-20 15,5-6 6,14-15 8,19-25 37,-16 14-46,-1-1 1,-2-1-1,-1-1 1,-1 0 0,-1-2-1,-2 1 1,0-2-1,-3 0 1,3-11 8,12-62-309,-4-1-1,-3-22 310,-3 26-292,-10 85 191,-2 38-14,-2 15 103,16 327 167,-5-229-1,21 92-154,-30-208 10,1 0 1,1 0-1,1-1 0,0 1 1,1-2-1,1 1 0,6 7-10,-14-24 1,1 1 0,-1-1 0,1 0 0,0 0 0,0 0 0,-1-1 0,1 1 0,0 0 0,0 0 0,0 0 0,0-1 0,0 1 0,0 0 0,0-1 0,0 1 0,0-1 0,1 1 0,-1-1-1,0 0 2,0 0 1,0 0 0,-1 0 0,1 0-1,0 0 1,-1 0 0,1 0 0,0-1-1,0 1 1,-1 0 0,1 0 0,0-1-1,-1 1 1,1 0 0,0-1 0,-1 1-1,1-1 1,-1 1 0,1-1 0,-1 1-1,1-2-2,1-1 10,0 0 0,0 0 0,0 0 0,0-1 0,-1 1 0,1-1 0,-1 1 0,0-1 0,0 0 0,0-2-10,3-28 20,-1-1-1,-2 0 1,-2 0 0,-3-22-20,-25-141-6,1 14-124,13-82-68,18 297 210,1 0 0,2 0-1,1-1 1,1 0 0,2 0-1,8 16-11,8 28 58,28 106 33,0-4 188,11 10-279,-56-171 134,-5-25-30,-4-33-8,0 34-104,-5-71 26,-3 0-1,-4 1 1,-3 1 0,-4-2-18,-15-81-61,-34-154-99,62 295 145,4 28-79,5 36 43,16 32 86,2 0 0,13 22-35,-4-10 2,6 26 8,68 196 50,-98-301 121,-6-25-103,-6-30-49,-10-9-39,-3 1-1,-2 1 1,-17-29 10,-30-76-73,27 43 21,6-2 0,4-2 52,23 94-17,6 19 10,0 1 1,1-1-1,-1 0 0,1 0 1,0 0-1,1-1 7,0 7-17,0 19-113,1 26 142,3 0 0,1-1 0,2 1 0,3-1 0,8 25-12,33 104 51,9 29 208,-8 3-1,-5 28-258,-44-202 38,-1-1-1,-1 21-37,-1-37 16,0-14-14,0 1-1,0 0 1,0-1 0,-1 1-1,1-1 1,0 1 0,0 0 0,0-1-1,0 1 1,-1-1 0,1 1-1,0-1 1,-1 1 0,1-1-1,0 1 1,-1-1 0,1 1-1,-1-1 1,1 1 0,-1-1-1,1 0 1,-1 1 0,1-1 0,-1 0-1,1 1 1,-1-1 0,1 0-1,-1 0 1,0 1-2,-23 0 76,-26-12 26,19-5-155,1 0 0,0-2 1,1-2-1,1 0 0,1-2 1,-19-20 52,46 42-5,0 0 1,0-1-1,0 1 1,-1 0-1,1-1 1,0 1-1,-1 0 1,1 0 0,0-1-1,-1 1 1,1 0-1,0 0 1,-1 0-1,1-1 1,0 1-1,-1 0 1,1 0-1,-1 0 1,1 0 0,0 0-1,-1 0 1,1 0-1,-1 0 1,1 0-1,0 0 1,-1 0-1,1 0 1,-1 0-1,1 0 1,0 0-1,-1 0 1,1 1 0,0-1-1,-1 0 1,1 0-1,0 0 1,-1 0-1,1 1 1,0-1-1,-1 0 1,1 1-1,0-1 1,-1 0 0,1 0-1,0 1 1,0-1-1,0 0 1,-1 1-1,1-1 1,0 1-1,0-1 1,0 0-1,0 1 1,0-1-1,-1 0 1,1 1 0,0-1-1,0 1 1,0-1-1,0 0 1,0 1-1,0-1 1,0 1-1,1-1 1,-1 0-1,0 1 5,0 41-42,1-28 32,-3 46-38,1-34 60,0 1-1,2 0 0,0 0 1,2-1-1,6 21-11,-9-46 1,0 0 0,0 0 0,0 0-1,1 0 1,-1 0 0,0 0-1,1 0 1,-1 0 0,0-1 0,1 1-1,-1 0 1,1 0 0,0-1 0,-1 1-1,1 0 1,0 0 0,-1-1 0,1 1-1,0-1 0,-1 0 2,1 1 0,-1-2 0,1 1 0,-1 0 0,1 0 0,-1 0 0,1 0 0,-1 0 0,0 0 0,1 0 0,-1 0-1,1-1 1,-1 1 0,0 0 0,1 0 0,-1-1 0,0 1 0,1 0 0,-1 0 0,0-1 0,1 1 0,-1 0 0,0-1 0,0 1-1,1 0 1,-1-1-2,14-28 39,-4-4-29,-1-1 0,-2 0 0,-1 0 0,0-14-10,-5 29-45,0-1 0,-1 1 0,-1 0 0,-1 0 1,0 0-1,-2 0 0,0 0 0,-4-10 45,5 20-35,0 0 0,-1 1 0,0 0 1,-1 0-1,-3-5 35,7 11-5,0 1 1,0 0 0,0 0 0,1-1 0,-1 1-1,0 0 1,-1 0 0,1 0 0,0 0-1,0 1 1,0-1 0,-1 0 0,1 0 0,0 1-1,-1-1 1,1 0 0,0 1 0,-1 0 0,1-1-1,-1 1 1,1 0 0,-1 0 0,1 0-1,-1 0 1,1 0 0,-1 0 0,1 0 0,-1 0-1,1 0 1,0 1 0,-1-1 0,1 1 0,-1-1-1,1 1 1,0-1 0,-1 1 0,1 0-1,-1 0 6,-5 6-11,1 1 0,-1-1 0,2 1 0,-1 0 1,1 0-1,0 1 0,1-1 0,-1 1 1,2 0-1,-1 2 10,3-8 0,-23 56 87,3 1 0,3 1 0,3 0 0,2 1 0,3 1 0,3 0 0,2 0 0,3 15-87,2-76 7,0 0 0,0 0 0,0 0 0,0 0-1,0-1 1,1 1 0,-1 0 0,1 0 0,-1 0-1,1-1 1,-1 1 0,1 0 0,0 0-1,0 0-6,0-1 5,0-1-1,0 1 0,0-1 0,0 0 0,-1 1 0,1-1 0,0 0 0,0 1 0,0-1 0,0 0 0,0 0 0,0 0 1,0 0-1,0 0 0,0 0 0,0 0 0,0 0 0,-1 0 0,1-1 0,0 1 0,0 0 0,0 0 0,0-1 0,0 1 1,0-1-1,-1 1 0,1-1-4,4-2 24,0 0 0,0-1 1,0 1-1,-1-1 1,1-1-1,-1 1 1,0 0-1,0-1 0,-1 0 1,1 0-1,-1 0 1,0-1-25,3-3 24,9-14-32,-1-1 0,-1-1 0,-1 0 0,-1 0 1,-1-1-1,-2 0 0,0-1 0,-2 0 0,-1 0 0,-1 0 0,-2 0 0,0-1 0,-2 0 0,-1 1 0,-3-17 8,4 41-5,-1-1 0,0 1 0,0 0 0,0-1 0,0 1 0,-1 0 0,1 0 0,-1 0 0,0 0 0,0 0-1,0 0 1,0 0 0,0 1 0,-1-1 0,1 1 0,-1-1 0,0 1 0,1 0 0,-1 0 0,0 0 0,0 1 0,0-1-1,-1 1 1,1-1 0,0 1 0,-1 0 0,1 0 0,0 1 0,-1-1 0,1 1 0,-1 0 0,1 0 0,-1 0-1,1 0 1,-1 0 0,1 1 0,-1-1 0,1 1 0,0 0 0,-1 0 0,1 1 0,0-1 0,-1 1 5,-4 2-6,1 1 1,-1 0-1,1 0 1,0 1 0,0 0-1,0 0 1,1 1-1,0-1 1,0 2-1,-3 3 6,-13 22-7,-15 30 7,33-56 4,-33 62 82,2 2 0,-3 17-86,23-46 67,1 0 0,2 1 0,2 0 0,-3 32-67,12-67 9,0 20-2,1-27-6,0-1-1,1 1 1,-1 0-1,0-1 1,1 1 0,-1 0-1,1-1 1,-1 1-1,1 0 1,-1-1 0,1 1-1,-1-1 1,1 1-1,0-1 1,-1 1 0,1-1-1,0 0 1,-1 1-1,1-1 1,0 0 0,-1 1-1,1-1 1,0 0-1,0 0 1,-1 0 0,1 0-1,0 0 1,0 0-1,-1 0 1,1 0 0,0 0-1,0 0 0,8-1 17,-1 0 0,1 0 0,-1-1-1,0-1 1,1 1 0,-1-1 0,0-1 0,-1 0 0,1 0 0,-1 0-1,0-1 1,0 0 0,3-2-17,5-5-32,0-1 0,-1-1 0,0 0 0,-2-1 0,7-9 32,-17 21-15,1-1 1,-1 1-1,0-1 0,-1 1 1,1-1-1,-1 0 1,1 0-1,-1 1 1,0-1-1,-1 0 0,1 0 1,-1 0-1,0 0 1,0-2 14,0 3-3,0 1 1,0 0-1,-1 0 0,1-1 1,-1 1-1,0 0 1,1 0-1,-1 0 1,0 0-1,0 0 0,-1 0 1,1 0-1,0 0 1,-1 1-1,1-1 1,-1 0-1,1 1 1,-1-1-1,0 1 0,0-1 1,1 1-1,-1 0 1,0 0-1,0 0 1,0 0-1,-1 0 3,-6-2-10,0 0 0,0 0 0,-1 1 0,1 0 0,-1 1 0,1 0 0,-1 0 0,1 1 0,-1 1 0,0-1 0,-7 3 10,3 0-8,0 0 0,0 2 0,1-1 0,-1 2 0,1 0 0,0 0 0,-7 6 8,-5 6-11,0 0 1,1 2-1,0 0 1,2 2-1,1 1 1,1 0-1,-2 5 11,3-3-2,2 2 0,1 0 0,0 1 0,3 0 1,0 1-1,2 1 0,1 0 0,1 0 0,2 1 0,1 0 0,1 0 0,1 8 2,-3 14 18,-3-1 0,-1 1 0,-3-2 0,-4 4-18,16-49 0,1 1 1,-1-1 0,-1 1 0,1 0 0,-1-1 0,0 0 0,-1 0 0,-3 6-1,5-10 0,-1 0 1,1 0-1,0 0 1,-1 0-1,0-1 1,1 1-1,-1-1 1,0 0-1,0 1 1,0-1-1,0-1 1,0 1-1,0 0 1,0-1-1,0 1 1,0-1-1,0 0 1,0 0-1,-3 0 0,-48-1 36,0-1 0,-44-9-36,5-10-12,1-4 0,2-3 0,-72-35 12,63 25-4,-3-6 6,101 44-8,1 0-48,16 11-83,-10-5 116,288 208 69,-166-123-40,-119-85-8,-7-6 0,0 1 1,-1-1-1,1 1 0,-1 0 0,0 0 0,1 0 0,-1 0 0,0 0 0,1 0 0,-1 0 0,0 0 0,0 1 0,0-1 0,0 0 0,0 1 0,0-1 1,0 0-1,-1 1 0,1 0 0,-1-2 18,-7-5 130,-40-43-130,-239-246-77,205 197 27,73 91-125,11 15 115,13 20 33,43 40 138,3-3 1,51 42-130,149 113 629,-228-195-556,2-2-1,0-1 0,19 7-72,-5-2 161,21 16-161,-7 5 22,-31-19-9,-26-22 5,0-1 0,1-1 0,0 1 0,0-1 0,0 0 0,0-1 0,1 0-1,0 0 1,0-1 0,2 1-18,1-3 56,-1 0-1,0 0 1,0-1 0,4-1-56,-11 1 5,0-1 0,0 0 0,1-1 0,-1 1 0,0-1 0,0 0 0,0 0 0,0 0 0,0 0 0,0-1 0,-1 0 0,1 1 0,2-3-5,14-10 18,1 1 0,0 1 0,1 1 0,1 1-18,30-16-6,3-1 5,2 3 0,0 2 0,25-4 1,-20 6 3,-46 15-3,16-7-8,2 2 1,0 1-1,32-3 8,-58 11-10,0 0 1,1 0-1,-1-1 1,0 0-1,0 0 0,0-1 1,0-1-1,0 1 0,-1-1 1,0-1-1,0 0 1,0 0-1,0 0 0,-1-1 1,0 0-1,0-1 1,0 1-1,-1-1 0,5-8 10,-1 1-83,-1-1 0,-1-1 0,0 1 0,-1-1 0,-1-1 0,-1 1-1,3-13 84,-2 2-213,-1 0 0,-2-1 0,-1 1-1,0-13 214,-2 39-2,0 1-1,0 0 1,0-1-1,0 1 1,-1 0-1,1-1 1,0 1-1,0 0 1,0-1-1,0 1 1,0 0-1,0-1 1,-1 1-1,1 0 1,0-1-1,0 1 1,0 0-1,-1-1 1,1 1-1,0 0 0,0 0 1,-1 0-1,1-1 1,0 1-1,-1 0 1,1 0-1,0 0 1,-1-1-1,1 1 1,0 0-1,-1 0 1,1 0-1,0 0 1,-1 0-1,1 0 1,0 0-1,-1 0 1,1 0-1,-1 0 1,1 0-1,0 0 1,-1 0-1,1 0 1,0 0-1,-1 0 1,1 0-1,0 1 1,-1-1-1,1 0 0,0 0 1,-1 0-1,1 1 1,0-1-1,0 0 1,-1 0-1,1 1 1,0-1-1,0 0 1,-1 0-1,1 1 1,0-1-1,0 1 3,-5 5-10,0 0 0,1 0 0,-1 0 0,2 1 0,-1 0 0,1 0 0,0 0 0,0 0 0,1 0 0,-1 7 10,-1 2 4,1 1-1,0-1 1,2 1 0,0 10-4,1-25 1,-1 0-1,1 0 1,0 0 0,0 0-1,1 0 1,-1 0 0,0 0-1,1 0 1,-1 0 0,1 0-1,0 0 1,-1 0 0,1-1-1,0 1 1,0 0 0,0 0-1,1-1 1,-1 1 0,0 0-1,2 0 0,-1 0 7,1-1 0,0 0 1,0 0-1,0 0 0,0 0 0,0-1 0,0 1 0,0-1 0,0 1 0,0-1 0,0 0 0,0 0 0,0-1 0,0 1-7,3-1 6,-1-1 0,0 1 1,1-1-1,-1 0 0,0-1 0,0 1 0,0-1 0,-1 0 1,1 0-1,-1 0 0,1-1 0,-1 0 0,0 1 1,3-5-7,1-1 4,0-1 0,0 0 0,-1 0 1,0 0-1,-1-1 0,2-4-4,-4 4-5,-1 0-1,0 0 1,-1 0 0,0 0 0,0 0-1,-2 0 1,1 0 0,-2 0 0,1-2 5,0-7-49,-8 33-203,4 9 238,1 0 1,1 1-1,1-1 1,1 0-1,1 1 1,2 3 13,-3-23 1,0 0 0,1 0 1,0 0-1,-1-1 1,1 1-1,0 0 1,1-1-1,-1 1 0,0-1 1,1 1-1,-1-1 1,1 0-1,0 1 0,0-1 1,0 0-1,0 0 1,0 0-1,0 0 0,0-1 1,1 1-1,-1-1 1,0 1-1,1-1 1,0 0-1,-1 0 0,1 0 1,0 0-1,-1 0 1,3-1-2,-1 1 5,0-1 0,0 0 0,0 0 1,0 0-1,-1 0 0,1 0 0,0-1 0,0 0 1,0 0-1,0 0 0,-1 0 0,1-1 1,0 1-1,-1-1 0,0 0 0,1 0 0,-1-1 1,0 1-1,0 0 0,0-1 0,0 0-5,2-2-3,0-1 1,-1 0-1,0-1 0,0 1 0,0-1 0,-1 0 1,0 0-1,0 0 0,0 0 0,-1 0 0,0 0 1,-1-1-1,0 1 0,0-1 0,0 1 0,-1-1 1,0 1-1,-1-1 0,0 1 0,-1-6 3,1 22 21,0 1 3,-1-1-1,2 1 1,-1 0-1,1 0 1,1 0-1,0 0 1,0 0 0,2 6-24,46 80 194,-44-87-183,0 0 0,-1 0-1,0 0 1,0 1 0,-1 0-1,-1 0 1,1 0 0,-2 0-1,1 0 1,-2 0-11,2 28 17,1-1-1,3 14-16,-2-29 10,1-1-1,1 1 1,1-1-1,1 0 1,1-1-1,0 0 1,2-1-1,0 1 1,1-2-1,1 0 0,12 13-9,-21-28 17,4 5-4,-1-1 0,1 1 0,-1 1 0,-1-1 0,0 1 1,0 0-1,0 1 0,-1-1 0,0 2-13,2 4 5,0-1 1,2 0-1,4 6-5,-6-11 3,0 0-1,-1 0 1,-1 1-1,0 0 1,0 1-1,-1-1 0,3 9-2,-7-13 1,1-1-1,-1 1 1,0-1-1,0 1 1,0-1-1,-1 1 1,1-1-1,-2 1 1,1-1-1,0 0 1,-1 1-1,0-1 1,0 0-1,-1 0 1,1 0-1,-1-1 1,-2 3-1,-7 10 2,-2-1 1,0 0 0,0-1-1,-2 0-2,-16 17 4,18-18-21,2 1 0,0 0 0,0 0 0,1 1 0,1 1 0,1 0 0,0 0 0,-5 15 17,53-81-261,-30 35 233,-1-1 0,-1 0 0,0-1 0,-2 0 1,1 0-1,-2 0 0,0-1 0,-1 0 0,0-4 28,1-32-88,-3 0 0,-2-16 88,0 0-47,1 69 44,0 0 0,0 0 0,0 0 1,0 0-1,0 0 0,0 0 0,-1 0 0,1 0 0,0 0 0,0 0 0,0 0 0,0 0 0,0 0 0,0 0 0,0 0 0,0 0 0,0 0 0,0 0 0,0 0 0,0 0 1,0 0-1,-1 0 0,1 0 0,0 0 0,0 0 0,0 0 0,0 0 0,0 0 0,0 0 0,0 0 0,0 0 0,0 0 0,0 0 0,0 0 0,0 0 0,0 0 1,0-1-1,0 1 0,-1 0 0,1 0 0,0 0 0,0 0 0,0 0 0,0 0 0,0 0 3,-6 14-106,-5 21-6,-1 52 93,3-1 0,4 1 0,6 57 19,-1-91-1,0-53 1,0 0 0,0 0 0,0 0 0,0 1 0,0-1 0,0 0 0,0 0 0,0 0-1,0 0 1,0 1 0,0-1 0,0 0 0,0 0 0,0 0 0,0 0 0,0 0 0,0 1 0,0-1 0,0 0 0,0 0-1,0 0 1,0 0 0,0 1 0,0-1 0,0 0 0,0 0 0,0 0 0,0 0 0,0 0 0,0 1 0,-1-1-1,1 0 1,0 0 0,0 0 0,0 0 0,0 0 0,0 0 0,0 0 0,-1 0 0,1 0 0,0 1 0,0-1 0,0 0-1,0 0 1,-1 0 0,1 0 0,0 0 0,0 0 0,0 0 0,0 0 0,0 0 0,-1 0 0,1 0 0,0 0 0,0 0-1,0 0 1,0 0 0,-1 0 0,1-1 0,0 1 0,0 0 0,0 0 0,0 0 0,0 0 0,-1 0 0,1 0 0,0 0-1,0 0 2,-7-9-13,-32-135-309,20 69-372,-25-61 693,38 127 70,2 10-28,-3 25-13,1 42 6,3-28 18,-1 0-1,-2 0 1,-1-1 0,-2 0-1,-2 0 1,-2-1-1,-1 0 1,-2-1-1,-2-1 1,-18 29-53,36-65 2,0 0 0,0 0 1,0 1-1,0-1 0,0 0 1,0 0-1,0 0 0,0 1 1,0-1-1,0 0 0,0 0 1,-1 0-1,1 1 0,0-1 1,0 0-1,0 0 0,0 0 1,0 0-1,0 1 0,0-1 1,0 0-1,-1 0 1,1 0-1,0 0 0,0 0 1,0 1-1,0-1 0,-1 0 1,1 0-1,0 0 0,0 0 1,0 0-1,0 0 0,-1 0 1,1 0-1,0 0 0,0 0 1,0 0-1,-1 0 0,1 0 1,0 0-1,0 0 0,0 0 1,-1 0-1,1 0 0,0 0 1,0 0-1,0 0 0,-1 0 1,1 0-1,0 0 0,0 0 1,0 0-1,0 0 0,-1-1 1,1 1-1,0 0 0,0 0 1,0 0-1,0 0 0,0 0 1,0-1-3,-2-17-5,7-29-69,12-16-106,2 1-1,3 1 0,3 1 181,19-52-207,-12 18 107,-51 130 66,5-12 28,-17 41 72,2 2 0,4 0 0,2 1 0,-3 28-66,21-75 173,5-21-76,11-32 34,8-8-162,3 0-1,23-33 32,5-8-206,-42 67 158,-1 1 7,0 1 0,1-1 0,0 2 1,1-1-1,8-8 41,-16 49-31,-2-1 113,-1 0-1,-2-1 1,-1 1 0,-1 2-82,-34 113 483,26-95-320,-2 1 14,6-18 137,2 0 0,-3 17-314,20-61 243,52-67-133,-18 26-219,-2-3 0,-2-1 0,-3-2 0,-3-1 109,-11 9-161,-14 32 109,0 0 1,2 1 0,0 0 0,1 1-1,1 0 1,3-3 51,-14 19 0,0 1 0,0-1 0,0 1 0,1 0 1,-1 0-1,1 0 0,-1-1 0,0 1 0,1 1 0,0-1 0,-1 0 1,1 0-1,0 1 0,-1-1 0,2 0 0,-2 1 0,-1 0-1,1 0 1,0 0 0,-1 1-1,1-1 1,0 0 0,-1 0-1,1 0 1,-1 1 0,1-1-1,-1 0 1,1 1 0,0-1-1,-1 0 1,1 1 0,-1-1-1,0 1 1,1-1 0,-1 1-1,1-1 1,-1 1 0,0-1-1,1 1 1,-1-1 0,0 1-1,1-1 1,-1 1 0,2 5 2,-1 0 1,1 0-1,-1-1 1,-1 1-1,1 0 0,-1 0 1,0 0-1,0 3-2,-3 16 30,-2-1 0,0 1 0,-1-1 0,-1 0 1,-2 0-1,0 0 0,-2-1 0,-2 3-30,-8 19 40,-47 92 116,34-73 84,3 1 0,3 2-240,37-79 126,46-45-95,3 3 0,26-17-31,137-99-287,30-24-236,-238 184 510,-11 9 15,0-1 1,0 1 0,0 0 0,0-1 0,0 0 0,-1 1 0,1-1 0,0 0 0,-1 0 0,0 0 0,1 0 0,-1 0 0,0 0 0,1-2-3,-11 8 236,-31 26-74,0 1 1,2 2 0,1 2 0,-12 17-163,-129 162 209,166-198-195,-15 17 8,1 1 1,2 1-1,2 1 1,-3 10-23,53-69-33,92-99-23,105-101-150,-126 130 60,13-11 43,11-1 103,-112 97 7,-11 8-7,0 0 0,0 0 0,0 0 0,0 0 0,0 0 0,0 0 1,0 0-1,0 0 0,0 0 0,0 0 0,1 0 0,-1 0 0,0 0 0,0 0 1,0 0-1,0 0 0,0 0 0,0 0 0,0 0 0,0 0 0,0 0 1,1 0-1,-1 0 0,0 0 0,0 0 0,0 0 0,0 0 0,0 0 0,0 0 1,0 0-1,0 0 0,0 0 0,1 0 0,-1 0 0,0 0 0,0 1 1,0-1-1,0 0 0,0 0 0,0 0 0,0 0 0,0 0 0,0 0 0,0 0 1,0 0-1,0 0 0,0 0 0,0 1 0,0-1 0,0 0 0,0 0 1,0 0-1,0 0 0,0 0 0,0 0 0,0 0 0,0 0 0,0 1 0,0-1 0,-2 8 14,-1 0 0,0 0 0,0 0 0,-1 0 0,0-1-1,0 1 1,-1-1 0,0 0 0,-5 5-14,-4 7 31,-179 277 263,147-218-159,4 1-1,-29 77-134,66-144 0,4-11-2,0 1 0,0 0-1,1-1 1,-1 1 0,0 0 0,1 0 0,-1 0 0,1 0 0,-1-1 0,1 1 0,0 0 0,0 0-1,0 0 1,0 0 0,0 1 2,7-9 7,57-79 91,146-182-84,79-55-399,-284 316 374,4-3-4,-1 0-1,1 0 1,1 0-1,-1 1 1,1 1-1,1 0 1,7-5 15,-17 12-3,0 0 0,-1-1 0,1 1 0,0 0-1,-1-1 1,1 1 0,0 0 0,0 0 0,0 0 0,-1-1 0,1 1 0,0 0 0,0 0 0,0 0 0,0 0 0,-1 1 0,1-1 0,0 0-1,0 0 1,-1 0 0,1 1 0,0-1 0,0 0 0,-1 1 0,1-1 0,0 0 0,0 1 0,-1-1 0,1 1 0,-1-1 0,1 1 0,0 0 0,-1-1-1,1 1 1,-1 0 0,0-1 0,1 1 0,-1 0 0,1-1 0,-1 1 0,0 0 0,0 0 0,1 0 0,-1-1 0,0 1 0,0 0 0,0 0 3,1 7-4,0-1 0,0 0 0,-1 1 0,-1-1 0,1 3 4,-1 0 6,-1 20 19,-1 0 0,-1-1 0,-1 1 0,-7 16-25,-41 117 109,37-118-59,-23 60 61,12-37 64,-15 66-175,41-120 10,8-25 20,-6 8-17,32-54 18,2 2 1,31-36-32,94-102-21,-81 99-72,71-76-135,-157 191 132,-165 280 147,0 27 126,154-297-92,20-42 72,28-54-59,90-145-61,41-78-167,-101 170-165,-59 124 214,-3 11 63,-1 0 0,0-1 0,-1 1 0,0 0 0,-2-1 0,0 0 0,-3 4 18,-6 18 5,-157 408 240,153-401-243,13-27 30,5-15 32,3-5 49,118-187-46,-51 83-381,32-68 314,-70 108-852,13-45 852,-67 167-160,-13 19 160,-21 51-3,-147 441 262,207-574-195,0 0 1,0 0 0,0 1-1,0 0 1,4-4-65,7-14 54,116-202 64,-56 103-307,40-96 189,-91 170-128,-2-2 0,-3 0 0,-2-1 0,-1-4 128,-16 50-25,-5 15 16,-9 23 11,-125 317 189,-13 28 101,202-472 30,5 3 0,8-5-322,53-90-140,-57 83-233,29-74 373,-130 289-239,-161 374 240,115-264 95,80-202-40,8-16 32,1-5 16,11-26 87,34-55-87,33-47-104,-15 28-22,-8 6-302,-5-1 0,-3-3 1,18-65 323,-72 208-208,-55 140 241,10-36 146,-43 180 113,88-307-271,4-12 79,12-24 71,105-177 0,20-38-218,-15-4-460,-115 226 464,8-21-139,-24 63 177,0 1 0,-2-2 0,-7 10 5,-23 53 64,-55 164 184,-11 28 79,152-374 74,3 2 1,11-8-402,67-124-339,-117 204 307,11-18-97,-2-1 1,-1-1 0,-2 0 0,-1-1-1,1-9 129,-17 56-15,0 0 0,0 0 0,-2 0-1,1 0 1,-4 2 15,-18 38 11,-207 473 334,226-506-296,3-9 69,1-1 0,0 1 1,1 0-1,-1 4-118,9-25 28,0-1-1,0 1 1,1 0 0,1 0-1,-1 0 1,2 1 0,-1 0-1,2-1-27,16-24 8,29-54-307,-4-1 0,-4-3 0,19-60 299,-43 103-242,-19 46 165,-1 11-7,-5 38 94,-1-1 0,-2-1-1,-3 1 1,-8 23-10,-5 28 68,0 0 19,-15 77-1,41-171 27,4-7-54,11-12 5,0-1 0,-2-1 0,0 0 0,5-9-64,60-94-28,-64 95 28,13-24-146,-3-2 0,8-22 146,5-11-260,-40 86 258,0 0 1,0 0-1,0 0 0,0 0 1,0 0-1,0 0 0,0 0 1,0 0-1,0 1 1,0-1-1,0 0 0,0 0 1,0 0-1,0 0 0,1 0 1,-1 0-1,0 0 0,0 0 1,0 0-1,0 0 0,0 0 1,0 0-1,0 0 0,0 0 1,0 0-1,0 0 0,1 0 1,-1 0-1,0 0 0,0 0 1,0 0-1,0 0 0,0 0 1,0 0-1,0 0 0,0 0 1,0 0-1,1 0 0,-1 0 1,0 0-1,0 0 1,0 0-1,0 0 0,0 0 1,0 0-1,0-1 0,0 1 1,0 0-1,0 0 0,0 0 1,0 0-1,1 0 0,-1 0 1,0 0-1,0 0 2,1 13-68,-5 22 68,0-1 0,-2-1 0,-2 1-1,-1-1 1,-5 10 0,-1 8 36,-79 247 149,146-365 229,-10 8-448,-2-3 1,-3-1-1,-3-1 0,-2-2 1,12-41 33,-42 97-25,-1 8 20,-1 1 1,0-1-1,1 1 0,-1 0 1,1-1-1,-1 1 1,1 0-1,0-1 0,-1 1 1,1 0-1,0-1 1,0 1-1,0 0 0,0 0 5,0 5-84,-2 27 76,-2-1-1,-1 1 1,-1-1-1,-4 8 9,-37 123 88,22-82-62,15-48-4,-4 13 14,2 1 0,1 3-36,20-55 185,30-39-237,-3-3-1,-2-1 1,-2-1 0,-2-2-1,-3-2 1,-2 0-1,4-20 53,-29 94-128,-6 51 152,-2-1-1,-3 0 0,-10 31-23,0 7 4,15-73 1,5-24 25,3-10-8,5-10 18,-7 8-25,31-41 2,-2-2-1,-3-1 1,-1-1 0,-2-1 0,-3-1-1,-1-1 1,10-45-17,-10 12-232,-25 126 79,-2 12 142,-34 82 20,13-50 53,3 9-62,23-85 5,0 0 0,0 1 0,2-1 0,-1 3-5,1-14 1,0 1 1,0-1-1,0 1 1,0-1-1,0 1 1,0-1 0,0 1-1,0-1 1,1 0-1,-1 1 1,0-1-1,0 1 1,0-1-1,0 0 1,1 1-1,-1-1 1,0 0 0,0 1-1,1-1 1,-1 0-1,0 1 1,1-1-1,-1 0 1,0 1-1,1-1 1,-1 0-1,1 0 1,-1 0 0,0 1-1,1-1 1,-1 0-1,1 0 1,-1 0-1,0 0 1,1 0-1,-1 0 1,1 0-1,-1 0 1,1 0 0,-1 0-1,1 0 1,-1 0-1,0 0 1,1 0-1,-1 0 1,1 0-1,-1 0 1,0 0-1,1-1 1,-1 1-2,24-11 59,-11 1-62,-1 0 1,0 0-1,-1-1 0,0-1 1,0 0-1,-1 0 1,-1-1-1,1-2 3,5-9-54,-1 0 0,-1-1 1,-1-1-1,1-5 54,-5 7-32,-1 0 1,-1-1-1,-1 1 1,-2-1 0,0 0-1,-2 0 1,0-11 31,-2 39-20,1 0-1,-1 0 1,0 0 0,0 0 0,0-1 0,0 1 0,0 0 0,0 0-1,-1-1 1,1 1 0,-1 0 20,-6 12-8,-13 30 5,-7 16 2,-4 23 1,25-65 13,1 1 1,1 1-1,1-1 0,1 1 0,1-1 0,0 11-13,14-32 161,-9-1-153,-1-1 0,1 1 0,-1-1 0,0 0 0,0 0 0,0 0 0,0 0 0,-1 0 0,1-1 0,-1 1-1,0 0 1,0-1 0,0 1 0,0-3-8,8-50 23,-8-43-19,-12 101-99,6 3 89,1-1 1,-1 1-1,1 0 1,0 0-1,0 1 0,1-1 1,-1 1-1,1 0 1,0 1 5,-25 58-37,-9 8 184,29-58-120,-18-14 166,-72-5 110,-12-5-303,83 7-7,20 1 7,1 1-1,-1 1 1,0-1-1,1 1 0,-1 0 1,1 1-1,-1 0 1,1 0-1,0 0 1,-1 1-1,1 0 1,1 0-1,-1 0 1,0 1-1,1 0 1,0 0-1,-1 0 1,2 1-1,-1-1 1,-3 5 0,-9 12 28,1 0 0,1 2 0,1 0 0,-6 12-28,17-29 13,1-4-7,0 0 1,0 0 0,0-1-1,0 1 1,0 0 0,-1-1-1,1 0 1,0 1-1,-1-1 1,1 0 0,-1 0-1,0 0 1,1-1 0,-1 1-1,0-1 1,1 1-1,-1-1 1,0 0 0,-2 0-7,-68-1 149,44 0-57,11 1-79,2-1-3,1 1-1,0 1 0,-1 0 0,1 0 0,0 2 0,0 0 0,0 1 0,0 0 1,-6 4-10,5-1 1,-105 44 82,102-44-67,-1-1 1,0-1-1,0-1 1,0-1-1,-6 1-16,-28-3 116,49-2-240,33 1 68,-2-2 42,0-2 1,0 0-1,-1-1 0,0-2 0,0-1 0,-1-1 0,0 0 0,0-2 0,-1-1 1,5-4 13,-24 14-11,-1 0 0,1-1 1,-1 1-1,1 0 0,-1-1 1,0 0-1,1-1 11,-4 4 0,0 0 1,0 0-1,0 0 0,-1 0 1,1 0-1,0 1 0,0-1 1,0 0-1,-1 0 0,1 0 1,0 0-1,0 0 0,0 0 1,-1 0-1,1 0 0,0 0 1,0 0-1,0 0 0,-1 0 1,1 0-1,0 0 0,0-1 1,0 1-1,-1 0 0,1 0 1,0 0-1,0 0 0,0 0 1,0 0-1,-1 0 0,1-1 1,0 1-1,0 0 1,0 0-1,0 0 0,0 0 1,0-1-1,-1 1 0,1 0 1,0 0-1,0 0 0,0 0 1,0-1-1,0 1 0,0 0 1,0 0-1,0 0 0,0-1 1,0 1-1,0 0 0,0 0 1,0 0-1,0-1 0,0 1 1,0 0-1,0 0 0,0-1 1,0 1-1,0 0 0,0 0 1,0 0-1,1 0 0,-1-1 1,0 1-1,0 0 0,0 0 1,0 0-1,-1 0 2,-2 0-4,-204-5 21,160 2 20,0-3 1,1-1-1,-21-8-39,25 5 5,13 3 9,1 0 1,0-2-1,0-2 1,-5-3-15,33 14-3,1 0 0,-1 0 0,0 0 0,0 0 0,0 0 0,0 0 0,0 0 0,1 0 0,-1-1 0,0 1 0,0 0 0,0 0 1,0 0-1,0 0 0,0-1 0,0 1 0,1 0 0,-1 0 0,0 0 0,0 0 0,0-1 0,0 1 0,0 0 0,0 0 0,0 0 0,0 0 1,0-1-1,0 1 0,0 0 0,0 0 0,0 0 0,0-1 0,0 1 0,0 0 0,0 0 0,-1 0 0,1 0 0,0-1 0,0 1 0,0 0 1,0 0-1,0 0 0,0 0 0,0 0 0,-1-1 0,1 1 0,0 0 0,0 0 0,0 0 0,0 0 0,0 0 0,-1 0 0,1 0 0,0 0 0,0 0 1,0 0-1,0-1 0,-1 1 0,1 0 0,0 0 0,0 0 0,0 0 3,19-2-131,-12 1 118,81-11-269,74-22 282,-111 21-130,-1-3-1,-1-2 1,42-21 130,-90 38-4,0 1 1,0-1-1,0 1 0,0-1 1,0 1-1,0-1 1,0 1-1,0-1 1,0 0-1,0 0 1,0 0-1,0 0 0,0 1 1,-1-1-1,1 0 1,0-1 3,-1 2-1,0-1 1,0 1-1,-1 0 1,1-1-1,0 1 1,0 0-1,-1-1 1,1 1-1,0 0 1,0-1 0,-1 1-1,1 0 1,0 0-1,-1-1 1,1 1-1,0 0 1,-1 0-1,1 0 1,0-1-1,-1 1 1,1 0-1,-1 0 1,1 0-1,0 0 1,-1 0-1,1 0 1,-1 0-1,1 0 1,-1 0 0,-45-2 15,38 2-18,-453 16 562,-246-23-398,756 7-215,229-6-67,-229 1 111,0-1-1,0-3 0,-1-1 1,32-13 10,-54 15-4,-5 1 4,0 0 0,-1-1 0,0-1 0,16-10 0,-35 19 0,0 0 1,-1-1 0,1 1-1,0-1 1,0 0 0,0 1-1,-1-1 1,1 1 0,0-1-1,0 0 1,-1 0 0,1 1-1,-1-1 1,1 0 0,-1 0-1,1 0 1,-1 0 0,0 0-1,1 0 1,-1 0-1,0 1 1,0-1 0,0 1 1,-1-1-1,1 1 0,0 0 1,0-1-1,-1 1 0,1-1 0,0 1 1,-1 0-1,1-1 0,0 1 1,-1-1-1,1 1 0,-1 0 1,1 0-1,-1-1 0,1 1 0,0 0 1,-1 0-1,1-1 0,-1 1 1,1 0-1,-1 0 0,0 0-1,-41-6 32,38 6-38,-454-5 108,256 7-19,116-3-69,33-1 22,1 2 1,-40 6-37,82-3-43,17 0-47,19 1-24,-25-4 119,57 6-14,1-3 1,0-3-1,-1-2 0,1-2 0,18-6 9,-32 1-21,0-2 1,31-12 20,-58 17-4,0-1 1,0-1-1,-1-1 0,0 0 1,0-2-1,-1 0 0,10-8 4,-24 17-2,0 0 0,-1 0 0,1 0 0,0 0 0,-1 0 0,1 0 0,-1-1 0,0 1 0,0 0 0,1-2 2,-2 3 0,0 1-1,0-1 1,0 0-1,1 0 1,-1 0-1,0 1 0,0-1 1,0 0-1,0 0 1,0 0-1,0 0 1,0 1-1,-1-1 1,1 0-1,0 0 1,0 1-1,-1-1 1,1 0-1,0 0 1,-1 1-1,1-1 1,-1 0-1,1 1 1,-1-1-1,1 0 1,-1 1-1,1-1 0,-1 1 1,1-1-1,-1 1 1,0-1-1,1 1 1,-1-1-1,0 1 1,0 0 0,-7-4 1,0 1 1,0 1-1,-1-1 1,0 2-1,1-1 1,-1 1-1,-6 0-1,-71 1 5,43 1-4,-47-2 47,-26 0 115,-110 13-163,191-8 8,0 2 0,0 1-1,1 2 1,0 1 0,0 1 0,1 2-1,0 2 1,-15 10-8,40-21 1,0 1 9,1-1 0,0 1 0,0 0 0,-5 5-10,10-8 0,0 0-1,0 0 1,0 0-1,1 0 1,-1 0-1,1 1 1,0-1-1,-1 1 1,1-1-1,0 1 1,0-1-1,0 1 1,1 0-1,-1-1 1,1 1-1,-1 0 1,1-1-1,0 1 1,-16-9 247,-19-21-184,-31-22-105,65 49 39,1-1-1,-1 1 1,0 0 0,1-1-1,-1 1 1,0 0-1,1 0 1,-1 0-1,0 0 1,0-1 0,1 1-1,-1 0 1,0 0-1,0 1 1,0-1 0,1 0-1,-1 0 1,0 0-1,1 0 1,-1 1-1,0-1 1,0 0 0,1 0-1,-1 1 1,0-1-1,1 1 1,-1-1 0,1 1-1,-1-1 1,0 1-1,1-1 1,-1 1-1,1-1 1,0 1 0,-1 0-1,1-1 1,-1 1-1,1 0 1,0-1-1,-1 1 1,1 0 0,0 0 3,-11 36 10,9-29-26,-6 39 12,2 1 1,3 0-1,1 1 1,4 14 3,-2-34 51,3-363-288,-3 334 235,0 0 0,-1 0 0,1 0 0,0 0 0,0 0 0,0 0 0,0 0 0,0 0 0,0 0 0,0 0 0,0 0 0,0 0 0,0 0 0,0 0 0,0 0 0,0 0 0,0 0 0,0 0 0,0 0 0,0 0 0,-1 0 0,1 0 0,0 0 0,0 0 0,0 0 0,0 0 0,0 0 0,0 0 0,0-1 0,0 1 0,0 0 0,0 0 0,0 0 0,0 0 0,0 0 0,0 0 0,0 0 0,0 0 0,0 0 0,0 0 0,0 0 0,0 0 0,0 0 2,-4 10-74,-3 17-10,-4 44 91,4 0 0,2 43-7,5-113 106,0-19 23,0-302-249,0 319 108,0 1-25,-5 10-25,-1 7 56,1 1 0,0 0 0,2 0 0,0 0 0,-1 17 6,2 97 10,3-81 21,0-36-6,1 0 0,0 0 0,1 0 0,0 0 0,2-1 0,0 0 0,0 1 0,1-2 0,1 1 0,0-1 0,1 0 0,0-1 0,1 0 0,1 0 0,7 7-25,-15-17 4,1 1-1,0-1 1,0 1 0,0-1-1,0 0 1,0 0-1,1-1 1,-1 1 0,1-1-1,-1 0 1,1 1 0,-1-2-1,1 1 1,2 0-4,56 2 66,-24-2-48,-26 0-18,40 5 13,-1-3 1,1-3 0,-1-1-1,47-8-13,14-7 52,48 1-52,-58 7-2,27-2 45,85-10-37,51-8 4,-84 10 11,-142 17-101,-25 1 25,-27 0 30,-149 0 32,0-7 0,-55-14-7,-37-24-74,-33-21 74,224 54-45,0 4 1,0 2 0,-1 2-1,1 4 1,-39 5 44,54 0-5,-21 1-14,68-6-21,1 0 19,23 0-30,173-12-90,-169 11 130,424-9-150,-451 10 160,1 0 0,0 0 0,-1 0 0,1 0 0,-1 0 0,1 0 0,-1 0 0,1 0 0,-1 0 0,1 0 0,-1 1 0,1-1 0,0 0 0,-1 0 1,1 0-1,-1 1 0,0-1 0,1 0 0,-1 1 0,1-1 0,-1 0 0,1 1 0,-1-1 0,0 1 0,1-1 0,-1 1 0,0-1 0,1 0 0,-1 1 0,0-1 0,0 1 0,0-1 0,1 1 1,-1 0-1,0-1 0,0 1 0,0-1 0,0 1 0,0-1 0,0 1 0,0-1 0,0 1 0,0-1 0,0 1 0,0 0 0,0-1 0,-1 1 0,1-1 0,0 1 0,0-1 0,0 1 0,-1-1 0,1 1 1,0-1 0,-2 3 2,1 0 0,0 0 1,-1-1-1,0 1 1,1-1-1,-1 1 1,0-1-1,-1 1 0,0 0-2,-19 11 14,0-1-1,-1-1 1,-1-1-1,0-1 1,-1-1-1,-16 3-13,1 2-2,-69 19 9,61-19-4,1 1-1,1 3 1,-6 4-3,51-22-5,0 0 1,0 1 0,0-1 0,0 1-1,0-1 1,0 1 0,0 0 0,0-1-1,0 1 1,0 0 0,0 0-1,1-1 1,-1 1 0,0 0 0,1 0-1,-1 0 1,0 0 0,0 1 4,2-2-2,-1 1 0,0-1 1,0 1-1,0-1 0,0 1 1,1-1-1,-1 1 0,0-1 1,0 0-1,1 1 0,-1-1 1,0 0-1,1 1 0,-1-1 1,0 0-1,1 1 1,-1-1-1,1 0 0,-1 1 1,1-1-1,-1 0 0,0 0 1,1 0-1,-1 1 0,1-1 1,-1 0-1,1 0 2,45 8 5,-39-7 17,116 11 107,0-5 1,14-6-130,-110-2 28,0-2 0,0-1 0,22-6-28,-22 4 74,0 1 0,0 1 1,24 1-75,-26 3 56,275-7 172,-262 3-80,-1-2 0,32-9-148,-37 7 11,-1 1-1,1 2 1,1 1-1,12 1-10,127 3-72,-171 0 22,-1 0 27,-3 0-12,-44 2 21,0 1 0,1 3 0,-1 2 0,1 1 0,-26 11 14,20-4 6,0-4 1,-1-1 0,0-3-1,0-2 1,-42-1-7,-14-4 8,-7 1 40,-88-12-48,173 6 12,22 2-14,1 0 0,-1 1 0,0 0 0,0 1 0,0 0-1,0 0 1,-9 2 2,17-2-4,1 0-1,-1 0 0,0 0 1,0 1-1,0-1 0,1 0 1,-1 0-1,0 0 0,0 1 1,1-1-1,-1 0 0,0 1 1,1-1-1,-1 1 0,0-1 1,1 1-1,-1-1 0,1 1 1,-1-1-1,1 1 0,-1 0 1,1-1-1,-1 1 0,1 0 5,0-1-4,0 1 0,1 0 0,-1-1 0,0 1 0,1-1 0,-1 1 0,1-1 0,-1 1 0,1-1 0,-1 1 0,1-1 0,-1 1 0,1-1 0,-1 0 0,1 1-1,0-1 1,-1 0 0,1 0 0,0 1 0,-1-1 0,1 0 4,42 13-42,-41-13 52,65 14 20,1-4 0,58 2-30,138-6 35,-232-8-30,1-2 0,-1-1 0,0-1 0,0-2 0,5-3-5,4-1 18,0 3 1,25-3-19,8 10 3,-55 3 3,0-1 1,0-1 0,12-3-7,8-3 5,-4 0-18,0 1 0,0 2-1,13 1 14,-47 3-18,-1 0 12,0 0 13,0 0 6,-27 0 11,13 2-25,1 0 0,-1 0 0,1 1 0,0 1 0,0 0-1,-8 4 2,-33 10 2,-4-4 3,-2-3 0,0-2-1,-18-2-4,-185 0 103,161-4 64,-12 7-167,11-1 129,-14-4-129,61-3 4,-1 3-1,1 3 0,-7 3-3,-26 13-1,69-17 12,0-1 0,0-1 0,-1-1 1,0-1-1,1-1 0,-3 0-11,-4-2 60,16 1-24,-1 0 1,1-1-1,-1 0 1,0-1 0,1-1-1,0 0 1,-1 0-1,1-1 1,0 0-1,0-1 1,0-1-37,10 2 2,0-1-1,0 0 1,0 0 0,1 0-1,-1 1 1,1-1 0,0 0-1,0 0 1,1 0 0,-1 0-1,1 0-1,-1-4-2,2-16-6,1 0-1,2 0 1,0 1 0,1 0 0,1 0 0,8-16 8,13-46-15,69-278-17,-77 300 14,2 1 0,23-43 18,67-114-14,-75 158-143,2 1 0,45-49 157,-41 55-268,-2-1-1,-3-2 0,3-12 269,-40 67-10,1-1 0,-1 0 0,0 1 0,0-1 0,0 0 0,0 0 0,0 0 0,0 0 0,-1-2 10,-1 4-3,1 1 1,-1 0 0,0-1-1,0 1 1,1 0 0,-1 0 0,0-1-1,0 1 1,0 0 0,1 0-1,-1 0 1,0 0 0,0 0 0,0 0-1,0 0 1,0 0 0,0 1 2,-1-1-13,-5 0-23,0 1 1,1 0 0,-1 1 0,1 0 0,-1 0-1,1 0 1,0 1 0,-1 0 0,2 0 0,-1 0-1,0 1 1,-2 2 35,-16 12-106,0 1-1,-4 7 107,22-20-6,-66 66-21,4 3 1,3 2-1,-15 30 27,107-131-5,7-13 4,7-7-5,-2-2-1,8-16 7,-37 48-1,-2 1-1,1-2 1,-2 1 0,0-1 0,0 0 0,-2-1 0,0 1 0,0-1 0,-2 0-1,2-12 2,-5 26 0,1 0-1,-1 0 1,0 1-1,0-1 0,0 0 1,0 0-1,0 0 0,0 1 1,-1-1-1,1 0 0,-1 0 1,1 1-1,-1-1 1,1 0-1,-1 1 0,0-1 1,0 1-1,0-1 0,0 1 1,0-1-1,0 1 1,-1 0-1,1-1 0,0 1 1,-1 0-1,1 0 0,0 0 1,-1 0-1,0 0 1,1 0-1,-1 0 0,0 1 1,-5-2-8,0 0 1,0 1-1,0 0 0,0 1 0,0 0 1,0 0-1,-3 0 8,-4 0-18,8 1 4,0 0 0,0 0-1,0 0 1,0 1-1,0 0 1,0 0 0,1 0-1,-1 1 1,1-1-1,-1 1 1,1 1 0,0-1-1,0 1 1,1 0-1,-1 0 1,0 1 14,-9 10-23,0 1-1,0 0 1,2 0-1,-1 3 24,9-13-7,-1 1-1,1 0 1,0 0-1,1 1 1,0-1-1,0 1 1,0-1-1,1 1 1,0 0-1,1 0 1,0 0-1,0 0 1,1 0-1,0 0 1,0 1-1,1 0 8,-1-8-1,1 1 0,0-1 0,-1 0-1,1 0 1,0 1 0,0-1 0,0 0-1,0 0 1,0 0 0,0 0 0,0 0-1,1 0 1,-1 0 0,0-1 0,0 1-1,1 0 1,-1-1 0,0 1 0,1-1-1,-1 1 1,1-1 0,-1 0 0,1 1-1,-1-1 1,0 0 0,2 0 1,45 2-23,-40-2 22,0 0 2,1-1 0,-1-1 0,0 1-1,1-1 1,-1-1 0,0 0 0,0 0-1,0 0 1,0-1 0,-1 0 0,0-1 0,0 0-1,0 0 1,0 0 0,-1-1 0,0 0-1,0 0 1,0-1-1,0 1 1,0-1 0,-1 0 0,0 0 1,0-1-1,-1 0 0,0 1 0,0-1 0,-1-1 0,0 1 0,0 0 0,-1-1 0,0 0 0,-1 1 0,0-1 0,0 0 0,-1 0 0,0-4-1,0 10 1,-1 0 0,0 0 0,0 0 0,0 1-1,0-1 1,-1 0 0,1 0 0,-1 1 0,1-1-1,-1 1 1,0-1 0,0 1 0,0 0 0,0 0 0,-1 0-1,1 0 1,0 0 0,-1 0 0,0 1 0,1-1-1,-1 1 1,-1-1-1,-10-4 5,0 0-1,-1 1 0,-15-3-4,16 4 3,-8 0-2,0 0-1,0 2 1,0 0 0,-1 2 0,-1 0-1,17 0-4,6 1-1,-1-1 1,1 0 0,0 1 0,-1-1 0,1 1-1,0-1 1,-1 1 0,1 0 0,0-1 0,-1 1 0,1 0-1,0 0 1,0 0 0,0 0 0,0 0 0,0 0-1,0 0 1,0 0 0,0 0 0,1 1 0,-1-1-1,0 0 1,1 1 0,-1-1 0,0 0 0,1 1-1,0-1 1,-1 0 0,1 1 0,0-1 0,0 2 4,-1-1-2,1 1 0,0 0 0,-1 0 0,1 0 0,0 0 0,1-1 0,-1 1 0,0 0 0,1 0 0,-1 0 0,1-1 0,0 1 0,0 0 0,0-1 0,1 1 0,0 2 2,3 0 0,1 0 0,-1-1-1,1 1 1,0-1 0,0 0 0,0 0-1,1-1 1,-1 0 0,1 0 0,-1-1-1,1 0 1,0 0 0,7 1 0,13 2 21,1-1 1,-1-1 0,1-2-22,99 2 285,0-5 0,26-9-285,-8 4 108,78 7-108,-73 2 36,-137-2-34,37 0 3,0 1 0,0 3 1,34 7-6,-46-6 50,1-1 0,1-2 0,22-2-50,-37 0 6,-66 2-15,1 2 0,-13 4 9,-57 5-36,-235-8-250,251-5 260,58 0 36,0-2-1,0-1 0,0-2 1,1-2-1,-9-3-9,41 9 2,-1-1-1,0 1 1,1-1-1,-1 0 1,1 0 0,-1 0-1,1 0 1,0-1-2,2 2-1,0 1 0,1 0 0,-1-1 0,1 1 0,-1-1 0,1 1 0,-1-1 0,1 0 0,-1 1 0,1-1 1,-1 1-1,1-1 0,0 0 0,-1 1 0,1-1 0,0 0 0,0 1 0,0-1 0,-1 0 0,1 0 0,0 1 0,0-1 0,0 0 0,0 1 0,0-1 1,0 0-1,0 0 0,0 1 0,1-1 0,-1 0 0,0 0 0,0 1 0,1-1 0,-1 0 0,0 1 0,1-1 0,-1 1 0,1-1 0,-1 0 0,0 1 1,1-1-1,-1 1 0,1-1 0,0 1 0,-1-1 0,1 1 0,-1 0 0,1-1 1,4-2-4,1 1 0,-1-1 0,0 1 0,0 0 0,1 0 0,-1 1 0,1-1 0,0 1 0,-1 1 0,4-1 4,64-1-21,-54 2 19,43 0 11,277 8 125,74 4 50,-413-12-182,0 0-1,0 0 1,0 0-1,0 0 1,0 0-1,1 0 1,-1 0-1,0 0 1,0-1-1,0 1 1,0 0 0,0 0-1,0 0 1,0 0-1,0 0 1,0 0-1,0-1 1,0 1-1,0 0 1,0 0-1,0 0 1,0 0-1,0 0 1,0-1 0,0 1-1,0 0 1,0 0-1,0 0 1,0 0-1,0 0 1,0 0-1,0-1 1,0 1-1,0 0 1,0 0-1,0 0 1,0 0 0,0 0-1,0 0 1,-1 0-1,1-1 1,0 1-1,0 0 1,0 0-1,0 0 1,0 0-1,0 0 1,0 0 0,-1 0-1,1 0 1,0 0-1,0 0-1,-5-3 5,0 0 0,0 0-1,0 1 1,0-1 0,0 1-1,0 1 1,-1-1 0,1 1 0,-1 0-1,1 0 1,-1 0 0,-1 1-5,-16-4-13,-42-9-92,0 3 0,0 3 0,-42 2 105,96 4-23,9-2-52,22 0-7,35 3 63,0 2-1,0 3 1,34 8 19,-51-6 18,1-1 1,0-2 0,1-2-1,-1-1 1,27-4-19,-54 1 17,0 0-1,0-1 1,0 0 0,-1-1-1,1 0 1,-1 0 0,0-2-1,0 1 1,-1-2 0,0 1-1,0-1 1,9-8-17,-59 82 9,35-57-9,1-1-1,0 1 1,0 0-1,1 0 1,1 0-1,0 0 1,0 1-1,1-1 1,0 2 0,-1 27-7,4 34 7,-1-17-2,-1-43 3,1 0-1,0 0 1,1-1-1,0 1 1,1 0 0,0-1-1,1 0 1,1 0-1,1 5 0,-4-15 3,-1 0-1,0 0 0,0-1 1,1 1-1,0 0 0,-1 0 0,1-1 1,0 1-1,-1-1 0,1 1 1,0-1-1,0 0 0,0 0 1,1 0-1,-1 0 0,0 0 0,0 0 1,0 0-1,1-1 0,-1 1 1,0-1-1,1 0 0,-1 0 1,0 0-1,1 0 0,-1 0 0,0 0 1,1-1-1,-1 1 0,1-1-2,3 0 2,-1 0 1,-1-1-1,1 1 0,0-1 0,0 0 0,-1-1 0,1 1 0,-1-1 0,1 0 0,-1 0 0,0 0 0,0 0 0,0-1-2,-1-1 0,0-1 0,1 1 0,-2 0 0,1-1 0,-1 0 0,0 0 0,0 1 0,0-1 0,-1 0 0,0-1 0,0 1 0,-1 0 0,1-3 0,-1-15 4,0-1-1,-4-19-3,-1 17 2,-1 0 1,-1 0-1,-2 1 1,-4-10-3,-5-17-1,-16-32 0,27 75-40,5 19-86,5 18 23,13 19 90,1 0 0,12 18 14,-12-26 0,-8-18 15,0 1 0,2-1 0,0-1 0,1 0-1,1-1 1,13 16-15,-25-33 5,-1-1-1,1 1 1,-1 0 0,1-1-1,0 1 1,-1 0-1,1-1 1,0 1-1,-1-1 1,1 1-1,0-1 1,-1 1-1,1-1 1,0 1 0,0-1-1,0 0 1,0 1-1,-1-1 1,1 0-1,0 0 1,0 0-1,0 0 1,0 0-1,0 0 1,0 0-1,-1 0 1,1 0 0,0 0-1,0 0 1,0-1-1,0 1 1,0 0-1,-1 0 1,1-1-1,0 1 1,0-1-1,-1 1 1,1-1 0,0 1-1,0-1 1,-1 1-1,1-1 1,-1 0-1,1 1 1,-1-1-1,1 0 1,-1 0-1,1 1 1,-1-1 0,1 0-6,2-5 14,0-1-1,-1 1 1,0 0-1,0-1 0,0 1 1,-1-2-13,3-12 5,-2-1 1,-1 1-1,0-1 1,-1 0-1,-2 1 1,0-1 0,-1 1-1,-1 0 1,0-1-1,-6-12-5,-14-32 4,-2 2 0,-21-35-4,19 41-10,20 35 30,4 14-425,3 29 165,2 1 229,1 0 0,0-1 1,2 0-1,1 1 0,5 12 11,41 106-9,-17-50-4,-27-73 36,-3-14 231,-3-26 281,-2 5-593,-3-45 70,-3 0-1,-2 0 0,-3 1 1,-10-23-12,-1-13-110,2-16 110,11 47-276,12 88 256,2 0 1,0 0-1,1-1 0,0 1 0,2-1 0,1-1 0,4 10 20,12 32-62,21 71 56,8 23 112,16 19-106,-68-172 48,-1-2 19,0-8 125,-2-10-174,-1 1 1,-1 0 0,0-1-1,-1 2 1,0-1-1,-2 0 1,-2-4-19,-16-43 24,-79-276-9,97 324-68,7 16 51,0 0 0,0 1 0,0-1 0,0 0 0,0 0-1,0 0 1,0 0 0,0 0 0,0 0 0,0 0 0,0 0 0,0 0 0,0 0 0,0 0-1,0 0 1,0 0 0,0 0 0,0 0 0,0 1 0,0-1 0,0 0 0,0 0-1,0 0 1,0 0 0,0 0 0,-1 0 0,1 0 0,0 0 0,0 0 0,0 0-1,0 0 1,0 0 0,0 0 0,0 0 0,0 0 0,0 0 0,0 0 0,0 0-1,0 0 1,0 0 0,0 0 0,-1 0 0,1 0 0,0 0 0,0 0 0,0 0 0,0 0-1,0 0 1,0 0 0,0 0 0,0 0 0,0 0 0,0 0 0,0 0 0,0 0-1,0 0 1,0 0 0,0 0 0,0 0 0,-1-1 0,1 1 0,0 0 0,0 0 2,1 28-260,0-10 282,0 17-31,2-1-1,2 1 1,0-1 0,3 0 9,38 135-47,-42-152 45,-3-11 11,1 1 0,0 0 0,0-1 0,0 1-1,1-1 1,0 0 0,0 0 0,1 0-9,-3-9 28,0-1-1,0 1 1,-1-1 0,1 1-1,-1-1 1,0 0-1,0 1 1,0-1-1,0 0-27,0-18 15,-1 1 0,-1 0-1,0 0 1,-2-1 0,-1 2-1,0-1 1,-1 0 0,-3-1-15,-37-91 57,-17-43 215,1-22-272,55 155 16,-7-18-26,2 0 1,2 0-1,1-1 0,3 0 0,1-1 1,2-2 9,3-2-28,0 46 5,0 6-80,1 96-62,-3 146 127,-2-181 103,-3-1 0,-11 49-65,11-97 219,1-27 118,-1-28-97,-4-67-171,-1-6-725,4-1 0,7-100 656,1 208-15,1 1-1,-1-1 0,1 1 1,0-1-1,0 0 1,0 1-1,0 0 1,1-1-1,-1 1 1,1 0-1,0 0 1,0-1-1,0 1 1,1-1 15,-2 4-5,0-1 0,0 0 0,-1 1 0,1-1 1,0 1-1,0-1 0,0 1 0,0-1 0,-1 1 0,1 0 1,0-1-1,0 1 0,0 0 0,0 0 0,0-1 0,0 1 1,0 0-1,0 0 0,0 0 0,0 0 0,0 1 0,0-1 5,1 0-6,0 1 0,0 0-1,0 0 1,0 0-1,0 0 1,0 0 0,-1 1-1,1-1 1,0 0-1,-1 1 1,1-1-1,-1 1 1,0 0 0,2 1 6,10 16-1,0 1 1,-2 1 0,0 0 0,-1 0-1,4 15 1,8 31 75,3 19-75,-18-58 37,-1 1 0,-1 1 0,-1-1 0,-1 28-37,-3-56 12,0-1-1,0 0 1,0 1 0,0-1-1,0 1 1,0-1 0,0 0-1,0 1 1,-1-1 0,1 0-1,0 1 1,0-1 0,0 0-1,0 0 1,-1 1 0,1-1-1,0 0 1,0 0 0,-1 1-1,1-1 1,0 0 0,-1 0-1,1 0 1,0 1 0,-1-1-1,1 0 1,0 0 0,-1 0-1,1 0 1,0 0 0,-1 0-1,1 0 1,0 1 0,-1-1-1,1 0 1,0 0 0,-1-1-1,1 1 1,-1 0 0,1 0-1,0 0-11,-18-6 174,12 0-148,0 0 0,0 0 0,0 0 0,1-1 0,0 0 0,0 0 0,1 0-1,-4-8-25,-28-68 47,34 79-42,-9-27-15,1-1 1,2 0-1,1-1 1,2 1-1,1-1 1,1-1-1,2 1 1,3-26 9,-2 50-29,1 1 0,0-1 0,0 0 0,1 1 0,0 0 0,0-1 1,1 1-1,1 0 0,-1 0 0,1 1 0,1-3 29,-2 7-12,-1 0 0,0 0 0,1 0 0,-1 1 0,1-1-1,0 0 1,0 1 0,0 0 0,0 0 0,0 0 0,1 0 0,-1 1 0,1-1 0,-1 1 0,1 0 0,-1-1-1,1 2 1,0-1 0,0 0 0,-1 1 0,1 0 0,0 0 0,0 0 0,-1 0 0,1 1 0,3 0 12,-3 0-4,0 0 1,1 1-1,-1 0 1,0 0-1,0 0 1,0 0-1,0 1 1,0-1-1,0 1 1,-1 0-1,1 0 1,-1 0-1,0 1 1,0-1-1,0 1 1,0 0-1,-1 0 1,1 0-1,-1 1 4,6 9 3,-1 0 0,-1 1-1,0 1 1,-1-1-1,-1 1-2,4 23 40,-2 1 0,-1 0 0,-2 1 0,-3-1 0,-1 10-40,1-13 7,0-19-5,-1-1 0,0 0-1,-4 14-1,4-26 10,0-1-1,0 1 1,-1 0-1,1-1 0,-1 1 1,0-1-1,0 1 1,-1-1-1,1 0 1,-1 0-1,0 0 0,0 0 1,0-1-1,-1 1 1,-1 0-10,5-3 9,-1-1 0,0 1 0,0-1 0,0 1 0,0 0 0,0-1 1,0 0-1,0 1 0,0-1 0,0 0 0,0 1 0,0-1 0,0 0 0,0 0 0,0 0 1,0 0-1,0 0 0,0 0 0,0 0 0,0 0 0,0-1 0,0 1 0,0 0 1,0 0-1,0-1 0,0 1 0,0-1 0,0 1 0,0-1 0,0 1 0,0-1 0,0 0 1,1 1-1,-1-1 0,0 0 0,0 0 0,1 0 0,-1 1 0,0-1 0,1 0 0,-1 0 1,1 0-1,0 0 0,-1 0 0,1-1-9,-4-6 3,0-1 0,1 0-1,1 0 1,-2-9-3,2 12 10,-10-60-84,2-1-1,4 0 1,2-1 0,4-21 74,0 72-62,0 1 0,2-1 0,0 1 0,1 0-1,0 0 1,1 0 0,1 0 0,1 0-1,0 1 1,1 0 0,0 1 0,5-7 62,-10 19-10,0-1 0,-1 1-1,1-1 1,0 1 0,0 0 0,1-1 0,-1 1 0,0 0 0,1 1 0,-1-1 0,1 0 0,-1 1 0,1-1 0,3 0 10,-5 2-3,1-1 1,-1 1-1,1 0 1,-1 0-1,1 0 1,-1 0-1,0 0 1,1 1-1,-1-1 1,1 0-1,-1 1 1,1-1-1,-1 1 1,0-1-1,1 1 1,-1 0-1,0 0 1,0-1-1,1 1 1,-1 0-1,0 0 0,0 0 1,0 0-1,0 0 1,0 1-1,0-1 1,-1 0-1,1 0 1,0 1-1,0-1 1,-1 0-1,1 2 3,9 18 23,-1 0 0,-1 1 1,-1 0-1,-1 1 0,-1-1 0,-1 1 0,-1 7-23,4 55 222,-3 27-222,-3-90 12,0 335 180,-1-355-4,0-6 94,-1-94-31,-4 0 1,-15-76-252,8 96-266,4-1 1,1-60 265,7 139-9,0-1 1,0 1-1,0 0 1,0-1-1,0 1 1,0 0 0,0-1-1,0 1 1,0 0-1,0-1 1,0 1-1,0 0 1,0-1-1,0 1 1,0 0-1,0-1 1,0 1-1,0 0 1,1-1-1,-1 1 1,0 0-1,0-1 1,0 1-1,1 0 1,-1 0 0,0-1-1,0 1 1,1 0-1,-1 0 1,0 0-1,0-1 1,1 1-1,-1 0 1,0 0-1,1 0 1,-1 0-1,0 0 1,1-1 8,12 10-184,-6 2 173,0 1-1,-1 0 1,0 0-1,0 0 1,-1 1-1,-1 0 1,0 0-1,-1 0 1,0 3 11,2 3-3,18 88 34,-6 0 1,-1 26-32,-8-69 6,-4-39-20,-4-25 18,0 1-1,0 0 1,0-1 0,0 1-1,0-1 1,0 1-1,0 0 1,0-1 0,0 1-1,1-1 1,-1 1 0,0 0-1,0-1 1,1 1 0,-1-1-1,0 1 1,1-1-1,-1 1 1,0-1 0,1 1-1,-1-1 1,1 0 0,-1 1-1,1-1 1,-1 0 0,1 1-1,-1-1 1,1 0-1,-1 1 1,1-1 0,0 0-4,0-1 13,-1 0 0,1-1 0,0 1 0,-1 0 1,1-1-1,-1 1 0,1-1 0,-1 1 0,0-1 0,0 1 1,1 0-1,-1-1 0,0 1 0,0-1 0,0 1 1,-1-2-14,1-3 33,3-37 4,-3 0 1,-1 0-1,-3 0 1,-1 0 0,-2 1-1,-2-1-37,-45-231-176,54 274 170,0-1-1,0 1 1,0 0 0,0 0-1,0 0 1,0-1-1,0 1 1,0 0 0,0 0-1,0 0 1,0-1 0,0 1-1,0 0 1,0 0-1,-1 0 1,1-1 0,0 1-1,0 0 1,0 0 0,0 0-1,0 0 1,0-1-1,-1 1 1,1 0 0,0 0-1,0 0 1,0 0 0,0 0-1,0 0 1,-1 0-1,1-1 1,0 1 0,0 0-1,0 0 1,-1 0 0,1 0-1,0 0 1,0 0-1,0 0 1,-1 0 0,1 0-1,0 0 1,0 0 0,0 0-1,-1 0 1,1 0-1,0 0 1,0 0 0,0 0-1,-1 0 1,1 1 0,0-1-1,0 0 1,0 0-1,0 0 1,-1 0 0,1 0-1,0 0 1,0 1 0,0-1-1,0 0 1,0 0-1,-1 0 1,1 0 0,0 1-1,0-1 1,0 0 0,0 0-1,0 0 1,0 1 6,-9 12-23,4-5 35,0-1 1,-1 1 0,0-1 0,0 0 0,-1 0 0,0-1-1,0 0 1,0 0 0,-1-1 0,0 0 0,0 0 0,0 0-1,-1-1 1,1-1 0,-1 1 0,0-2 0,0 1-1,0-1 1,-1 0-13,-27 4 112,0-2 0,-1-2 0,0-1 1,-7-2-113,7 1-7,-572 0-504,655-2 472,-1-2 0,0-1 0,0-3 0,24-8 39,-26 8-201,-37 6 204,-7 0 8,-6 2 18,-162-3 37,-118 2-32,263 3-14,1 0 1,-1 2-1,-21 7-20,57-12-96,0 0-1,1 1 1,-1 0 0,2 1 96,21 0-7,108 4-47,-50-2 21,35-4 33,-113-3 8,-15 2 17,-10 1 8,-20 1-26,-21 2 27,-1-3-1,1-2 0,0-3 1,0-1-1,-25-9-33,11-2 8,-60-18 10,170 35-151,-13-1 123,171 5-17,91-1 43,-245-6-12,0-1 1,17-5-5,-21 2 2,1 2 1,36 0-3,155 6 18,-221-1 20,-19-3 45,-25-4-37,-18 3-66,-1 2 0,-46 4 20,34-1-20,-4 3 16,0 3 1,-34 9 3,21-3-2,-36-1 2,-237-6 100,287-5-16,22-9-79,-6-1-29,44 10 23,1 0-1,-1 0 0,0 0 0,1 0 0,-1 1 0,1-1 1,-1 1-1,1-1 0,-1 1 0,1 0 0,0 0 0,-1 0 1,1 0-1,0 1 0,0-1 0,0 0 0,-1 1 2,-8 9-1,1 0 0,-1 1-1,2 0 1,0 0-1,0 1 1,1 0 0,1 1-1,0 0 1,1 0-1,0 0 1,1 1 0,1 0-1,0 0 1,-1 13 1,-3 31 11,3-1 0,2 1 0,4 16-11,-1-53 4,1 7 2,0-21-3,0 1 0,-1-1 0,0 0-1,-1 1 1,0-1 0,0 0 0,0 1 0,-3 6-3,1-52 136,3-6-165,-2 19-29,2-1 1,1 0-1,1 1 1,1-1-1,0 1 0,2 0 1,7-17 57,57-119-648,-69 159 633,0 12-100,-5 113 188,-5 0 0,-6-1 0,-7 13-73,87-241 312,-21 20-621,-3-2 0,-4-2 0,17-70 309,-59 208-414,-40 110 569,-38 86-155,74-220 25,2-1 34,-21 57 220,-3-2 0,-26 45-279,60-151 574,14-16-491,2 0 0,2 2 0,21-33-83,5-12 1,19-55-145,7-39 144,-5 12-370,-40 111 221,-24 91-40,-8 12 188,-2 0 0,-2-1 0,-2 0 0,-2 0 0,-3 1 1,-1 10 8,-44 126 73,-8 26-26,68-199 240,7-12-173,11-18-43,-13 16-34,99-133-149,-6-4-1,-6-5 1,69-152 104,-158 298-276,-3 11 208,-6 23 53,-67 166 208,-9-3-193,-7 16 278,23-47-6,68-165-268,-1 0 0,0 0 0,0 0 0,0 0 0,0 0 0,0 0 0,0 0 0,0 1 0,1-1 0,-1 0 0,0 0 0,0 0 0,0 0 0,0 0 0,0 0 0,0 0 0,0 0 0,0 0 0,1 0 0,-1 0 0,0 0 0,0 0 0,0 1 0,0-1-1,0 0 1,0 0 0,0 0 0,0 0 0,0 0 0,0 0 0,0 0 0,0 0 0,0 1 0,0-1 0,0 0 0,0 0 0,0 0 0,0 0 0,0 0 0,0 0 0,0 1-4,13-16 97,120-162 289,-6-9-386,-71 97-28,-3-4 0,-5-1-1,7-28 29,-55 137-222,-19 49 204,-3 0 1,-10 15 17,-8 23 5,-14 37 17,-41 123 35,92-248-45,6-13 35,11-20 70,-6 7-88,59-76 142,40-54-35,53-96-136,-45 33-157,-99 178 78,-16 27 77,0 0 0,0 1-1,1-1 1,-1 0 0,0 0 0,0 0-1,0 0 1,0 0 0,0 0 0,0 0 0,0 0-1,0 0 1,0 0 0,0 1 0,0-1-1,0 0 1,1 0 0,-1 0 0,0 0 0,0 0-1,0 0 1,0 0 0,0 0 0,0 0-1,0 0 1,0 0 0,1 0 0,-1 0-1,0 0 1,0 0 0,0 0 0,0 0 0,0 0-1,0 0 1,0 0 0,0 0 0,1 0-1,-1 0 1,0 0 0,0 0 0,0 0-1,0 0 1,0 0 0,0 0 0,0-1 0,0 1-1,0 0 1,1 0 0,-1 0 0,0 0-1,0 0 1,0 0 0,0 0 0,0 0 0,0 0-1,0 0 1,0-1 0,0 1 2,-1 14-65,1-14 63,-6 32-17,-1 0 0,-2 0 0,-1-1 0,-9 17 19,-1 6-3,-114 285 134,76-196-75,54-133-45,0-2 4,1 0 0,0 1 0,1 0 0,-1-1-1,1 7-14,26-44 250,1-4-197,188-252 230,-172 223-421,-3 0 0,-2-3 0,21-58 138,-55 119-69,-4 12-19,-11 40 53,-3 0-1,-16 34 36,-4 9-8,23-53 17,-91 239 237,97-263-227,6-12-15,0 1 1,0-1-1,0 1 0,0 0 0,0-1 1,1 1-1,-1 0 0,1 0 0,-1 0 0,1 1-4,14-22 251,-5 7-175,54-81 99,-5-2 0,-4-3 1,33-84-176,-73 146 4,-12 27-22,1-1 1,1 0-1,-1 1 1,2 0-1,-1 0 1,1 0-1,0 0 1,0 1-1,2-1 18,-7 8-2,0-1-1,0 1 0,1 0 0,-1 0 0,0 0 1,0 0-1,0 0 0,0-1 0,0 1 1,0 0-1,1 0 0,-1 0 0,0 0 1,0 0-1,0 0 0,0 0 0,1 0 1,-1-1-1,0 1 0,0 0 0,0 0 0,1 0 1,-1 0-1,0 0 0,0 0 0,0 0 1,1 0-1,-1 0 0,0 0 0,0 0 1,0 0-1,1 1 0,-1-1 0,0 0 1,0 0-1,0 0 0,0 0 0,1 0 0,-1 0 1,0 0-1,0 0 0,0 1 0,0-1 1,0 0-1,1 0 0,-1 0 0,0 0 1,0 0-1,0 1 0,0-1 0,0 0 1,0 0 2,3 14-105,2 102 25,-7 46 80,0-30-21,2-3-20,4-133 93,32-45 122,-3-1 0,28-54-174,49-120-47,-87 176-33,-20 41 27,-3 6 41,1 0 0,-1 0-1,0 0 1,1-1 0,-1 1-1,1 0 1,-1 0 0,1 0-1,-1 0 1,1 0-1,0 0 1,0 0 0,-1 0-1,1 1 1,0-1 0,0 0-1,0 0 1,0 1 0,0-1-1,0 0 1,1 0 12,-2 1-5,0 1 0,0-1 0,1 0 0,-1 0 0,0 0 0,0 0 0,1 0 0,-1 0 0,0 0 0,0 0 0,0 0 1,0 1-1,1-1 0,-1 0 0,0 0 0,0 0 0,0 0 0,0 1 0,1-1 0,-1 0 0,0 0 0,0 0 0,0 0 0,0 1 0,0-1 0,0 0 0,0 0 0,0 1 0,0-1 0,0 0 1,0 0-1,0 0 0,0 1 0,0-1 0,0 0 0,0 0 0,0 1 0,0-1 0,0 0 0,0 0 0,0 1 5,3 63-96,-2 1-1,-4 8 97,2-46-24,-2 7 21,-1-1 0,-2 1 0,-1-1 3,-1 7-3,-3 33 3,11-73 1,0 0 1,0 0-1,0 0 1,0 0-1,0 0 1,0 0-1,0 0 1,0 0-1,1 0 1,-1 0-1,0 0 1,0 0 0,0 0-1,0-1 1,0 1-1,0 0 1,0 0-1,0 0 1,0 0-1,0 0 1,0 0-1,0 0 1,0 0-1,0 0 1,0 0-1,1 0 1,-1 0-1,0 1 1,0-1-1,0 0 1,0 0-1,0 0 1,0 0-1,0 0 1,0 0 0,0 0-1,0 0 1,0 0-1,0 0 1,0 0-1,0 0 1,0 0-1,0 0 1,0 0-1,0 0 1,0 0-1,0 0 1,1 0-1,-1 0 1,0 0-1,0 1 1,0-1-1,0 0 1,0 0-1,0 0 1,0 0-1,0 0 1,0 0 0,0 0-1,0 0 1,0 0-1,0 0-1,7-8 78,12-21 18,-12 18-83,23-36-15,-1-2 0,-3 0-1,-2-2 1,-3-1 0,-1 0 0,-1-7 2,-17 49-48,-2 8 36,0 1 0,0-1 1,0 1-1,1 0 0,-1-1 1,0 1-1,1-1 0,-1 1 1,1 0-1,0 0 0,-1-1 0,1 1 1,0 0-1,0 0 0,0 0 1,0 0-1,1-1 12,0 7-163,6 184-119,-9 6 282,-1-54-2,5-130 2,3-11 44,9-17 120,2-12-100,-1-1 0,-1-1-1,-2 0 1,-1-1 0,-2 0-1,5-24-63,-2-8-103,-2 0 0,-4-1-1,-2-2 104,1 369-508,-5-287 502,-1 1 4,1 0 0,1 0 0,0-1 0,1 1 0,1-1 0,2 5 2,-6-19 2,0 0 0,1 0 1,-1 0-1,0-1 1,0 1-1,1 0 1,-1 0-1,1-1 0,-1 1 1,0 0-1,1-1 1,-1 1-1,1 0 0,0-1 1,-1 1-1,1 0 1,-1-1-1,1 1 0,0-1 1,-1 0-1,1 1 1,0-1-1,0 1 1,-1-1-1,1 0 0,0 0 1,0 1-1,0-1 1,0 0-1,-1 0 0,1 0 1,0 0-1,0 0 1,0 0-1,0 0 1,-1 0-1,1 0 0,0 0 1,0-1-1,0 1 1,-1 0-1,1-1 0,0 1 1,0 0-1,-1-1 1,1 1-1,0-1 0,0 0-2,2-2 34,1 1-1,-1-2 0,0 1 0,0 0 0,0-1 0,-1 1 0,1-1 0,0-1-33,18-32 4,-1-2 0,-2 0 1,-1-1-1,-2-1 1,-2-1-1,-2 0 0,-2 0 1,-2-1-1,-1 0 0,-3 0 1,-1-5-5,-2 415-302,0-351 304,3 65-5,-2-75 6,-1 1 0,2 0 0,-1-1 0,1 1 0,0-1 0,0 1 0,1-1 1,0 0-1,0 0 0,1 1-3,-4-7 10,1 1 0,-1 0 0,1-1 1,-1 1-1,1-1 0,-1 1 0,1-1 0,0 1 1,-1-1-1,1 1 0,0-1 0,-1 0 1,1 1-1,0-1 0,0 0 0,-1 0 1,1 0-1,0 1 0,0-1 0,-1 0 0,1 0 1,0 0-1,0 0 0,0 0 0,-1 0 1,1 0-1,0-1 0,0 1 0,-1 0 0,1 0 1,0-1-1,-1 1 0,1 0 0,0-1 1,0 1-1,-1-1 0,1 1 0,-1-1 1,1 1-1,0-1 0,-1 1 0,1-1 0,-1 1 1,0-1-1,1 0 0,-1 1 0,1-1 1,-1 0-1,0 1 0,1-1-10,20-38 269,-19 37-268,10-28 19,0-1-1,-2 0 1,-1 0-1,-2-1 1,-1 0 0,1-20-20,0-44-439,-5-54 439,-2 132-78,-2 11 10,-2 14 12,-5 19-14,-9 117 48,6 0 1,7 131 21,5-274 7,0 1-1,0 0 1,0-1 0,0 1 0,0-1-1,0 1 1,1-1 0,-1 1-1,0-1 1,0 1 0,0-1 0,1 1-1,-1-1 1,0 1 0,0-1-1,1 1 1,-1-1 0,0 1 0,1-1-1,-1 0 1,1 1 0,-1-1-1,1 0 1,-1 1 0,0-1 0,1 0-1,-1 0 1,1 1 0,-1-1-1,1 0 1,0 0 0,-1 0 0,1 0-1,-1 1 1,1-1 0,-1 0-1,1 0 1,-1 0 0,1 0 0,-1 0-1,1-1 1,0 1 0,-1 0-1,1 0 1,-1 0 0,1 0 0,-1-1-1,1 1 1,-1 0 0,1 0-1,-1-1 1,1 1 0,-1 0-1,0-1 1,1 1 0,-1 0 0,1-1-1,-1 1 1,0-1 0,1 1-7,4-5 30,1-1 1,0 0-1,-1 0 1,0 0-1,-1 0 1,1-1-1,-1 1 1,-1-1-1,1-1-30,29-67 11,-25 54-42,-2-1 0,0 0-1,-2 0 1,0 0 0,0-15 31,-1-28-358,-3-16 358,-1 29-307,-4 169 222,-11 51 85,3-47 86,4 53-86,10-174 3,-1 0-1,0 0 1,0 0 0,0 0 0,0 0-1,0-1 1,0 1 0,0 0 0,0 0-1,1 0 1,-1 0 0,0 0 0,0 0-1,0 0 1,0 0 0,0 0-1,1-1 1,-1 1 0,0 0 0,0 0-1,0 0 1,0 0 0,1 0 0,-1 0-1,0 0 1,0 0 0,0 0 0,0 0-1,1 0 1,-1 0 0,0 0 0,0 0-1,0 1 1,0-1 0,0 0-1,1 0 1,-1 0 0,0 0 0,0 0-1,0 0 1,0 0 0,0 0 0,1 0-1,-1 1 1,0-1 0,0 0 0,0 0-1,0 0 1,0 0 0,0 0 0,0 0-1,0 1 1,0-1 0,0 0-1,0 0 1,0 0 0,1 0 0,-1 1-1,0-1-2,8-9 59,1-1-1,-2 0 1,1 0-1,-1 0 0,-1-1 1,5-10-59,33-76 31,-37 80 3,8-33-206,-1 0-1,3-32 173,-22 133-30,-1-1 1,-7 17 29,4-17 11,1 0 0,3 1 1,1 22-12,19-106 142,4-11-210,-2-1-1,-2-1 0,-3 0 0,-1-1 0,2-29 69,-12 70-18,-2 16-2,-1-1 0,0 0 0,0 0 0,0 1 0,-2-1 0,-3 8 20,-8 27 1,6 6 2,2 0 0,0 36-3,-1 8 21,6-88-19,0-1 1,-1 1-1,0-1 0,0 1 1,0-1-1,0 0 1,-1 0-1,0 0 1,0-1-1,0 1 1,-1-1-1,0 0 0,1 0 1,-2-1-3,-13 15 10,-1 3 0,9-9-11,0 0 0,-1-1 0,-12 8 1,19-15 14,0-2 0,0 1 0,0 0-1,0-1 1,0 0 0,0 0 0,-1 0 0,1-1-1,-1 0 1,1 0 0,-1 0 0,1-1-1,-3 0-13,-72 2 270,37 0-90,0-2-1,0-2 0,0-1 0,-15-5-179,49 5 41,-1 0 0,1 0 0,0-1-1,0 0 1,-5-3-41,-12-6 130,26 13-131,0 0 1,-1 0-1,1 0 1,0 0-1,0 0 1,0-1 0,0 1-1,0 0 1,0 0-1,0 0 1,0 0-1,-1 0 1,1 0-1,0 0 1,0 0-1,0 0 1,0 0 0,0 0-1,0-1 1,0 1-1,0 0 1,0 0-1,0 0 1,0 0-1,0 0 1,0 0 0,0 0-1,-1-1 1,1 1-1,0 0 1,0 0-1,0 0 1,0 0-1,0 0 1,0 0 0,1-1-1,-1 1 1,0 0-1,0 0 1,0 0-1,0 0 1,0 0-1,0 0 1,0 0 0,0-1-1,0 1 1,0 0-1,0 0 1,0 0-1,0 0 1,0 0-1,0 0 1,1 0-1,-1 0 1,10-7-26,17-4-5,-23 9 34,24-10-79,-1-1 0,0-2 0,-1 0 0,-1-2 0,-1-1 0,0-1 0,-2-1 0,4-5 76,-23 22-1,0 1 0,0-1 0,-1 0-1,1 0 1,-1 0 0,0 0 0,0 0 0,0-1 0,0 1 0,-1-1 0,1 1 0,-1-1 0,0 1 0,0-1 0,0 0-1,0-3 2,-2 6 3,1 0-1,-1-1 0,0 1 0,1 0 0,-1 0 0,0 0 0,0 0 0,0 0 0,0 0 0,0 0 0,0 1 0,0-1 0,0 0 0,0 0 0,0 1 0,0-1 0,-1 1 0,1-1 0,0 1 0,0-1 0,-1 1 0,1 0 0,0 0 0,-1 0 0,1 0 0,0 0 0,-1 0 1,0 0-3,-50-2 8,46 2 0,-13-1 0,0 1 1,0 1 0,0 1-1,1 0 1,-1 2 0,1 0 0,-1 1-1,-15 7-8,17-5 0,-23 12 12,37-18-12,1 1-1,0-1 1,0 0-1,0 1 1,0 0 0,0-1-1,0 1 1,0 0-1,0 0 1,1 0 0,-1 0-1,1 1 1,-1 1 0,6-3-44,27-2-43,1-2 1,-1-2-1,-1 0 1,1-2-1,27-10 87,13-8-733,64-33 733,-106 42 0,-44 16 374,-15 5-222,-1 2 0,1 1 1,-24 10-153,-25 6 283,42-14-196,21-4-74,0-2 0,-1 0 1,0-1-1,0 0 0,-12-1-13,44-19-356,8-7 180,19-20-7,-2-1-1,-2-2 1,-2-1 0,6-14 183,-38 55 54,-1 0 1,1 0-1,-1 0 1,0-1-1,-1 1 1,0-1 0,0 0-1,-1 1 1,1-1-1,-2 0 1,1 0-1,-1 0 1,-1 0-1,1 0 1,-1 0 0,0 1-1,-1-1 1,0 0-1,0 1 1,-1-1-1,0 1 1,0-1 0,-1 1-55,-11-12 88,0 0 0,-13-12-88,13 15 12,1 0 0,0-1 0,-5-10-12,18 26-1,0-1 0,0 0 0,0 0 0,0-1 0,0 1 0,1 0 1,-1 0-1,1 0 0,-1 0 0,1-1 0,0 1 0,0 0 1,0 0-1,0-1 0,0 1 0,0 0 0,1 0 0,-1 0 0,1-3 1,1 2-7,0-1-1,-1 0 0,1 0 0,1 1 0,-1 0 0,1-1 0,-1 1 0,1 0 0,0 0 0,2-2 8,3-1-11,0 0 0,0 0-1,1 1 1,0 0-1,0 0 1,0 1-1,0 0 1,4-1 11,-6 3-18,-1 1 1,0-1 0,1 1-1,-1 0 1,1 1 0,-1-1-1,1 1 1,-1 1-1,1-1 1,3 2 17,-8-2-2,0 1 0,0 0 0,0-1-1,0 1 1,0 0 0,-1 0 0,1 0 0,0 0 0,0 1 0,-1-1-1,1 0 1,-1 1 0,1-1 0,-1 1 0,0 0 0,0-1-1,1 1 1,-1 0 0,0 0 0,0 0 0,-1-1 0,1 1 0,0 0-1,-1 0 1,1 0 0,-1 0 0,0 1 0,1-1 0,-1 0-1,0 0 1,0 0 0,0 1 2,-1-2 16,0 0-1,1-1 0,-1 1 1,0 0-1,1-1 1,-1 1-1,0 0 1,0-1-1,0 1 0,1-1 1,-1 1-1,0-1 1,0 0-1,0 1 0,0-1 1,0 0-1,0 0 1,0 1-1,0-1 1,0 0-1,0 0 0,0 0 1,0 0-1,0 0 1,0 0-1,0-1-15,-41 1 22,29 0 10,3-1-23,0 1-1,0-1 1,0-1 0,0 1 0,0-2-1,-9-3-8,14 5 4,1-1-1,-1 0 0,1 0 1,-1-1-1,1 1 0,0-1 1,0 0-1,0 0 0,0-1 1,1 1-1,-1-1 1,1 0-1,0 0 0,0 0 1,-1-2-4,4 4-2,0 2-4,0-2-13,0 1-18,-1-1 41,0 0 0,-1 0 0,1 0 0,0 0 1,-1 0-1,1 0 0,-1 1 0,0-1 1,0 0-1,1 1 0,-1 0 0,0-1 0,0 1 1,0 0-1,-1 0 0,1 0 0,-1 0-4,2 0 1,-28-12-7,0 2 0,-1 1 0,0 1 0,-16-2 6,23 8 3,17 2-1,1 1-1,-1-1 1,0 0 0,0-1-1,1 1 1,-1-1-1,1 0 1,-1-1-1,1 1 1,0-1 0,0 0-1,0-1-1,3 1 8,1 3-22,8-16-113,99-81-192,-137 95 340,-3 2-53,-39 0 25,66 0 9,0-1 0,0 0 0,0 0 0,0-1 0,0 0 1,1 0-1,-1-1 0,-5-2-2,9 2 6,0 1 0,1-1 0,0 1 0,-1-1 0,1 0 0,0 0 1,0 0-1,0 0 0,1 0 0,-1 0 0,1 0 0,0-1 0,0 1 0,0-1 0,0 1 0,0-1 1,1 1-1,0-1 0,-1 1 0,1-1 0,1 1 0,-1-1 0,1-2-6,-1-3-10,1 0 0,1-1-1,0 1 1,0 0 0,1 0 0,0 0 0,0 0 0,2-2 10,7-8-10,0 2 1,0 0 0,2 0-1,0 1 1,1 1 0,1 0 0,0 1-1,15-10 10,-6 7-7,0 1 0,0 2 0,2 0 0,0 2 0,0 1 0,2 0 7,3 4-222,-31 7 214,-1 0-1,0 0 1,0 0 0,0 1 0,0-1 0,0 0 0,0 0 0,1 0-1,-1 0 1,0 1 0,0-1 0,0 0 0,0 0 0,0 0 0,0 1-1,0-1 1,0 0 0,0 0 0,0 0 0,0 1 0,0-1-1,0 0 1,0 0 0,0 0 0,0 0 0,0 1 0,0-1 0,0 0-1,-1 0 1,1 0 0,0 1 0,0-1 0,0 0 0,0 0 0,0 0-1,0 0 1,0 0 0,-1 1 0,1-1 0,0 0 0,0 0-1,0 0 1,0 0 0,-1 0 0,1 0 8,-6 7-3,0 0 1,0-1-1,0 1 0,-1-2 0,0 1 0,-1-1 1,1 0-1,-7 3 3,-68 34 2,59-32-5,1-1 0,-1-1 1,0-1-1,-1-1 0,1-1 0,-1-1 0,0-1 0,-23 0 3,47-3 0,-1 0 0,1 0 0,-1 0 0,1 0 0,-1 0-1,1 0 1,-1 0 0,1-1 0,-1 1 0,1 0 0,0 0-1,-1 0 1,1-1 0,-1 1 0,1 0 0,-1-1 0,1 1 0,0 0-1,-1-1 1,1 1 0,0 0 0,-1-1 0,1 1 0,0-1-1,0 1 1,-1-1 0,1 1 0,0-1 0,0 1 0,0-1-1,0 1 1,-1-1 0,1 1 0,0-1 0,0 1 0,0-1 0,0 1-1,0-1 1,0 1 0,0-1 0,1 1 0,-1-1 0,0 1-1,0-1 1,0 1 0,0-1 0,1 1 0,-1 0 0,0-1 0,0 1-1,1-1 1,-1 1 0,0 0 0,1-1 0,-1 1 0,1-1-1,-1 1 1,0 0-3,4-5-8,-1 0-1,1 1 1,0-1-1,0 1 0,1 0 1,-1 1-1,1-1 1,-1 1-1,1 0 1,4-2 11,59-26-102,-59 27 89,23-8-22,1 1-1,0 1 1,1 2 0,0 2 0,7 0 35,33-1-131,65 3 131,-127 4 12,0 1-1,0-1 1,-1 2 0,1 0-1,-1 0 1,6 3-12,-14-5 2,-1 1 1,0 0-1,1 0 0,-1 0 0,0 0 1,1 0-1,-1 1 0,0-1 1,0 0-1,0 1 0,0 0 1,0 0-1,-1-1 0,1 1 1,0 0-1,-1 0 0,1 0 1,-1 1-1,0-1 0,0 0 0,0 0 1,0 1-1,0-1 0,0 1 1,-1-1-1,1 1 0,-1-1 1,0 1-1,1-1 0,-1 1 1,0-1-1,-1 2-2,1-3 3,0 1-1,-1-1 1,1 0-1,-1 0 1,1 0 0,-1 1-1,0-1 1,1 0 0,-1 0-1,0 0 1,0 0-1,0 0 1,0 0 0,1 0-1,-1-1 1,0 1-1,-1 0 1,1 0 0,0-1-1,0 1 1,0-1 0,-1 1-3,-32 10 34,25-8-33,-25 6 14,-1-2 0,-1-2 0,-34 2-15,-109-3-68,141-4 58,45 4-121,35 7 106,0-3 0,0-2 0,35 1 25,-10 0-2,-34-3-1,83 8 7,70-1-4,-279 2 0,-154 1-20,123-10-8,-64 13 28,174-15 0,1-1-2,1 1 0,-1 0 0,1 1 1,0 1-1,-5 2 2,16-6-2,1 0 1,-1 0-1,1 0 1,0 0-1,-1 0 1,1 0-1,-1 0 1,1 1-1,0-1 1,-1 0-1,1 0 1,-1 0-1,1 1 0,0-1 1,-1 0-1,1 1 1,0-1-1,0 0 1,-1 1-1,1-1 1,0 0-1,0 1 1,-1-1-1,1 0 1,0 1-1,0-1 1,0 1-1,0-1 0,-1 0 1,1 1-1,0-1 1,0 1-1,0-1 1,0 1-1,0-1 1,0 0-1,0 1 1,0-1-1,0 1 1,1-1-1,-1 1 1,0-1-1,0 0 1,0 1-1,0-1 0,1 1 1,-1-1-1,0 0 1,0 1-1,1-1 1,-1 0-1,0 1 1,0-1-1,1 0 1,-1 1-1,0-1 1,1 0-1,-1 0 1,1 0-1,-1 1 0,0-1 1,1 0-1,-1 0 1,1 0-1,-1 0 1,0 0-1,1 1 2,28 10 2,15 0 126,0-2 1,1-2 0,33 0-129,136-3 307,-178-4-255,-18 1-24,0-2-1,1 0 1,-1-1 0,0-1-1,0-1 1,0 0 0,-1-1-1,4-2-27,-20 6 42,-14 1 14,-12 2-105,-1 1 0,1 1 1,0 1-1,-16 5 49,-43 9-119,57-15 93,-36 7 3,0-2 0,-46-1 23,109-8-8,0 0-8,14 0-38,47-1 231,0-2 0,-1-2 1,11-6-178,48-14 359,58-9-37,-151 30-283,0-1 0,0-1-1,-1-1 1,0-1 0,14-8-39,-37 15 4,1 0-1,0-1 1,-1 0 0,1 0 0,-1 1 0,0-1 0,0-1 0,0 1 0,0 0 0,0-1 0,0 1-1,0-1 1,-1 1 0,1-1 0,-1 0 0,0 1 0,0-2-4,3-7 29,-1 0-1,0 0 1,1-12-29,-2 7 8,0 2-1,-1 0 1,-1 0-1,0 0 1,-1 0-8,0-18 12,0 24-9,-1 0-1,0 0 1,-1 0-1,0 1 0,0-1 1,0 1-1,-1 0 1,0 0-1,-1 0 0,0 1 1,-1-2-3,-20-34 1,19 30-7,3 4 9,0 1-1,1 0 1,0-1 0,0 0 0,0 0 0,1 0 0,0 0-1,0-3-2,-8 3-2,-7-6 6,-1 0 0,0 1 0,-1 2 0,0-1 0,-1 2 0,0 1 1,0 0-1,-1 1 0,0 2 0,-7-2-4,-39 2-15,55 6 19,1-1-1,-1 0 1,1 0-1,-1-1 1,1-1 0,-1 0-1,1 0 1,0-1-1,-7-4-3,-55-36 50,71 43-59,0 0-1,0 1 1,-1-1 0,1 0 0,0 0 0,0 1 0,-1 0 0,1-1 0,-1 1 0,1 0-1,0 0 1,-1 0 0,1 1 0,-1-1 0,1 1 9,-40 9-190,32-7 173,-76 20 38,-1-3-1,-1-4 1,-76 3-21,-32 4 32,159-17-30,-379 43-146,412-48 154,-68 2-54,67-3 25,0 0 0,0-1 0,1 1 0,-1-1 0,0 0 0,1 0 0,-1-1 0,1 1 0,-1-1 0,1 0 0,0 0 1,0-1-1,-4-2 19,7 5-34,1-1 4,0 0 0,0 0 1,0 1-1,0-1 0,0 0 0,0 1 0,0-1 0,1 0 0,-1 0 0,0 1 0,0-1 0,1 0 0,-1 1 1,0-1-1,1 0 0,-1 1 0,1-1 0,-1 1 0,1-1 30,14-8-124,0 2-1,1 0 1,8-3 124,-6 4-118,-1-2 0,15-8 118,-32 16-1,0-1 1,0 1 0,0 0-1,0 0 1,0 0 0,0 0 0,0-1-1,0 1 1,0 0 0,0 0-1,0 0 1,0 0 0,0-1 0,0 1-1,0 0 1,-1 0 0,1 0-1,0 0 1,0 0 0,0-1-1,0 1 1,0 0 0,0 0 0,-1 0-1,1 0 1,0 0 0,0 0-1,0 0 1,0 0 0,-1 0 0,1 0-1,0 0 1,0 0 0,0-1-1,0 1 1,-1 0 0,1 0-1,0 0 1,0 1 0,0-1 0,-1 0-1,1 0 1,0 0 0,0 0-1,0 0 1,0 0 0,-1 0 0,1 0-1,0 0 1,0 0 0,0 0 0,-14-1 1,-14 3-12,-1 2 0,1 0 0,0 2 0,1 1 0,-15 6 11,-20 4 1,42-12 7,1-1 21,0 2 1,0 0-1,0 1-29,15-4 3,0-1 1,0 1 0,0 0-1,0 0 1,0 0 0,1 0 0,0 1-1,-1-1 1,1 1 0,1 0-1,-1 0 1,0 0 0,1 0-1,0 1 1,0-1 0,0 1 0,1-1-1,-1 1 1,0 4-4,-2 15-4,0-1 1,2 1-1,0 17 4,-1 3 18,2 66 182,25-181-323,-7 28-22,-13 31 66,-1 0-1,0 0 1,-1-1 0,0 1-1,-1-1 1,-1-9 79,0 21-13,0 5-41,-1 13 12,-1-1 1,-1 1-1,-1 0 0,-4 12 42,-8 36 3,8-10 75,3 0 0,2 1 0,4 35-78,-1-90 1,-1 0 0,1 1 1,0-1-1,0 0 1,0 0-1,0 0 1,1 0-1,-1 0 1,0 0-1,0 0 1,1 0-1,-1 0 1,1 0-1,-1 0 1,0 0-1,1 0 1,0 0-1,-1-1 0,1 1 1,0 0-1,-1 0 1,1 0-1,0-1 1,0 1-1,0 0 1,-1-1-1,1 1 1,0-1-1,0 1 1,0-1-1,0 1 1,0-1-1,0 0 1,0 0-1,0 1 0,0-1 1,0 0-1,0 0 1,0 0-1,0 0 1,1 0-1,-1 0 1,0 0-1,1-1-1,2 0 12,1 0 0,-1-1 0,0 1-1,1-1 1,-1-1 0,0 1 0,0 0 0,0-1-1,0 0 1,0 0-12,20-19 4,-1-2 0,0 0-1,-2-1 1,-1-2 0,-1 0 0,-1 0-1,8-20-3,-1-4-81,-2 0 1,-2-2-1,-2 0 0,-2-3 81,-23 76-22,-21 64-163,-14 21 487,4 1-1,-1 23-301,38-129 4,0 0 0,0 0 0,0 0 0,0 0 0,0 0 0,0 0 0,0 0 0,1 0 0,-1 0 0,0 0 0,0 0 0,0 0 0,0 0 0,0 0 0,0 0 0,0 0 0,0 0 0,0 0 0,0 0 0,0 0 0,1 0 0,-1 0 0,0 0 0,0 0 0,0 0 0,0 0 0,0 0 0,0 0 0,0 0 0,0 0 0,0 0 0,0 0 0,0 0 0,0 0 0,1 0 0,-1 0 0,0 0 0,0 1 0,0-1 0,0 0 0,0 0 0,0 0 0,0 0 0,0 0 0,0 0 0,0 0 0,0 0 0,0 0 0,0 0 1,0 0-1,0 1 0,0-1-5,10-10 38,-8 7-11,122-127 125,-16 18-252,-3-7 101,-85 95-29,7-10-67,20-18 96,-45 50-12,-2 3 9,0-1-1,0 0 1,0 0 0,0 0-1,0 1 1,0-1 0,0 0-1,0 0 1,0 0-1,0 1 1,0-1 0,0 0-1,0 0 1,0 0 0,0 0-1,1 1 1,-1-1-1,0 0 1,0 0 0,0 0-1,0 0 1,0 0 0,1 1-1,-1-1 1,0 0-1,0 0 1,0 0 0,0 0-1,1 0 1,-1 0 0,0 0-1,0 0 1,0 0-1,1 0 1,-1 0 0,0 0-1,0 0 1,0 0 0,1 0-1,-1 0 1,0 0-1,0 0 1,0 0 0,1 0-1,-1 0 1,0 0 0,0 0-1,0 0 1,0 0-1,1 0 1,-1-1 0,0 1-1,0 0 4,-1 12-12,-2-1 0,1 1 0,-1-1 0,-1 1 0,0-1 0,-1 0 0,-5 9 12,-49 81 49,34-62-26,-101 158 132,39-64 568,90-138-687,1 0 1,-1 1 0,1 0-1,0-1 1,0 1-1,0 1 1,1-1-37,15-14 41,137-128 25,-63 62-14,37-48-52,-86 78-2,-26 31-3,1-1 1,17-13 4,-46 65-121,-25 27 86,-2-2 1,-27 29 34,14-18-8,-27 29 18,41-53 33,2 3 1,-3 8-44,55-62 61,230-177-172,116-121 111,-310 262-15,-48 45 15,-7 13 0,0-10 0,-2 12 10,-2 0 0,1-1 0,-1 1 0,-1-1 0,0 0 0,-1 0 0,-1 0 0,-2 3-10,-23 35 110,-10 10-110,33-49 7,-69 87 79,38-51-50,-18 30-36,84-87 2,73-61-49,-3-4 0,20-26 47,-50 38-179,32-42 179,-93 99 2,4-2 0,-8 13 8,-11 18-1,-10 12 22,-2-1-1,-19 23-30,-2 2 29,-20 30 70,-55 83 32,118-172-131,0 0 0,0 0 0,0 0 0,1 0 0,-1 0 0,0 0-1,0 0 1,0 0 0,0 0 0,0 0 0,0 0 0,0 0 0,0 0 0,0 0 0,0 0-1,0 0 1,1 0 0,-1 0 0,0 0 0,0 0 0,0 0 0,0 0 0,0 0 0,0 0 0,0 0-1,0 0 1,0 0 0,0 0 0,0 0 0,0 0 0,0 1 0,0-1 0,0 0 0,0 0-1,1 0 1,-1 0 0,0 0 0,0 0 0,0 0 0,0 0 0,0 0 0,0 0 0,0 0-1,0 0 1,0 0 0,0 1 0,0-1 0,0 0 0,0 0 0,0 0 0,0 0 0,0 0-1,0 0 1,0 0 0,0 0 0,0 0 0,-1 0 0,1 0 0,0 0 0,0 1 0,0-1-1,0 0 1,9-4 2,81-55 5,-4-3 0,68-63-7,-145 117 1,48-43-4,-37 31-1,2 0 0,0 2 0,7-3 4,-26 19-3,0 1-1,-1 0 1,1 0 0,0 0 0,0 0-1,0 0 1,0 0 0,-1 1 0,1-1-1,0 1 1,0 0 0,0 0 0,0 0 0,0 0-1,0 1 1,0-1 0,0 1 0,0-1-1,0 1 1,0 0 0,0 1 0,0-1-1,-1 0 1,1 1 0,1 1 3,8 5 10,0 1-1,-1 0 1,0 0-1,8 12-9,0-2 16,1 0-30,-11-9 18,1 0 0,1-2 0,9 8-4,-16-13 5,0-1 1,0 0 0,1 0 0,-1 0 0,1 0-1,0 0 1,0-1 0,0 0 0,-1 0-1,1 0 1,0-1 0,4 0-6,-8 0 4,0 0 1,0 0-1,1 0 1,-1 0-1,0-1 1,0 1-1,0 0 1,0-1-1,0 1 0,1-1 1,-1 1-1,0-1 1,0 0-1,0 1 1,0-1-1,-1 0 1,1 0-1,0 1 0,0-1 1,0 0-1,-1 0 1,1 0-1,0 0 1,-1 0-1,1 0 1,-1-1-1,1 1 1,-1 0-1,1 0 0,-1 0 1,0 0-1,0 0 1,0-1-1,0 1 1,1 0-1,-1 0 1,-1 0-1,1-1 1,0 1-1,0 0 0,0 0 1,-1 0-1,1 0 1,-1-1-5,0-4 8,0 0 0,-1 1 0,0-1 0,0 0 1,0 1-1,-1 0 0,1-1 0,-1 1 0,-2-2-8,-32-35 35,-1 3-1,-2 0 0,-2 3 0,-3 0-34,-69-62 65,70 54-65,29 27 1,-1 1 1,0 1-1,-1 0 1,-1 1-1,0 1 1,-1 1-1,-1 0-1,2 4-130,-4 8 128,-39 1-22,0-4 0,-8-3 24,35 5 5,28 1-4,0 0 0,0 0-1,0 0 1,0-1 0,0 0 0,-1 0-1,-12-4 7,16 5-6,1 0 0,-1 0 1,1-1-1,-1 1 0,1-1 1,-1 1-1,1-1 0,-1 0 1,1 0-1,0 0 0,0 0 1,-1-1-1,1 1 0,0-1 1,0 1-1,0-1 0,1 0 0,-1 1 1,0-1-1,1 0 0,-1 0 1,1 0-1,-1 0 0,1-1 1,-1-1-2,-1-2-2,0 1 1,-1 0 0,1-1 0,-1 1-1,0 1 1,-2-3 1,-6-6 6,-49-82 58,36 67-104,1-3 0,1 0 0,2-1 0,1-1 0,0-4 40,68 67-751,2 2 690,0-1-1,46 19 62,-75-40-16,0-1 1,1-2-1,0 0 1,1-1-1,0-1 1,0-1-1,0-1 0,17-1 16,-41-15 114,0 9-111,-1 0 0,0 1-1,-1-1 1,1 0 0,-1 1 0,1-1 0,-1 1 0,0 0 0,-1-1 0,-1 0-3,-42-33 9,24 20-7,-47-39 39,-2-2-176,-8 0 135,77 54-265,14 9 120,20 10 47,131 73 34,144 55 64,-297-140 1,-4-1 1,-1 0 0,1 0 0,0 0 1,-1 1-1,0 0 0,0-1 0,1 2-2,-5-4 60,-15-2 323,-72-25-299,2-4-1,-63-32-83,125 53 13,-23-12-54,2-1-1,0-3 0,2-1 1,1-2-1,-31-28 42,66 52-5,0-1 1,0 0-1,1 0 1,-1 0-1,1-1 1,1 1-1,-2-4 5,5 9-25,3 1 11,0-1 0,0 1 0,0 0 0,0 0 0,0 0 0,0 0 0,0 0 0,0 1 0,0-1 0,0 0 0,0 1 0,0 0 0,1 0 14,-1-1-13,21 8 19,-1 2-1,1 0 1,-1 1-1,11 9-5,20 9 15,206 92 115,56 9-130,-295-119 4,-17-9-2,1 0 0,0 0 1,-1 0-1,1-1 1,0 1-1,0-1 0,-1 0 1,1 0-1,2 0-2,-6-1 31,0 0 63,-13-11 66,-42-24-172,-1 2 0,-1 2 0,-7 1 12,-9-6-245,-49-32 245,79 39-37,1-1 0,1-2 0,2-2 0,1-2-1,2-1 1,-14-21 37,47 55 1,-4-10-4,6 12-25,18 13-105,-11-6 116,49 39 66,1-3 0,3-3 1,49 25-50,12-3 111,68 22-111,-65-26 176,100 63-176,-182-97 41,-100-55 207,-25-18-330,-2 3-1,-84-31 83,64 30-144,-79-48 144,127 57-78,54 36 75,0 0-1,0-1 1,0 1-1,1-1 1,-1 0-1,1 0 1,0 0 0,0-1-1,0 1 1,1-1-1,-2-2 4,5 2-180,8 8 124,10 9 63,-17-10-17,129 86 197,130 65-187,-142-87 411,32 29-411,-122-77 48,-4 1-32,-1 1 0,-1 1 0,-1 1-1,0 0 1,1 6-16,-12-16-3,-9-10 1,-1 0 0,1-1 0,0 1-1,0-1 1,0 1 0,0-1 0,0 0 0,0 0 0,0 0 0,0 0 0,0 0 0,0 0 0,1-1-1,0 1 3,43 2-252,-45-3 212,-1 0-12,0 0-12,0 0 22,-48-15 102,0-1 0,-18-12-60,-56-19 86,7 13-82,-77-26 12,162 48-14,0-1 1,0-1-1,1-2 1,1-1-1,0-2-2,18 11 3,7 6-4,1 0 0,-1 0 0,1 0 0,-1 0 0,0 0 0,0 1 0,0-1 0,0 1 0,0-1-1,-3 1 2,6 26-201,1-10 193,1 0 0,0 0 0,1 0 1,1-1-1,0 1 0,1-1 0,1 0 0,0 0 0,1-1 0,1 0 1,0 0-1,1 1 8,15 19-14,1-2 0,1 0-1,1-2 1,2-1 14,-10-8 147,-35-29 116,-7-6-151,-117-63-17,49 28-91,2-3 1,-26-25-5,107 73-13,1-1 0,-1-1 1,1 1-1,1-2 0,0 1 0,0 0 1,0-1-1,1 0 0,-2-4 13,4 6-20,0 0 0,1 0-1,0 0 1,1 0 0,-1 0-1,1 0 1,0-1 0,0 1 0,1 0-1,0-1 1,0 1 0,1 0-1,-1-1 1,2-2 20,-1 5-24,0 0-1,0 1 1,1-1-1,0 0 1,-1 1-1,1 0 1,0-1-1,0 1 1,1 0-1,-1 0 1,1 0-1,-1 0 1,1 1 0,1-1 24,47-33-103,-41 30 98,0 0 0,0-1 0,-1 0 0,4-4 5,-12 10 0,0 1-1,-1-1 1,1 0 0,0 1 0,-1-1 0,1 0 0,0 0 0,-1 0 0,1 1 0,-1-1 0,1 0 0,-1 0 0,0 0 0,1 0 0,-1 0-1,0 0 1,0 0 0,1 0 0,-1 0 0,0 0 0,0-1 0,-1 2 0,1-1 0,0 1 0,-1-1 1,1 0-1,0 1 0,-1-1 0,1 1 0,-1-1 0,1 1 0,-1-1 0,0 1 1,1-1-1,-1 1 0,1 0 0,-1-1 0,0 1 0,1 0 0,-1 0 0,0-1 1,1 1-1,-1 0 0,0 0 0,-7-2 1,0 1 1,0 1-1,-1-1 1,-6 2-2,7-1-1,-158-2 24,-190 4 50,216 11-69,78-5 0,-47-2-4,31-6 15,78 0-28,10 0-38,31-2 24,-1-2-1,22-5 28,53-6-162,44 6-397,-451 25 609,-8 0-36,119-16 3,266-1-31,-1-4 0,1-3-1,5-5 15,-53 7-11,30-8-7,-62 14 13,-81 2 30,1 3 0,-63 14-25,-147 42 51,274-59 22,0 0-1,0-2 1,-1 1-1,1-1 1,-5-1-73,-12 0-28,25 2 25,0 1 1,1-1-1,-1 1 1,1 0-1,0-1 1,0 1-1,-1 0 1,1 1 0,0-1-1,1 0 1,-1 0-1,0 1 1,1-1-1,-1 1 1,1 0-1,0-1 1,-1 2 2,-3 6 17,-19 30-45,6-10 35,-1 0-1,-7 6-6,20-27 1,-17 18 21,1 2 0,2 1 0,1 0 0,1 2-22,35-43 1,-1 0-1,0-1 1,5-6-1,-19 16 1,22-18-45,-1-1 0,-1-1 1,-2-1-1,0-1 0,17-26 44,-37 48-33,-3 5 11,-12 14 0,-20 29 11,13-9 10,3 1 0,1 0 0,-11 34 1,-33 124 305,55-173-227,7-23-76,0 0-1,0 0 1,0 0-1,-1 0 1,1 0-1,0 0 1,0 1-1,0-1 1,0 0-1,0 0 1,0 0-1,0 0 0,0 1 1,-1-1-1,1 0 1,0 0-1,0 0 1,0 0-1,0 1 1,0-1-1,0 0 1,0 0-1,0 0 1,0 0-1,0 1 1,0-1-1,0 0 1,0 0-1,0 0 1,1 0-1,-1 1 1,0-1-1,0 0 1,0 0-1,0 0 0,0 0 1,0 1-1,0-1 1,0 0-1,0 0 1,1 0-1,-1 0 1,0 0-1,0 0 1,0 0-1,0 1 1,0-1-1,1 0 1,-1 0-1,0 0 1,0 0-1,0 0 1,0 0-1,1 0 1,-1 0-1,0 0 1,0 0-1,0 0-1,14-9 38,19-22-19,-30 27-12,82-82-37,-3-4 0,-5-4 0,24-42 30,-90 120-46,-12 20-60,-19 31-76,-13 21 171,-51 83 379,-51 121-368,126-245 32,8-13-11,5-6 46,99-98 38,131-131-84,-158 150-255,60-84 234,-95 111-131,-39 59 19,-6 7 56,-134 202 2,33-54 46,70-103 5,-12 19 266,-32 66-263,74-124 31,5-15-30,0-1 1,1 0-1,-1 0 0,0 0 1,0 0-1,0 0 1,0 1-1,0-1 0,0 0 1,0 0-1,0 0 0,1 0 1,-1 0-1,0 0 0,0 0 1,0 0-1,0 0 0,0 0 1,1 1-1,-1-1 0,0 0 1,0 0-1,0 0 0,0 0 1,0 0-1,1 0 0,-1 0 1,0 0-1,0 0 0,0 0 1,0 0-1,1 0 0,-1 0 1,0-1-1,0 1 0,0 0 1,0 0-1,0 0 1,1 0-1,-1 0 0,0 0 1,0 0-1,0 0 0,0 0 1,0 0-1,0-1-1,25-17 94,-19 12-101,81-65 38,-3-5 1,-4-3 0,-3-4-1,43-61-31,-3-16-85,-115 157-12,-6 10-39,-46 77 77,-4-3 0,-40 43 59,28-37-10,-110 128 152,117-145 105,41-47-167,18-23-79,0 0 0,0 0 0,0 0 1,0 0-1,0 0 0,1 0 0,-1 0 0,0 0 0,0 0 0,0 0 0,0 0 1,0 0-1,0 1 0,0-1 0,0 0 0,0 0 0,0 0 0,0 0 1,0 0-1,0 0 0,0 0 0,0 0 0,0 0 0,0 0 0,0 1 0,0-1 1,0 0-1,0 0 0,0 0 0,0 0 0,0 0 0,0 0 0,0 0 1,0 0-1,0 0 0,0 0 0,0 0 0,0 1 0,0-1 0,0 0 0,0 0 1,0 0-1,0 0 0,0 0 0,0 0 0,0 0 0,0 0 0,-1 0 1,1 0-1,0 0 0,0 0 0,0 0 0,0 0 0,0 0-1,8-4 10,74-60 98,54-57-108,-119 105 0,228-220 80,-5-17-80,-233 244-2,-6 7 1,-1 1 0,1 0 0,0 0 0,0-1 0,0 1 0,0 0 0,1 0 1,-1 0-1,0 0 0,0 0 0,1 0 0,-1 1 0,0-1 0,1 0 0,-1 1 0,1-1 0,-1 1 1,0-1-1,1 1 0,0-1 1,-5 9-66,-41 66-33,-51 64 99,47-70-27,-43 55 13,27-36 89,-34 62-75,96-142 27,8-8-14,13-11 10,191-165 94,-140 115-84,237-235 39,-298 287-70,-6 7-6,1-1 0,-1 1-1,1 0 1,-1 0 0,1 0 0,0 0-1,2-1 5,-18 34-169,-32 33 143,-3-2-1,-3-2 1,-27 23 26,34-35 6,-15 12 9,20-20 162,-15 21-177,51-57 53,7-7-4,140-103 9,217-170-394,-337 258 333,-61 51-98,-25 30 101,1-1-42,-4 1 72,-18 18 215,-63 78-245,133-141 10,13-12-9,12-10-6,-12 4 6,48-27 34,-1-3 0,27-24-35,9-5-14,-2 3-40,91-60-79,-174 125 32,-6 9 97,-2-1 1,0 1 0,-1-2-1,-1 0 1,-11 12 3,-20 31 6,37-51-8,-42 72 10,43-71-14,1 0 1,-1 1 0,1-1-1,1 1 1,0-1-1,0 1 1,0 0 0,1-1-1,0 3 6,22-20-76,-6-5 89,-1 0-1,-1-1 0,0-1 0,-1 0 1,-1 0-1,7-15-12,8-10 54,-26 41-56,0 0 0,-1-1-1,1 1 1,0 0 0,0 0-1,-1 0 1,1-1-1,0 1 1,0 0 0,-1 0-1,1 0 1,0 0 0,0-1-1,-1 1 1,1 0 0,0 0-1,-1 0 1,1 0 0,0 0-1,-1 0 1,1 0-1,0 0 1,-1 0 0,1 0-1,0 0 1,-1 0 0,1 0-1,0 0 1,-1 0 0,1 0-1,0 0 1,0 1-1,-1-1 1,1 0 0,0 0-1,-1 0 1,1 0 0,0 1-1,0-1 3,-20 5-92,-25 7 98,0-3 1,-1-1-1,0-2 0,-17-2-6,-188-2 39,137-3-31,31 2 27,-55 9-35,104-6 29,0-2 1,-1-1-1,1-2 0,-15-3-29,32 2 12,-1-1-1,2-1 1,-1 0-1,0-1 1,1-1 0,0-1-1,0 0 1,1-1-1,-13-9-11,22 13-11,-1 0-1,0 0 0,0 1 0,-1 0 0,1 0 0,0 0 1,-1 1-1,0 1 0,1-1 0,-1 1 0,0 0 0,0 1 1,0 0-1,0 0 0,0 1 0,1 0 0,-1 0 1,0 1-1,0 0 0,1 0 0,-1 0 0,1 1 0,0 1 1,0-1-1,0 1 0,0 0 0,1 1 0,0 0 0,0 0 1,-4 3 11,6-4-6,0 0 0,0 0 0,0 1 0,1-1-1,-1 1 1,1 0 0,0 0 0,0 0 0,1 1 0,-1-1 0,1 0 0,0 1 0,1 0 0,0-1 0,0 1 0,0 0 0,0 0 0,1 0 0,0 0 0,0-1 0,0 1 0,1 0 0,0 0 0,0 0 0,1-1 0,0 1 0,-1 0 0,2-1 0,1 4 6,4 4-2,1-1 0,-1-1 0,2 0-1,0 0 1,0-1 0,1 0 0,0-1 0,1 0 0,0 0 0,6 2 2,35 17 54,-19-9-14,2-1 0,2-1-40,-25-12 6,1-1 1,-1 0 0,1 0 0,0-2 0,0 0 0,0 0 0,10-1-7,0 0-21,-14-1 52,0 1 0,-1-1 0,1 0 0,0-1 0,0 0 0,-1-1 0,1 0 0,0 0 0,5-3-31,14-12 24,0-2 1,-2 0-1,15-15-24,-5 5 53,19-11-53,-30 25 1,0 2 0,1 0-1,1 2 1,0 1 0,7-1-1,148-33 4,-150 37-4,12 0 26,1 2-1,-1 2 0,1 2 1,7 2-26,3 0 26,-56-1 64,0 3-54,0 0 0,-1 0 0,0 0 0,1-1 0,-1 1 0,0 0 0,0 0 0,-1-1 0,1 1 0,-1-1 0,1 1 1,-1-1-1,0 1 0,0-1 0,0 1-36,-38 31-5049,1-10-9065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02.813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609 365 1320,'1'-1'176,"0"0"-1,-1 1 0,1-1 0,-1 0 0,1 0 1,0 1-1,-1-1 0,0 0 0,1 0 1,-1 0-1,0 0 0,1 0 0,-1 1 0,0-1 1,0 0-1,0 0 0,1 0 0,-1 0 1,0 0-1,0 0 0,-1 0 0,1 0 0,0 0 1,0 0-1,0 0 0,-1 0 0,1 0 1,0 1-1,-1-1 0,1 0 0,-1 0 1,1 0-1,-1 1 0,1-1 0,-1 0 0,0 0 1,1 1-1,-1-1 0,0 0 0,1 1 1,-1-1-1,0 1 0,0-1 0,0 1 0,1 0 1,-1-1-1,0 1 0,0 0 0,0-1 1,0 1-1,0 0 0,0 0 0,0 0 0,0 0 1,0 0-1,0 0 0,0 0 0,0 0 1,1 0-1,-1 0 0,0 1 0,0-1 1,0 0-1,0 1 0,0-1 0,0 1 0,1-1 1,-1 1-1,0-1-175,-7 9 1,0 0-1,1 1 1,0 0 0,1 0-1,0 0 1,1 1 0,0-1-1,0 1 1,1 1 0,1-1-1,0 1 1,0 2-1,0 46-16,4-59 11,-1-1 0,1 1-1,0-1 1,0 1 0,-1-1 0,1 1 0,0-1 0,0 0-1,0 1 1,0-1 0,-1 0 0,1 0 0,0 0 0,0 1-1,0-1 1,0 0 0,0 0 0,0 0 0,0 0 0,0-1-1,0 1 1,-1 0 0,1 0 0,1-1 5,27-5 17,-19 1-109,0 0-1,0-1 1,-1 0-1,0-1 0,-1 0 1,1-1-1,1-2 93,-7 7-22,1-2-1,0 1 1,-1 0-1,0-1 1,0 1-1,-1-1 1,1 0-1,-1 0 1,0 0-1,0 0 1,0 0-1,-1 0 1,0-1-1,0 1 0,0 0 1,-1-2 22,0 4 30,0-1 0,0 1 0,0-1 0,0 1 0,-1-1-1,1 1 1,-1-1 0,0 1 0,0-1 0,-1 1 0,1 0 0,0 0 0,-2-3-30,0 4 32,1 0 1,0 0 0,-1 0-1,1 0 1,-1 0-1,1 1 1,-1-1-1,0 1 1,1 0-1,-1 0 1,0 0-1,0 0 1,0 0-1,0 0 1,0 1-1,-1-1-32,-1 0 27,-1 0 0,1 1-1,-1-1 1,1 1 0,-1 0-1,0 0 1,1 1 0,-1-1-1,1 1 1,-4 2-27,6-3 1,1 1-1,-1 1 1,1-1 0,0 0 0,-1 1 0,1-1-1,0 1 1,0-1 0,0 1 0,0 0 0,1 0-1,-1 0 1,0 0 0,1 0 0,-1 0 0,1 1 0,0-1-1,0 1 1,0-1 0,0 0 0,0 1 0,0 1-1,-2 8 13,0 1 0,1-1 0,0 1 0,1 0 0,1-1 1,0 1-1,1 0 0,1 5-13,-2-18 2,0 1-1,0 0 1,1 0 0,-1 0 0,0 0-1,1 0 1,-1 0 0,0 0 0,1-1-1,-1 1 1,1 0 0,0 0-1,-1-1 1,1 1 0,-1 0 0,1-1-1,0 1 1,0 0 0,-1-1 0,1 1-1,0-1 1,0 0 0,0 1 0,0-1-1,-1 1 1,1-1 0,0 0-1,0 0 1,0 0 0,0 1 0,0-1-1,0 0 1,0 0 0,0 0 0,0 0-1,0-1 1,0 1 0,-1 0 0,1 0-1,0-1 1,0 1 0,0 0-1,0-1 1,0 1 0,0-1-2,4-1 16,0 0 0,0-1 0,0 1 0,0-1 0,0 0 1,-1 0-1,1-2-16,-1 2 15,-1 0 1,1 0-1,-1-1 0,0 1 1,0-1-1,-1 0 1,1 0-1,-1 0 1,0 0-1,0 0 1,0-1-1,0 1 1,-1-1-1,0 1 0,0-1 1,0 1-1,0-1 1,-1 0-1,1 0 1,-1 1-1,-1-1 1,0-3-16,1 7 33,0-1 0,-1 1 0,0 0 1,1-1-1,-1 1 0,0 0 0,0 0 1,0-1-1,0 1 0,0 0 0,0 0 1,0 0-1,0 0 0,0 0 0,0 1 1,0-1-1,-1 0 0,1 0 0,0 1 0,-1-1 1,1 1-1,0-1 0,-1 1 0,1 0 1,-2-1-34,-37-2 496,37 3-498,2 0 3,0 0 0,1 1 0,-1-1 0,0 0 0,0 1 0,0-1 0,0 1 1,0-1-1,0 1 0,1 0 0,-1-1 0,0 1 0,0 0 0,1-1 0,-1 1 0,0 0 0,1 0 0,-1 0 0,1-1 0,-1 1 0,1 0 0,0 0 0,-1 0 0,1 0 0,0 0 0,0 0 0,-1 0 0,1 0 0,0 0 0,0 1-1,-2 33 77,2-34-66,-1 0-6,1 0 1,0 0-1,0-1 1,0 1-1,0 0 0,0 0 1,0 0-1,1-1 1,-1 1-1,0 0 0,0 0 1,0-1-1,1 1 0,-1 0 1,0-1-1,1 1 1,-1 0-1,1-1 0,-1 1 1,1 0-1,-1-1 1,1 1-1,-1-1 0,1 1 1,-1-1-1,1 1 1,0-1-1,0 1-5,22 0 267,-7-2-90,14 0 47,0-2 0,1 0 1,-2-3-1,1 0 0,-1-2 0,10-4-224,59-14 469,2 3 0,50-2-469,21-4 136,-129 17-90,-32 9-28,1-1-1,0 2 0,-1-1 1,1 1-1,6 1-17,-16 1 22,-1 0 39,-10-2-18,1 1 1,0 0-1,0 1 1,0 0-1,-1 1 1,-2 0-44,-19 1 16,-59 0 128,1 5 1,-30 8-145,-175 37 206,273-47-167,-8-1 136,24-4-41,22 0-120,-14 0-22,101-3 40,1-5 0,-1-4 0,-1-5 0,95-28-32,-180 40 11,-17 2 36,-28 2 17,22 1-69,-94 1 43,-121-3-4,178-1-43,0-1 0,1-3 0,0-1 0,-8-4 9,32 7-7,0-2-1,1 0 1,0 0-1,0-2 1,-12-7 7,18 9-3,1 1 1,0-1 0,1-1-1,0 0 1,0 0-1,0 0 1,1-1 0,0 0-1,-3-7 3,10 14-8,0 2-26,0 0-4,0 0-63,0 0-30,0 0 35,-31-22 183,-35-26 84,66 48-169,0 0 0,0 0 0,0-1 0,0 1 0,0 0 0,0 0 0,0-1 0,1 1-1,-1 0 1,0 0 0,0-1 0,0 1 0,0 0 0,1 0 0,-1-1 0,0 1 0,0 0 0,1 0 0,-1 0 0,0 0 0,0 0 0,1-1 0,-1 1 0,0 0 0,0 0 0,1 0 0,-1 0 0,0 0 0,1 0 0,-1 0 0,0 0 0,0 0 0,1 0 0,-1 0 0,0 0 0,1 0 0,-1 0 0,0 0 0,0 0 0,1 0 0,-1 0 0,0 1 0,0-1 0,1 0-2,17-1-15,447 1 823,-436 2-784,0 1 1,-1 1-1,0 2 0,19 6-24,36 6 12,-36-11 21,0-3-1,41-1-32,125 6 73,-199-10-61,-1 0 0,0-1 1,0 0-1,1-1 1,6-3-13,17-4 16,-33 10-18,-3 0 12,-1 0 10,-10 1-14,1 0-1,-1 0 0,1 1 1,0 0-1,-1 1 0,1 0 1,0 0-1,1 1 0,-1 0 1,-1 2-6,-20 12 22,0 1 1,-2 5-23,12-10 3,-27 23-17,1 1 1,2 3 0,-36 42 13,-105 145-40,172-210 39,-10 11-10,2 1 0,-3 8 11,23-37-41,10-3-114,0-2 161,0 0-1,-1-1 1,1 0 0,-1 0-1,0-1 1,-1 0 0,4-4-6,53-54 29,-59 59-31,25-26 3,11-11-9,-1-2 0,-2-1 0,-2-2 0,12-24 8,-29 29-19,-18 40 20,0 0 0,0 0 0,-1 0 0,1 0 0,-1-1 0,1 1 0,-1 0 0,0 0 0,0-1 0,0 1 0,0 0-1,0-1 1,-1 1 0,1 0 0,-1 0 0,1 0 0,-2-3-1,1 4 1,0 1 1,0-1-1,-1 0 0,1 0 1,0 1-1,0-1 0,-1 0 0,1 1 1,0 0-1,-1-1 0,1 1 0,0 0 1,-1-1-1,1 1 0,-1 0 1,1 0-1,0 0 0,-1 0 0,1 1 1,-1-1-1,1 0 0,0 1 0,-1-1 1,1 0-1,-1 1-1,-35 14-59,20-4 47,2 1-1,0 1 0,0 0 0,1 1 0,-6 7 13,-64 84-31,64-80 12,-89 117 31,6 4 1,-49 99-13,144-231 4,2-3 0,-1-1 0,2 1 0,-1 1 1,1-1-1,1 1 0,0 0 0,1 0 0,0 0 0,1 0 0,0 2-4,2-13 0,0-1 0,0 0 0,1 0 0,-1 1 0,0-1 0,0 0 0,0 0 0,0 1 0,0-1 0,1 0 0,-1 0 0,0 0 0,0 1 0,0-1 0,1 0 0,-1 0 0,0 0-1,0 0 1,0 0 0,1 1 0,-1-1 0,0 0 0,0 0 0,1 0 0,-1 0 0,0 0 0,0 0 0,1 0 0,-1 0 0,0 0 0,0 0 0,1 0 0,-1 0 0,0 0-1,1 0 1,-1 0 0,0 0 0,0 0 0,1 0 0,-1 0 0,0-1 0,11-1 12,-4-3-2,1 0 1,-1 0-1,1 0 1,-1-1-1,-1 0 0,1 0 1,-1-1-1,0 0 1,-1 0-1,2-2-10,16-19 8,31-34-4,-4-2 1,-2-2-1,-4-2 1,-2-2 0,11-31-5,-48 92 0,0-1 4,0 0 1,0-1 0,-1 1 0,0-1 0,-1 0 0,0 0-1,-1 0 1,1-9-5,-5 18 106,-2 7-97,-82 114-56,-6 20 47,-10 16 14,48-77 20,-60 86 270,-89 173-304,191-314 20,1 1-1,0-1 0,2 2 1,-5 23-20,13-42-12,13-24-35,127-213-64,-10-6-1,26-85 112,-148 306-26,-3 8 23,0 0-1,-1 0 1,0 0-1,0 0 1,-1 0 0,0-1-1,0 1 1,-1-4 3,-2 11-35,-3 6 35,-151 193 12,-59 111-12,162-225 3,4 1-1,3 3 1,5 2 0,3 2 0,-7 37-3,41-120 0,1 1 0,0 0 0,0 0 1,0-1-1,1 9 0,1-17 13,0-11 41,2-7-34,1 0 1,1 0 0,0 0 0,1 1 0,1-1 0,1 1 0,5-9-21,0-5 7,80-170-41,8-23-315,-96 214 342,2-4-5,-1 0-1,0-1 0,-1 1 0,-1-1 1,0-1-1,-1 1 0,0 0 13,-11 26-15,-32 52-12,4 2 0,2 1-1,-21 63 28,-68 221 209,81-221 89,35-110-207,8-20-87,0 0 0,0 0-1,0 0 1,0 0 0,0 0 0,0 0 0,0 0 0,0 0-1,0-1 1,0 1 0,0 0 0,0 0 0,0 0 0,0 0 0,0 0-1,0 0 1,0 0 0,-1 0 0,1 0 0,0 0 0,0 0-1,0 0 1,0 0 0,0 0 0,0 0 0,0 0 0,0 0-1,0 0 1,0 0 0,0 0 0,0 0 0,0 0 0,0 0 0,-1 0-1,1 0 1,0 0 0,0 0 0,0 0 0,0 0 0,0 0-1,0 1 1,0-1 0,0 0-4,6-35 144,40-121-88,-26 81-102,-2 13-165,-3 0 0,-3-1 0,0-23 211,-35 134 165,-13 46-165,22-43 64,2 1-1,-4 49-63,-3 107 128,16-174-119,-2 254 257,5-198-137,1-74-96,1 1 1,0 0-1,1 0 0,0-1 1,2 0-1,0 0 1,6 14-34,1-3 27,2 0 1,0 0-1,17 21-27,24 37 44,-55-103 115,0 7-123,-1-161 54,4-214-105,1 322 14,3 1 0,3 0 0,3 0 0,2 1 0,3 0 0,3 2 0,6-9 1,10-13 10,3 3-1,4 1 1,3 2 0,49-59-10,216-306-10,-162 224-62,-10 36-13,-125 165 25,-15 16 57,0 0 0,0 0 0,0 0 0,0-1 0,1 1 1,-1 0-1,0 0 0,0 0 0,0 0 0,0 0 0,0 0 0,1 0 1,-1 0-1,0 0 0,0 0 0,0 0 0,0 0 0,1 0 1,-1 0-1,0 0 0,0 0 0,0 0 0,0 0 0,0 0 0,1 0 1,-1 0-1,0 0 0,0 0 0,0 0 0,0 0 0,0 0 1,1 0-1,-1 1 0,0-1 0,0 0 0,0 0 0,0 0 0,0 0 1,0 0-1,1 0 0,-1 0 0,0 1 0,0-1 0,0 0 1,0 0-1,0 0 0,0 0 0,0 1 0,0-1 0,0 0 0,0 0 4,0 4-10,0-1 1,0 1 0,0 0 0,-1-1 0,0 1 0,1 0-1,-1-1 1,-1 1 0,1 0 8,-15 35 0,-2-2-1,-1 0 1,-1-1 0,-3-1 0,-2 7 0,-74 108 60,-7-4 0,-39 35-60,12-16 201,84-98-170,48-65-23,2-7 4,0-1 0,1 1 0,-1-1 0,1 1-1,0-1 1,1 1 0,-1 0 0,1 0 0,0 0 0,0 0 0,1 1 0,2-3-12,5-9 4,73-100 13,5 4 1,31-24-18,-21 22 1,225-240 13,-288 320-50,1 3 1,37-25 35,27-21-69,15-24-100,-116 100 154,0 1-28,0 5-83,-1 2 118,1 0 0,-2 0 0,1 0 0,-1 0 0,0-1 0,0 1 0,-1 0 0,0-1 1,0 0-1,-4 5 8,-43 60 22,39-55-23,-50 57 42,-4-2 0,-39 32-41,33-33 93,443-386-162,-356 304 71,-11 9-2,-1 1 1,0-1 0,0 0 0,-1-1-1,1 1 1,-1-1 0,1 1 0,-1-2-1,-2 1-2,-2 12-6,-1 0 0,0 0 0,-1 0 0,0 0 0,0-1 0,-1 1 0,0-1-1,0 0 1,0 0 0,-1-1 0,0 1 0,-2 1 8,-6 9 4,-14 21 47,-1-2 1,-2-2-1,-2 0 0,-9 5-51,40-37 12,0-1-8,1-1 0,0 1 0,-1-1 1,1 1-1,-1-1 0,1 1 0,-1-1 0,1 0 0,-1 1 0,1-1 0,-1 0 1,1 1-1,-1-1 0,1 0 0,-1 0 0,0 1 0,1-1 0,-1 0 1,1 0-1,-1 0 0,0 0 0,1 0 0,-1 0-4,7-11-73,14-15 33,1 1 1,7-7 39,-7 10-221,-2 0 0,0-2 0,0-2 221,-19 25 2,-1 1-1,1 0 0,0-1 0,-1 1 1,1-1-1,0 1 0,-1 0 0,1-1 1,0 1-1,-1 0 0,1-1 0,-1 1 1,1 0-1,0 0 0,-1-1 0,1 1 1,-1 0-1,1 0 0,-1 0 0,1 0 1,-1 0-1,1 0 0,-1-1 0,1 1 0,-1 0 1,1 0-1,-1 1 0,1-1 0,-1 0 1,1 0-1,-1 0 0,1 0 0,0 0 1,-1 0-1,0 1-1,-24 1 8,-12 9 71,0 2 0,0 2 0,2 1 0,-32 19-79,16-8 111,-297 157 281,340-180-389,-1 0 0,1 0 0,-1 0 0,0-1-1,0-1 1,0 1 0,0-1 0,-8 0-3,16-2-2,0 0 1,1-1-1,-1 1 1,0-1-1,1 1 1,-1 0-1,0-1 0,1 1 1,-1-1-1,1 0 1,-1 1-1,1-1 1,-1 1-1,1-1 1,0 0-1,-1 1 1,1-1-1,0 0 0,-1 1 1,1-1-1,0 0 1,0 0-1,0 1 1,-1-1-1,1 0 1,0 0 1,-3-23-87,3 23 78,-1-46-56,1 33 23,0-1 0,-1 1 1,0 0-1,-1 0 1,0 0-1,-2-4 42,3 15-2,0 1-1,-1-1 1,1 0 0,0 0-1,-1 1 1,1-1-1,-1 1 1,0-1 0,0 1-1,0-1 1,0 1 0,0 0-1,0 0 1,-1 0 0,1 1-1,-1-1 1,1 0 0,-1 1-1,0 0 1,0-1 0,0 1-1,1 0 1,-1 0 0,0 1-1,0-1 1,0 1-1,0 0 1,0-1 0,0 1-1,-2 1 3,0-1-3,0 1-1,0-1 0,0 1 1,0 1-1,1-1 0,-1 1 1,1 0-1,-1 0 0,1 0 1,-1 0-1,1 1 0,-3 2 4,-49 44-22,35-29 24,-113 107 40,128-119-75,12-9-82,12-9 56,2-5 62,-10 8-19,-1 0-1,1 0 1,-1-1-1,-1 0 1,1-1-1,-1 0 1,3-6 16,-11 15 8,0-1 0,0 0 0,0 1 0,-1-1 0,1 0 0,0 1 1,-1-1-1,1 0 0,0 1 0,-1-1 0,1 1 0,-1-1 0,1 1 0,-1-1 0,1 1 0,-1-1 0,1 1 0,-1 0 1,1-1-1,-1 1 0,0 0 0,1-1 0,-1 1 0,0 0 0,1 0 0,-1-1 0,0 1 0,1 0 0,-1 0 0,0 0 0,1 0-8,-27-7 14,-11 4 79,37 3-106,13 8-78,-1-1 84,1-1-1,0-1 0,0 0 1,0-1-1,0 0 0,1-1 1,0 0-1,-1-1 1,5 0 7,28 2-8,46-3 8,-60-1-12,-10-1 7,1-1 0,-1-1-1,-1-1 1,18-6 5,26-5-24,-57 14 0,0 0-1,0 0 1,0 1 0,0-1-1,0 2 1,0-1 0,0 1-1,5 1 25,-11 0-1,1 1-1,-1 0 1,0 0-1,-1 0 1,1 0-1,-1 0 1,1 0-1,-1 0 1,0 0-1,0 0 1,0 0-1,0 0 1,0 0-1,-1 2 2,0 5 0,0-5 1,0 0-1,0 1 1,0-1-1,-1 0 1,0 0-1,0 0 1,0 0 0,0 0-1,-1 0 1,0-1-1,0 1 1,0-1 0,-2 1-1,-10 18 7,-200 296 477,84-130-198,53-71-113,72-107-180,15-26 20,0 0-1,0 1 1,2 0 0,0 0-1,1 0-12,17-21 25,24-34 0,245-340-674,-270 367 630,-19 28 28,-15 25 81,-43 54 168,-37 38-258,21-25 127,-22 33 25,5 4-1,5 4 1,5 3 0,6 3-1,5 2 1,6 4 0,3 7-152,46-119 7,0 0 0,2 0 0,0 0 1,1 1-1,1 0 0,1-1 0,0 6-7,2-24-1,-1-1 0,0 1-1,0-1 1,0 0-1,0 1 1,1-1 0,-1 0-1,0 1 1,0-1 0,0 0-1,1 1 1,-1-1-1,0 0 1,1 0 0,-1 1-1,0-1 1,1 0-1,-1 0 1,0 1 0,1-1-1,-1 0 1,1 0 0,-1 0-1,0 0 1,1 0-1,-1 0 1,1 0 0,-1 0-1,0 0 1,1 0-1,-1 0 1,1 0 0,-1 0-1,0 0 1,1 0 0,-1 0-1,1 0 1,-1 0-1,0 0 1,1-1 0,-1 1-1,0 0 1,1 0-1,-1 0 1,0-1 0,1 1 1,20-10-50,-12 2 42,-1 0 0,0 0 0,0-1 0,-1 0 0,0-1 0,0 1 1,-1-1-1,-1 0 0,1-3 8,8-17-50,-1-1 0,5-21 50,-3 3-46,-4 0 0,-1-1 0,-2-1-1,-3 1 1,-2-1 0,-2-9 46,-1 13 1,0 47 0,0 0 0,0-1 1,-1 1-1,1 0 0,0 0 0,0 0 0,0 0 0,-1-1 0,1 1 0,0 0 0,0 0 0,-1 0 0,1 0 0,0 0 1,0 0-1,-1 0 0,1 0 0,0 0 0,0 0 0,-1 0 0,1 0 0,0 0 0,0 0 0,-1 0 0,1 0 1,0 0-1,-1 0 0,1 0 0,0 0 0,0 0 0,0 0 0,-1 1 0,1-1 0,0 0 0,0 0 0,-1 0 0,1 0 1,0 0-1,0 1 0,0-1 0,0 0 0,-1 0 0,1 1-1,-5 6-1,1 1 1,-1 0-1,1 0 1,1 1-1,0-1 1,0 1-1,0-1 1,1 1-1,1 0 1,-1 8 0,-3 9-2,-25 118 92,7 2 0,7 0 0,6 1 0,6 16-90,4-145 2,1 1 0,0 0 0,2 0 0,1 5-2,-2-17 0,0 0 1,0 0-1,0 0 1,1-1-1,0 1 1,1-1-1,0 1 1,0-1-1,0 0 1,0-1-1,1 1 1,2 1-1,-5-5-1,0 0 1,0 0-1,0-1 1,0 1 0,0-1-1,1 0 1,-1 1-1,0-1 1,1 0 0,-1-1-1,1 1 1,-1 0-1,1-1 1,0 1-1,-1-1 1,1 0 0,-1 0-1,3 0 1,-3 0 1,0 0-1,0-1 1,0 1 0,-1-1-1,1 1 1,0-1 0,-1 0-1,1 1 1,0-1-1,-1 0 1,1 0 0,-1 0-1,1-1 1,-1 1 0,0 0-1,1-1 1,-1 1-1,0 0 1,0-1 0,0 1-1,0-1 1,0 0-1,0 1 1,-1-1 0,1 0-1,4-14 2,-1 0 1,0-1 0,-1 1-1,-1 0 1,-1-1-1,0-3-2,-5-103 10,-1 87-24,-1 0 1,-2 1-1,-2 0 0,-1 0 0,-2 1 1,-1 1-1,-11-19 14,25 52-3,0-1 0,0 1 1,0 0-1,0 0 0,0-1 0,0 1 1,0 0-1,0-1 0,-1 1 0,1 0 1,0-1-1,0 1 0,0 0 0,0-1 0,0 1 1,-1 0-1,1 0 0,0-1 0,0 1 1,0 0-1,-1 0 0,1-1 0,0 1 1,0 0-1,-1 0 0,1 0 0,0 0 0,0-1 1,-1 1-1,1 0 0,0 0 0,-1 0 1,1 0-1,0 0 0,-1 0 0,1 0 1,0 0-1,-1 0 0,1 0 0,0 0 0,0 0 1,-1 0-1,1 0 3,-3 16-60,6 31 38,10 6 20,3-1 1,1-1-1,22 44 2,-18-46 6,6 18 40,21 33-46,-38-82 0,1 0 0,0 0 0,1-1 0,1-1 1,1 0-1,0-1 0,11 9 0,-22-21-1,-1-1 1,1 0-1,-1 0 1,1 0-1,0 0 1,0-1 0,-1 1-1,1-1 1,0 0-1,1 1 1,-1-2-1,0 1 1,0 0-1,0 0 1,3-1 0,-6 0 1,0 0-1,0 0 1,0 0-1,0 0 1,1 0-1,-1 0 1,0 0-1,0 0 1,0 0 0,0 0-1,0 0 1,1 0-1,-1 0 1,0 0-1,0 0 1,0 0-1,0 0 1,0 0-1,0 0 1,1 0 0,-1 0-1,0 0 1,0 0-1,0 0 1,0 0-1,0-1 1,0 1-1,0 0 1,1 0 0,-1 0-1,0 0 1,0 0-1,0 0 1,0 0-1,0-1 1,0 1-1,0 0 1,0 0-1,0 0 1,0 0 0,0 0-1,0-1 1,0 1-1,0 0 1,0 0-1,0 0 1,0 0-1,0 0 1,0 0 0,0-1-1,0 1 1,0 0-1,0 0 1,0 0-1,0 0 1,0 0-1,0-4 14,-1-4 0,0 0-1,-1 0 0,0 0 0,0 1 1,-1-1-1,1 1 0,-2-1 0,1 1 1,-1 0-1,0 0 0,0 1 0,-3-3-13,-14-19 14,-1 1-1,-5-3-13,25 28 1,0 0-1,-24-26 8,-1 0 0,-24-17-8,43 38-1,-1 0 1,0 1-1,0 1 0,-1-1 1,1 1-1,-1 1 0,0 0 1,-1 0-1,1 1 0,-1 1 1,1-1-1,-2 2 1,10 0-2,1 1 0,-1 1 0,1-1 0,0 0 0,-1 0 0,1 0-1,0 1 1,-1-1 0,1 1 0,0-1 0,0 1 0,-1-1 0,1 1 0,0 0 0,0 0 0,0-1 0,0 1 0,0 0-1,0 0 1,0 0 0,0 0 0,0 0 0,0 1 0,1-1 0,-1 0 0,0 0 0,1 0 0,-1 1 0,1-1 0,-1 0-1,1 1 1,0-1 0,0 0 0,-1 1 0,1-1 0,0 0 0,0 1 0,0-1 0,1 1 2,-2 10-10,1-1 0,1 1 0,0 0 0,1 5 10,-1-14 1,2 13-2,0-1-1,2 1 1,0-1-1,0 0 1,2-1-1,0 1 1,1 0 1,20 32-5,15 18 5,-23-36 0,-10-14 1,62 86 6,-62-90-9,0 1-1,1-1 1,0-1-1,0 0 1,1-1-1,0 0 1,2 0 2,0-6 16,-14-4-14,0 1 1,0 0-1,0 0 1,1-1-1,-1 1 0,0 0 1,0 0-1,0-1 1,0 1-1,0 0 1,0-1-1,1 1 0,-1 0 1,0-1-1,0 1 1,0 0-1,0-1 1,0 1-1,0 0 0,0-1 1,0 1-1,0 0 1,-1-1-1,1 1 1,0 0-1,0-1 0,0 1 1,0 0-1,0 0 1,0-1-1,-1 1 0,1 0 1,0 0-1,0-1 1,-1 1-1,1 0 1,0 0-1,0-1-2,-18-19 52,0 0-1,-1 2 1,-1 0 0,0 1 0,-21-13-52,38 28 2,-48-38 12,5 4-6,-1 2 0,-2 2 0,-12-4-8,18 19-7,42 18 4,0-1 0,1 1 0,-1-1 1,0 1-1,1 0 0,-1-1 0,1 1 0,-1 0 0,1-1 0,-1 1 1,1 0-1,0 0 0,-1-1 0,1 1 0,0 0 0,0 0 0,0 0 0,-1 0 1,1-1-1,0 1 0,0 0 0,0 0 0,0 0 0,1 0 0,-1 0 0,0-1 1,0 1-1,0 0 0,1 0 3,2 33-13,3-13 10,1 0-1,1 0 1,1 0-1,0-1 1,2 0-1,0-1 1,3 2 3,19 27-5,2-2 1,9 7 4,-19-26-25,0-1-1,7 5 26,-25-25-8,1 1-1,0-1 1,-1-1 0,2 0-1,-1 0 1,1 0-1,-1-1 1,1-1-1,1 1 1,6 1 8,-16-5 2,1 0-1,-1-1 1,1 1 0,-1 0-1,0 0 1,1 0 0,-1 0-1,1 0 1,-1 0 0,0-1-1,1 1 1,-1 0 0,0 0-1,1 0 1,-1-1 0,0 1 0,0 0-1,1 0 1,-1-1 0,0 1-1,0 0 1,1-1 0,-1 1-1,0 0 1,0-1 0,0 1-1,0-1 1,0 1 0,1 0-1,-1-1 1,0 1 0,0 0-1,0-1 1,0 1 0,0-1-1,0 1 1,0 0 0,0-1-1,0 1 1,0-1 0,-1 1-1,1 0 1,0-1 0,0 1-2,-4-20 34,-1 10-22,0 0-1,-1 0 1,-1 0 0,0 1-1,0 0 1,-1 0 0,0 1-1,0 0 1,-1 0 0,-3-1-12,-9-11 27,-22-21-7,-2 1 0,-1 3-1,-1 2 1,-3 2 0,-16-7-20,65 39 0,-1 0-1,-1-1 1,1 1-1,-1 0 1,0 0-1,1 0 1,-1 0-1,0 0 0,0 1 1,0-1-1,0 1 1,1 6-36,3 9 30,1 1-1,1 0 1,0-1-1,2 0 1,-1 1-1,2-2 1,0 1-1,0-1 1,1 0-1,5 7 7,14 21-3,2-1-1,26 28 4,-44-56-13,1 0-1,0-1 0,1 0 0,0 0 0,1-2 0,1 0 1,-1 0-1,12 5 14,-25-15 1,0 0-1,1 0 1,-1 0 0,0 0 0,0 0 0,1 0 0,-1 0 0,0 0-1,1 0 1,-1 0 0,0 0 0,1 0 0,-1 0 0,0-1 0,0 1-1,1 0 1,-1 0 0,0 0 0,0 0 0,1 0 0,-1-1 0,0 1 0,0 0-1,1 0 1,-1-1 0,0 1 0,0 0 0,0 0 0,1-1 0,-1 1-1,0 0 1,0 0 0,0-1 0,0 1 0,0 0 0,0-1 0,0 1-1,0 0 1,0-1 0,0 1 0,0 0 0,0 0 0,0-1 0,0 1-1,0 0 1,0-1 0,0 1 0,0 0 0,0-1 0,0 1 0,0 0-1,0 0 1,-1-1 0,1 1 0,0 0 0,0 0 0,0-1 0,-1 1-1,1-1 8,-1-5 5,-1 0-1,0 0 1,0 0-1,-1 0 1,1 1-1,-1-1 1,-1 1-1,1 0 1,-1 0-1,0 0 1,0 0-1,-1 0-12,-61-58 16,52 50-3,-97-81 68,92 79-80,0 2-1,-1 0 1,-1 2 0,0 0-1,0 1 0,16 8-1,1 0 0,0 0 0,-1 1 1,1 0-1,-1 0 0,1 0 0,-1 0 0,1 1 0,-1 0 0,0 0 0,1 0 1,-1 0-1,1 1 0,-1 0 0,0 0 0,1 0 0,0 0 0,-2 1 1,2 1-3,-1-1-1,1 1 0,0 0 0,0 1 1,0-1-1,1 1 0,-1-1 0,1 1 1,0 0-1,0 0 0,0 1 0,0-1 1,1 1-1,0-1 0,-2 5 4,-5 23-2,3-10-36,3-41 49,-4-551-149,8 545 131,1-1-1,1 1 1,1-1-1,8-23 8,35-96-25,-27 88-4,-16 45-11,13-28-274,-12 70-209,-2 485 460,-3-324 70,0-191-7,0 0 0,0 0 0,0 0 1,0-1-1,1 1 0,-1 0 0,0 0 0,0 0 0,0 0 1,1 0-1,-1 0 0,0 0 0,0 0 0,0 0 0,0 0 1,1 0-1,-1 0 0,0 0 0,0 0 0,0 0 0,1 0 1,-1 0-1,0 0 0,0 0 0,0 0 0,1 0 1,-1 0-1,0 0 0,0 0 0,0 0 0,1 0 0,-1 0 1,0 0-1,0 1 0,0-1 0,0 0 0,0 0 0,1 0 1,-1 0-1,0 0 0,0 1 0,0-1 0,0 0 0,0 0 1,0 0-1,0 0 0,0 1 0,0-1 0,1 0 0,-1 0 1,0 0-1,0 1 0,0-1 0,0 0 0,0 0 0,0 1 0,10-18 8,34-80-29,-4-3 0,-4-1-1,-5-1 1,2-30 21,-26 83-121,-23 127 60,-6 7 61,1-2 27,2 5-27,6-10 40,4 1 0,0 67-40,10-156 18,0 0 1,1 0-1,0 1 0,1-1 0,0 1 0,2-6-18,6-17 41,17-74-90,-5-1 0,-4 0 0,-5-2 0,-5 0 0,-4-21 49,-7 142-21,1-1 0,-1 1 0,-1-1 0,0 0-1,-4 10 22,-5 20-16,5-10 3,1 1 0,1-1 0,2 1 0,1 24 13,4-74 51,0-1 0,2 1 1,0 0-1,1 0 0,1 0 1,2-4-52,14-45 71,5-43-29,4-16-10,5 1 0,8-4-32,-29 89 20,2 2 0,2 0 0,1 2 0,2 0-1,2 1 1,1 1 0,1 1 0,14-11-20,170-155 13,-104 103-30,-3-6 0,30-44 17,-106 113-25,-7 10 19,-1-1 1,2-6 5,-17 28-166,-4 10 110,-5 15 48,-9 8 6,-1 0 0,-1-1 0,-14 18 2,8-12 4,-59 94 110,-5-3 0,-100 112-114,96-132 75,5 4 0,-26 49-75,89-129 5,-8 13-2,27-37 3,3-3-6,0-3-10,0-1-8,0 0 7,0 0-4,18-13-11,50-60 138,46-64-112,-72 85-3,-28 35-4,0 0-1,-2-1 1,0-1 0,-1 0-1,-1-1 1,0 0 7,-12 45-176,-11 11 173,-1 0 1,-2-1-1,-5 7 3,-13 28 1,-31 72 155,-7-3 0,-38 51-156,89-165 162,20-25-154,1 1-1,-1-1 1,1 0 0,-1 1-1,1-1 1,-1 0-1,1 0 1,-1 1 0,1-1-1,-1 0 1,1 0 0,-1 0-1,0 0 1,1 0 0,-1 0-1,1 0 1,-1 0 0,0 0-1,1 0 1,-1 0-1,1 0 1,-1 0 0,1 0-1,-1 0 1,0 0 0,1-1-1,-1 1 1,1 0 0,-1-1-1,1 1 1,-1 0 0,1-1-1,0 1 1,-1 0-1,1-1 1,-1 1 0,1-1-1,0 1 1,-1-1 0,1 1-1,0-1 1,-1 1 0,1-1-1,0 1 1,0-1 0,0 1-1,-1-1 1,1 1-1,0-1 1,0 0 0,0 1-1,0-1 1,0 0-8,-5-16 4,1-2 1,1 1-1,0 0 0,1 0 1,1-5-5,3-98 9,-1 46-17,2 17-166,2 1 0,9-33 174,-5 33-233,-2 0 0,-2-32 233,-5 88-1,0 1 0,0-1 0,0 1 0,0 0 0,0-1 0,-1 1 0,1-1 0,0 1 0,0-1-1,0 1 1,-1 0 0,1-1 0,0 1 0,0 0 0,-1-1 0,1 1 0,0 0 0,-1-1 0,1 1 0,0 0 0,-1 0-1,1-1 1,-1 1 0,1 0 0,0 0 0,-1 0 0,1-1 0,-1 1 0,1 0 0,-1 0 0,1 0 0,0 0 0,-1 0-1,1 0 1,-1 0 0,1 0 0,-1 0 0,1 0 0,-1 0 0,1 0 0,0 1 0,-1-1 0,1 0 0,-1 0 0,1 0-1,0 0 1,-1 1 0,1-1 0,-1 0 0,1 1 1,-24 11-18,7 3 6,2-1 0,0 2 0,0 0 1,2 1-1,-7 10 12,-4 5-5,-125 170 64,-14 19 125,163-221-181,0 0 0,-1 1 0,1-1-1,0 0 1,0 0 0,0 0 0,0 1 0,0-1 0,0 0 0,0 0 0,0 0-1,0 0 1,-1 1 0,1-1 0,0 0 0,0 0 0,0 0 0,0 0 0,-1 0-1,1 0 1,0 0 0,0 1 0,0-1 0,0 0 0,-1 0 0,1 0 0,0 0-1,0 0 1,0 0 0,-1 0 0,1 0 0,0 0 0,0 0 0,0 0 0,-1 0-1,1 0 1,0 0 0,0 0 0,0 0 0,-1 0 0,1 0 0,0 0 0,0-1-1,0 1 1,-1 0 0,1 0 0,0 0 0,0 0 0,0 0 0,0 0 0,0-1-1,-1 1 1,1 0 0,0 0 0,0 0 0,0 0 0,0-1 0,0 1 0,0 0-1,0 0 1,0 0 0,-1 0 0,1-1 0,0 1 0,0 0 0,0 0 0,0-1-3,-2-24 81,9-37-48,2 21-36,3 1 0,1 1 0,2 0 1,7-10 2,80-149-285,-56 115 87,-21 38 88,-14 27 69,0 0 0,-2-1 0,0-1 0,0-4 41,-8 18-14,-1 5-27,-7 9-17,-55 70-40,4 2-1,-42 76 99,-12 17 69,103-157-52,-3 6 11,9-21-13,3-12 0,4-8-3,2 1-1,0 0 1,1 0 0,0 0-1,2 1 1,4-7-12,7-16 9,-1 4-77,9-22-72,-37 78 117,0 0 1,-1-1-1,-1-1 1,-3 2 22,-16 29-30,-88 175 208,77-144-124,31-69 12,12-27 31,7-7-53,1 1 1,0 0 0,13-17-45,-13 23-49,0-1 0,-1 0-1,-1-1 1,-1 0 0,0 0 0,-1 0 0,0-5 49,-49 112-148,24-43 164,2 1 1,2 1-1,2 1 0,0 13-16,40-173 314,-17 71-295,-3-1 1,1-21-20,-22 136-112,9-52 102,0 2-1,0 15 11,4 101-30,1-79 67,16-39 19,-6-11 6,26 48 254,-2 1 1,-4 2 0,13 36-317,-30-65 85,1-1 0,2-1 0,2 0 0,5 6-85,23 29 176,19 17-176,12 24 118,-56-74-115,1-2 0,2 0 1,1-2-1,19 18-3,16-8 14,-60-39 2,0 0 38,0 0 21,0-1-59,0 0-1,-1 0 1,1 0-1,-1-1 1,0 1 0,1 0-1,-1 0 1,0 0-1,0 0 1,0 0 0,0 0-1,0 0 1,0 1-1,0-1 1,0 0-16,-4-3 19,-37-45 5,39 48-32,3 1-26,0 0-6,0 0-54,13 2 46,141 72 32,-74-38 168,-2 5-1,-2 2 1,40 33-152,-47-28 173,43 26 197,-5-16 42,-42-24 79,59 43-491,53 38 396,-137-90-365,1-2 0,2-1 1,0-2-1,43 12-31,30 15 89,25 19-89,54 21 115,349 158 12,-515-230-119,-1 2 0,-1 0 0,4 6-8,-76-45 103,-177-109-1001,-169-71 898,328 171-43,1-3-1,1-2 1,3-3 0,0-3-1,3-1 1,-2-8 43,3 8-51,-2 1 1,-54-29 50,27 18-88,38 20 67,1-2 1,-7-10 20,-26-21-58,12 0 121,64 66-63,-23-21-19,-2 1 0,-1 2 1,0 0-1,-2 2 0,1 1 1,-21-7 18,31 14 6,0 0 0,1-1 0,-8-6-6,-32-16 4,52 28-12,5 2-32,0 1 12,0 0-8,0 0-22,0 0-172,0 0-30,0 0 67,0 0 25,0 0 126,-21 0 44,-259 5 78,277-5-79,0-1 1,1 1-1,-1 0 1,0 0-1,0 1 1,1-1-1,-1 1 1,0-1-1,0 1 1,1 0-1,-1 0 1,1 0-1,-1 0 1,1 0-1,-1 1-1,2 0-7,-1 0-1,1 0 0,0 0 0,0 0 1,0 0-1,0 0 0,1 1 0,-1-1 0,0 0 1,1 1-1,0-1 0,-1 0 0,1 1 1,0-1-1,0 0 0,0 1 0,1 0 8,-1 10-18,-1-2-1,1 0-1,1-1 0,0 1 1,0-1-1,3 9 20,-3-15-4,1 1 0,0-1 0,0 0 0,1 0 0,-1 0 0,1 0 0,0 0 0,0 0-1,0-1 1,0 1 0,1-1 0,0 0 0,-1 0 0,4 2 4,32 20-7,1-2 0,1-1 0,11 2 7,-11-6 31,-1 2-1,-2 2 1,29 21-31,-9 5 134,-3 3 1,37 44-135,-52-51 39,3-1 0,1-2 1,2-2-1,39 24-39,-69-53 6,-1-1-1,1 0 0,0-2 1,14 6-6,-26-14 314,-7-6-202,-9-6-49,-66-62-66,-3 3 0,-3 4 0,-4 4 0,-68-38 3,28 20 69,139 102-451,66 76 407,-55-67 17,1 0 0,1-2-1,1 0 1,2-2 0,6 5-42,34 15 127,2-2 0,39 16-127,-3-1 200,-50-27-85,42 25 806,88 66-921,-44-24 608,44 18-608,96 65 462,-156-99-160,12 0-302,84 54 191,-121-71-154,0 1 150,40 37-187,44 59 179,7 21-179,60 57 60,-199-188-31,-47-47-59,-7-5-22,-28-27-134,-426-444-1443,193 190 1332,63 81 105,-9 8 0,-35-12 192,201 170-38,-17-15 32,-2 4-1,-2 1 1,-29-11 6,80 45 2,11 8-1,0 0-1,0 1 1,0-1 0,0 0-1,0 1 1,-1 0 0,1 0 0,0-1-1,-1 1 1,1 0 0,-1 1 0,1-1-1,-1 0 1,0 1-1,2 0-24,1 0-60,0 0 36,0 0-55,4 1-50,28 17 110,-1 0 0,-1 2 0,-1 2 0,11 10 43,6 4-5,658 471 270,-378-297 13,-103-68-92,72 67-186,-214-148 15,-5-4-11,4 9-4,-80-66 4,0 0 0,0 0 0,0 1 0,1-1 0,-1 0 0,0 0 0,0 0 0,0 0 0,0 1 0,0-1 0,0 0 0,0 0 0,0 0 0,0 0 0,-1 1 1,1-1-1,0 0 0,0 0 0,0 0 0,0 0 0,0 0 0,0 1 0,0-1 0,0 0 0,0 0 0,0 0 0,-1 0 0,1 0 0,0 0 0,0 0 0,0 1 0,0-1 0,0 0 0,0 0 1,-1 0-1,1 0 0,0 0 0,0 0 0,0 0 0,0 0 0,0 0 0,-1 0 0,1 0 0,0 0 0,0 0 0,0 0 0,0 0 0,-1 0 0,1 0 0,0 0 0,0 0 0,0 0 0,0 0 1,-1 0-1,1 0 0,0 0 0,0 0 0,0 0 0,0 0 0,0-1 0,-1 1 0,1 0 0,0 0 0,0 0 0,0 0-4,-17-3 86,-11-10-52,-1-2-1,2-1 0,-16-12-33,4 3 3,-444-301-391,292 179 1,-73-79 387,40 33-233,202 175 235,-46-38-6,3-2 0,2-3 0,-8-14 4,69 72-7,0 1-2,0 0 1,0-1 0,0 1-1,0 0 1,1-1-1,-1 1 1,1-1-1,-1 1 1,1-1 0,0 0-1,0 1 1,1-1-1,-1 0 1,0-2 8,27 4-180,-11 2 158,0 1 1,0 0-1,0 1 0,-1 0 1,1 2-1,-1-1 1,6 4 21,34 16 14,13 9-14,-45-21-11,141 79 27,95 74-16,-223-142-2,112 66 19,114 48-17,-27-15 7,-224-116-8,0 0-1,0 1 0,-1 0 1,3 3 1,-10-9 14,-2-1 44,-11-1-39,0 0 1,1-1-1,-1-1 0,1 0 1,0 0-1,0-1 0,0 0 1,1 0-1,-9-6-19,-10-4 17,-595-323-234,569 306 192,-45-28-14,3-5-1,2-3 1,4-5 0,-55-57 39,136 120-6,0 1-5,0 0 1,1 0 0,1-1 0,-1 0-1,1-1 1,1 1 0,0-1-1,0-1 1,-2-8 10,21 18-164,6 4 158,-1 0 1,1 1-1,-1 0 0,1 2 0,-1 0 0,-1 2 1,3 1 5,21 7-8,122 50 399,-3 6 1,145 91-392,-111-59 412,26 15 11,-147-69-186,-2 2-1,17 21-236,-17-14 204,79 50-204,109 69 313,-171-114-198,-10-5-5,-3 4 0,-2 3-1,-4 3 1,7 13-110,-12-15 168,6-1-168,-12-12 213,44 54-213,-91-95 12,349 439 375,-145-175-306,-77-101-90,-30-41 24,88 123 52,22 60 38,-68-78-38,-59-91-58,-88-143-9,-2-4 0,0-1 0,0 1-1,0-1 1,0 1-1,0-1 1,0 1-1,0-1 1,0 0-1,1 0 1,-1 0-1,1 1 1,-1-1-1,1-1 1,-1 1-1,2 1 1,-2-2-8,-1 0 0,0 0-10,0 0-34,0-20-287,-1 9 253,0 0 0,0-1 0,-2 1 0,1 0 0,-1 1 0,-1-1 0,0 0 0,-1 1 0,-1-3 86,-15-25-375,-21-29 375,22 36-90,-50-70-38,-5 4 1,-18-14 127,-24-31-65,-17-16 73,-42-54 7,60 60 10,-102-98-25,59 99-65,156 148 67,-72-71-3,23 25 1,2-2 0,-16-23 0,40 43 5,-15-17 21,-2 2 0,-6-2-26,-35-39 19,25 24 41,-51-38 25,-6 3-85,-64-58 42,4 1-1,62 58-9,-64-76-32,177 173-2,1 0 0,-1-1 0,1 1 0,-1-1 0,1 1 1,-1 0-1,1-1 0,-1 1 0,1-1 0,0 1 0,-1-1 0,1 1 0,0-1 0,-1 0 1,1 1-1,0-1 0,0 1 0,0-1 0,0 0 0,-1 1 0,1-1 0,0 1 0,0-1 0,0 0 1,0 0 1,14 3-112,34 17-117,-39-15 202,177 80-65,76 51 92,-186-91-17,-2 4 0,-2 2-1,-3 4 1,44 44 17,-97-82 0,306 298 216,-14 14-216,66 143 167,-289-362-191,-23-31 56,-3 3 0,4 16-32,110 213 138,-83-145-40,19 9-26,-68-113-54,-3 1 0,-2 3 0,4 16-18,-23-36 22,-1 0 0,-3 0-1,-1 1 1,3 33-22,-4 8 31,-2 0 1,-4 62-32,-3 142 32,-3-276-27,0 0 1,-1 0 0,-1-1-1,-1 1 1,0-1 0,0 0-1,-7 13-5,-11 21 42,-17 25-42,34-65 0,-12 19 4,-2-1-1,0-1 1,-2-1 0,-12 11-4,26-29 8,0 0-1,-1 0 1,0 0 0,0-1 0,-2 1-8,2-1 9,0 1 0,-1-1 0,2 1-1,-4 3-8,-15 17 12,-1-2-1,-5 3-11,26-21-10,0-1 1,1 1-1,0 1 1,0-1-1,0 1 0,-3 6 10,-17 23 11,-99 110-28,124-145 11,0-1 0,0 0 0,0 0 0,0 1 0,0-1 0,0 0-1,0 0 1,0 0 0,0 1 0,0-1 0,0 0 0,0 0 0,-1 0 0,1 1 0,0-1 0,0 0 0,0 0 0,0 0-1,0 0 1,-1 0 0,1 1 0,0-1 0,0 0 0,0 0 0,0 0 0,-1 0 0,1 0 0,0 0 0,0 0 0,-1 0 0,1 0-1,0 1 1,0-1 0,0 0 0,-1 0 0,1 0 0,0 0 0,0 0 0,0 0 0,-1 0 0,1-1 0,0 1 0,0 0-1,-1 0 1,1 0 0,0 0 0,0 0 0,0 0 0,0 0 0,-1 0 0,1 0 0,0-1 0,0 1 0,0 0 0,0 0-1,-1 0 1,1 0 0,0-1 6,0-18-132,13-29 46,38-62-166,-14 33 29,-3-3 1,9-36 222,109-460-663,-145 550 608,-1 4 15,-1 0 0,-1-1 0,-1 1 0,0-14 40,-3 35-3,0 1 0,0-1 0,0 1 0,0 0 0,0-1 0,0 1 0,0-1 0,-1 1 0,1 0 0,0-1 0,0 1 0,-1-1 0,1 1 0,0 0 0,0 0 0,-1-1 0,1 1 0,0 0 0,-1-1 0,1 1 0,0 0 0,-1 0 0,1 0 0,-1-1 0,1 1 0,0 0 0,-1 0 0,1 0 0,-1 0 0,1 0 0,-1 0 0,1 0 0,0 0 0,-1 0 0,1 0 0,-1 0 0,1 0 0,-1 0 0,1 0 0,0 0 0,-1 0 0,1 0 0,-1 0 0,1 1 3,-22 7-64,11-2 47,0 2 0,1 0 1,0 0-1,0 0 0,1 1 0,0 1 0,1 0 0,-5 7 17,-17 26-17,-11 23 17,36-58-1,-56 96-8,3 2-1,-31 90 10,86-189-1,0 0-1,0 0-1,0 0 1,1 0-1,0 0 1,1 1-1,-1-1 0,2 0 1,-1 3 2,1-10-1,0 0-1,0-1 1,0 1 0,0 0 0,0 0 0,0 0-1,0 0 1,0 0 0,1 0 0,-1 0 0,0 0-1,0 0 1,0 0 0,0 0 0,0 0-1,0 0 1,0 0 0,0 0 0,0 0 0,1 0-1,-1 0 1,0 0 0,0 0 0,0 0 0,0 0-1,0 0 1,0 0 0,0 0 0,0 0 0,1 0-1,-1 0 1,0 0 0,0 0 0,0 0-1,0 0 1,0 0 0,0 0 0,0 0 0,0 0-1,0 0 1,0 0 0,1 0 0,-1 0 0,0 1-1,0-1 1,0 0 0,0 0 0,0 0 0,0 0-1,0 0 1,0 0 0,0 0 0,0 0-1,0 0 2,8-6-1,0 0-1,0-1 0,-1 0 0,0 0 0,0-1 0,-1 0 0,1 0 0,0-4 2,20-25 0,112-155-134,-8-6 1,4-28 133,-124 206-36,3-3-82,-1-1-1,-1 0 0,-1-1 0,7-26 119,-16 45-42,0-1 0,0 1 0,-1-1 0,0 0-1,0 0 1,-1 0 0,0 1 0,0-1 0,0 0 0,-1 0 0,-1-5 42,1 9-4,0 1 0,-1-1 0,1 0 0,-1 0 0,0 1-1,1-1 1,-1 1 0,0 0 0,0-1 0,-1 1 0,1 0 0,0 0 0,-1 1 0,1-1 0,-1 0 0,0 1 0,1-1 0,-1 1 0,0 0 0,0 0 0,0 0 0,0 0 0,0 1 0,0-1 0,0 1 0,0 0 0,-1 0 4,-12-2 1,0 1 0,-1 1 0,1 1 0,0 0 0,0 1 0,0 1 0,0 0 0,-10 4-1,2 2 27,0 0 0,1 1 0,0 1 0,1 1 1,-8 7-28,-13 12 57,1 2 1,1 1 0,2 3-1,2 1 1,-3 7-58,-6 8 49,3 2-1,3 2 1,1 2 0,4 2-1,2 1 1,-20 56-49,46-103 21,1 1-1,1 0 1,0 1 0,1-1-1,1 1 1,0-1 0,1 1-1,1 5-20,1-20 1,0 0-1,0 0 0,1 0 0,-1 0 1,0 0-1,1 0 0,0 0 0,-1 0 0,1 0 1,0 0-1,0 0 0,0 0 0,0-1 0,0 1 1,0 0-1,1-1 0,-1 1 0,1-1 1,-1 1-1,1-1 0,-1 0 0,1 0 0,0 1 1,0-1-1,0 0 0,-1-1 0,1 1 1,0 0-1,0 0 0,0-1 0,0 1 0,0-1 1,0 0-1,0 0 0,0 1 0,1-1 1,-1 0-1,1-1 0,6 1 0,0-1 0,-1 0 1,1 0-1,-1-1 0,0 0 0,1 0 1,-1-1-1,0 0 0,4-2 0,13-11 6,-1-1 0,-1-1 0,-1-1 0,0-1 0,-2 0 0,11-15-6,-23 27 0,111-129-1,-6-5 1,20-42 0,-84 111-104,-2-3 0,1-11 104,-42 74-79,0 1 1,-1-2-1,3-9 79,-6 19-13,-1-1 0,-1 1 0,1-1 0,-1 1 0,1 0 0,-1-1 0,-1 1 0,1-1 0,-1 1 0,1 0 0,-1-1 0,-1-2 13,1 5 1,0 1 0,0-1 0,0 1 1,-1-1-1,1 1 0,0-1 1,0 1-1,-1 0 0,1-1 0,-1 1 1,1 0-1,-1 0 0,0 0 1,1 0-1,-1 0 0,0 1 0,0-1 1,0 0-1,1 1 0,-1-1 1,0 1-1,0 0 0,0 0 0,0 0 1,0 0-1,0 0 0,0 0 1,0 0-1,1 0 0,-2 1-1,-5 0 10,0 0 0,-1 1 0,1 0 0,0 0 0,0 1 0,0 0 0,0 1-10,-4 3 19,0 0 1,0 1-1,0 0 1,1 1 0,1 0-1,-6 6-19,-13 16 85,-17 25-85,-8 15 48,4 3-1,3 2 0,4 2 0,3 2 1,3 2-1,4 1 0,4 1 1,4 2-1,0 13-47,19-70 27,2 0 0,0 0 1,2 1-1,2 1-27,0-28 0,-1 0 0,1 0-1,0 0 1,1 0 0,-1 0 0,1 0-1,-1 0 1,1 0 0,0 0 0,0 0-1,0-1 1,0 1 0,1 1 0,0-3-4,-1 0 0,0 0 0,1 0 0,-1 0 0,1 0 0,-1-1 0,1 1 0,-1 0 0,1-1 0,-1 1 0,1-1 0,-1 0 0,1 0 0,0 1 0,-1-1 0,1 0 0,-1 0 0,1-1 0,0 1 0,-1 0 0,1 0 0,-1-1 0,1 1 0,1-1 4,3-1 0,1 0-1,-1 0 1,0-1-1,0 1 1,0-1-1,0-1 0,-1 1 1,1-1-1,-1 0 1,2-1 0,49-54 40,-50 52-36,510-632-32,-494 611-8,-12 16 11,45-64-299,-50 68 281,0-1-1,-1 1 1,0-1-1,0 0 1,-1 0-1,0 0 1,1-7 43,-3 15-1,-1 0 1,0 0-1,0 1 1,0-1-1,0 0 1,0 1-1,0-1 1,0 0-1,0 1 1,0-1-1,0 0 0,0 0 1,0 1-1,0-1 1,0 0-1,-1 1 1,1-1-1,0 0 1,-1 1-1,1-1 1,-1 0 0,0 1 1,1 0-1,-1-1 1,0 1-1,0 0 1,0 0 0,0 0-1,0 0 1,0 0 0,0 0-1,0 0 1,1 0 0,-1 0-1,0 1 1,0-1-1,0 0 1,0 0 0,0 1-1,1-1 1,-1 1 0,0-1-1,0 1 0,-18 10 7,0 1 0,1 1 0,1 0 0,1 2 0,0-1 0,-13 17-7,-62 68 115,5 4 0,5 4 0,4 3-1,5 4 1,-51 110-115,97-170 136,-11 33-136,35-83-1,1 0 0,0 0-1,0 0 1,0 0 0,0 0-1,0 0 1,1 1 0,0 0 1,4-5-75,20-16 67,1-12 35,-2-1-1,-1-1 1,-1-1-1,3-8-26,-8 13 9,80-125 15,-8-4 0,55-134-24,-137 276-1,-1 0-1,-1 0 1,0-1 0,0 1 0,-1-1-1,-1 0 1,-1 0 0,0 0 0,0 0 0,-1 0-1,-1 0 1,-2-7 1,2 16-2,0 0-1,-1 1 1,1-1-1,-1 0 1,0 1 0,-1-1-1,1 1 1,-1 0-1,0 0 1,0 0-1,0 0 1,-1 0 0,1 1-1,-1 0 1,0-1-1,0 1 1,0 1-1,0-1 1,-1 0 0,1 1-1,-1 0 1,1 0-1,-1 1 1,-4-2 2,-8-1-1,0 0 1,-1 1-1,1 1 1,-1 1-1,1 0 1,-12 2 0,2 1 3,1 0-1,-1 2 1,1 1 0,0 1 0,0 2-1,0 0 1,1 2 0,0 0 0,-6 6-3,-3 3 9,2 1 1,0 2-1,1 1 1,1 1 0,2 2-1,-6 7-9,-18 25 14,3 2 0,3 2 0,2 2 0,3 2 0,3 2 0,-7 22-14,-33 86 18,66-144-6,1 1 0,2 0 1,2 0-1,-2 20-12,7-9 58,2-43-58,0 0 0,0-1 0,0 1 1,0 0-1,0 0 0,0 0 1,1-1-1,-1 1 0,0 0 1,0 0-1,1-1 0,-1 1 1,0 0-1,1-1 0,-1 1 1,0 0-1,1-1 0,-1 1 1,1 0-1,0-1 0,-1 1 0,1-1 1,-1 1-1,1-1 0,0 1 1,-1-1-1,1 0 0,0 1 1,-1-1-1,1 0 0,0 1 1,0-1-1,0 0 0,2 0-1,0 0 1,0 0-1,-1-1 1,1 1-1,0-1 1,0 0-1,-1 0 0,1 0 1,2-1 0,6-3 0,-1-1-1,1 0 1,-1 0 0,-1-1 0,1 0 0,-1-1 0,0 0-1,0-2 1,24-26 14,14-23-14,-42 54 1,131-184 32,-8-4-1,-9-7 1,21-62-33,-42 59 22,-81 162-20,-3 0 1,-1 0 0,-2-1 0,-2-1-3,-7 33-9,0 0-1,-1 1 1,0-1 0,0 0-1,-1 0 1,-1 0 0,0 1-1,0-1 1,-1 0 0,-2-6 9,3 12-2,-1 0-1,0 0 1,0 1 0,0-1-1,-1 0 1,1 1 0,-1-1 0,0 1-1,0 0 1,0 0 0,0 0 0,-1 1-1,1-1 1,-1 1 0,0-1-1,0 1 1,1 0 0,-1 1 0,0-1-1,-1 1 1,1 0 0,0 0 0,-4-1 2,-2 1-2,-1 0 1,1 0 0,-1 1-1,1 1 1,-1 0 0,1 0 0,-1 1-1,1 0 1,0 1 0,0 0 0,0 1-1,0 0 1,0 0 0,1 1 0,0 0-1,0 1 1,0 0 1,-13 10 0,1 1-1,0 1 1,1 1-1,1 1 1,1 1-1,-1 3 1,-31 42 2,-18 38-2,1 7 27,5 2-1,5 4 1,-13 48-27,38-81 16,4 1 0,4 2-1,4 1 1,3 0 0,2 30-16,11-19 0,4-96 0,-1 1 0,1 0 0,0 0 0,0 0 0,1 1 0,-1-1 0,1-1 0,0 1 0,0 0 0,0 0 0,0-3 0,0 0 0,0 0 0,-1-1 0,1 1 0,0-1 0,0 1 0,0 0 0,0-1 0,0 0 0,0 1 0,0-1 0,0 1 0,0-1 0,0 0 0,0 0 0,0 0 0,0 0 0,0 0 0,0 0 0,0 0 0,0 0 0,0 0 0,0 0 0,0 0 0,0-1 0,0 1 0,0 0 0,0-1 0,0 1 0,0 0 0,0-1 0,-1 0 0,2 1 0,5-3 0,0 0 1,0-1 0,0 0 0,0 0-1,-1 0 1,1-1 0,-1 0 0,0 0 0,-1-1-1,3-2 0,11-16 13,0 0 0,3-8-13,-9 12 8,92-145 26,-7-4-1,-8-5 1,-7-3 0,5-39-34,-48 108 39,21-90-39,-47 142-5,-3-1-1,-2 0 0,-3-1 1,-2-20 5,-3 71-8,-1-1 0,0 0 0,-1 0-1,0 0 1,0 0 0,-1 0 0,0 1 0,-2-7 8,3 11-1,-1 0-1,0 1 1,1-1-1,-1 1 1,0 0 0,0 0-1,0-1 1,0 1-1,-1 1 1,1-1-1,0 0 1,-1 0 0,0 1-1,1 0 1,-1-1-1,0 1 1,0 0 0,1 0-1,-1 0 1,0 1-1,0-1 1,0 1 0,-1 0 1,-5-1-1,0 0 0,0 1 0,0 0 1,0 1-1,0 0 0,0 1 1,0-1-1,0 2 0,1-1 1,-1 1-1,1 1 0,-1-1 0,1 2 1,0-1-1,1 1 0,-1 0 1,0 1 0,-14 12-6,0 1 0,1 0 1,2 2-1,-14 18 6,-32 44 16,4 3 0,-30 59-16,14-6 47,-24 68-47,53-96 49,5 3 0,1 13-49,25-67 21,2 1 0,4 1 0,1 0 0,1 52-21,10-48 12,-1-65-12,1 0 0,-1 1 0,0-1 1,0 0-1,1 0 0,-1 1 0,1-1 0,-1 0 0,1 0 0,-1 1 0,1-1 0,0 0 0,-1 0 0,1 0 0,0 0 0,0 0 0,0 0 0,0 0 1,0 0-1,0-1 0,0 1 0,0 0 0,1-1 0,-1 1 0,1 0 0,0-1 0,0 0 0,0 1 0,0-1 0,0 0 0,0-1 0,0 1 0,0 0 0,0 0 0,-1-1 0,1 1 0,0-1 0,0 0 0,0 0 0,0 1 0,-1-1 0,1 0 0,0-1 0,6-4 2,0 0-1,0-1 1,-1 0 0,0-1 0,0 1 0,-1-1 0,5-7-2,22-35 65,24-48-65,55-126 65,-9-4-1,-11-5 1,22-105-65,-75 205 7,7-65-7,-33 124-2,-3-1 0,-3 0 0,-4-26 2,-3 98 0,1-5 1,-1 0-1,0 0 1,-1 0 0,0 0-1,0 0 1,-1 0-1,-2-8 0,3 15 0,0-1 1,0 0-1,-1 0 0,1 0 0,0 1 0,-1-1 0,1 1 0,-1-1 0,1 1 0,-1 0 0,0-1 0,0 1 0,0 0 0,1 0 1,-1 0-1,0 1 0,0-1 0,0 0 0,0 1 0,-1-1 0,1 1 0,0 0 0,0-1 0,0 1 0,0 0 0,0 0 0,0 1 0,-1-1 1,1 0-1,0 1 0,-1 0 0,-5 0-1,0 1-1,0 0 1,0 1 0,1 0 0,-1 0 0,1 0 0,0 1 0,0 0-1,0 1 1,0-1 0,1 1 0,-6 6 1,-11 12-13,2 1 0,-17 23 13,35-44 0,-56 78-3,3 2 0,4 3 0,0 10 3,-25 58 3,-20 71-3,55-116 13,5 2 0,4 2-1,5 1 1,6 1 0,4 1-1,-1 99-12,20-120-6,-1-93 4,0 1 1,1-1-1,-1 1 1,0-1-1,1 1 1,0-1-1,0 0 1,-1 1-1,2-1 1,-1 0-1,0 1 1,0-1-1,1 0 1,0 1 1,-2-3-2,1 1 1,0 0-1,0-1 0,0 1 1,-1-1-1,1 1 0,0-1 1,0 0-1,0 1 0,0-1 1,0 0-1,0 0 0,0 1 1,0-1-1,0 0 0,0 0 1,0 0-1,0 0 0,0 0 1,-1-1-1,1 1 0,0 0 1,0 0-1,0-1 0,0 1 2,5-3-1,-1 0 0,0 0 0,1 0-1,-2-1 1,1 0 0,0 0 0,-1 0-1,1 0 1,-1-1 0,-1 0 0,2-1 1,22-34 24,-1-1 1,-1-1-25,48-97 58,-5-2 0,3-29-58,92-305 149,-129 367-150,-6-2 0,-5-1-1,-4-1 1,-5-1 0,-4-38 1,-8 123-2,-1 19 1,0 0 0,-1 0-1,0 0 1,0 0 0,-1 0 0,0 0 0,-1 0 0,1 1 0,-2-1 0,1 0 0,-1 1 0,-3-5 1,4 11 0,0-1 0,-1 1 0,1 0 0,-1 0 0,0-1 0,0 2 0,0-1 0,0 0 0,0 1 0,0-1-1,0 1 1,0 0 0,-1 0 0,1 0 0,0 0 0,-1 1 0,1-1 0,-1 1 0,1 0 0,-1 0 0,1 0 0,0 1 0,-1-1 0,1 1 0,-2 0 0,-3 0-2,0 1 0,0 0 1,0 0-1,1 1 1,-1 0-1,1 0 0,-1 1 1,1 0-1,0 1 1,0-1-1,1 1 0,-5 4 2,-8 10-11,0 0-1,1 1 0,-9 15 12,-28 41-23,4 2 0,4 2 0,3 3-1,-20 54 24,11-6-9,6 3 0,-21 101 9,43-133 17,4 1 0,5 1 0,4 0 0,4 23-17,9-62-6,-1-64 4,0 0 0,0 0 0,0 0 0,0 0 0,1 0 0,-1 0 1,0 0-1,0 0 0,1 0 0,-1 0 0,0 0 0,1 0 0,-1 0 0,1-1 0,0 1 1,-1 0-1,1 0 0,-1 0 0,1-1 0,0 1 0,0 0 0,-1-1 0,1 1 1,0-1-1,0 1 0,0-1 0,0 1 2,1-1-3,-1 0 1,1 0-1,0 0 1,-1 0-1,1 0 1,-1-1-1,1 1 1,-1-1-1,1 1 1,-1-1-1,1 1 1,-1-1-1,0 0 1,1 1-1,-1-1 1,0 0-1,1 0 3,6-6 3,0 0 0,0 0-1,-1 0 1,0-1-1,0 0 1,0 0 0,-1-1-1,3-5-2,12-25 74,10-24-74,-19 36 16,93-205 104,28-111-120,-80 185 13,-8-2-1,20-137-12,-50 184 6,-4-1-1,-4-109-5,-7 214-7,0 1 1,0-1-1,-1 1 0,0-1 1,0 1-1,-1 0 0,-2-6 7,3 12-1,0 0 0,0 0 0,0 0 0,-1 0 0,1 0 0,-1 1 0,1-1 0,-1 0 0,1 1 0,-1-1 1,0 1-1,0 0 0,0-1 0,0 1 0,0 0 0,0 0 0,0 1 0,0-1 0,0 0 0,-1 1 0,1-1 0,0 1 0,0-1 0,0 1 0,-1 0 0,1 0 0,0 0 0,-1 0 0,1 1 0,-1-1 1,-3 1-4,0 0 0,0 0 0,0 1 0,0 0 0,0 0 0,0 0 0,0 0 0,1 1 0,-1 0 0,1 0 0,0 1 0,0 0 0,0 0 0,-3 3 4,-9 10-13,1 1-1,1 0 1,-9 14 13,-24 40-35,2 1 1,4 2-1,-9 30 35,-5 23-40,-29 103 40,46-101 15,6 1 0,6 1 1,5 2-1,6 0 0,4 80-15,12-127 53,0-84-53,0-1-1,0 0 1,0 0-1,1 0 1,-1 1-1,1-1 1,-1 0-1,1 0 1,0 0-1,0 0 1,0 0-1,0 0 1,0 0 0,1 1 0,-1-2-3,-1-1 1,1 0 0,0 1 0,0-1-1,0 0 1,-1 1 0,1-1 0,0 0 0,0 0-1,0 0 1,0 0 0,-1 0 0,1 0-1,0 0 1,0 0 0,0 0 0,0 0 0,-1-1-1,1 1 1,0 0 0,0 0 0,0-1 0,-1 1-1,1 0 1,0-1 0,-1 1 0,1-1-1,0 1 1,-1-1 0,1 0 0,0 1 0,-1-1-1,1 0 3,5-5-1,0-1 0,0 0 0,-1 0 0,0 0 0,0-1-1,0 0 1,0-2 1,50-105 61,-5-2 0,-3-7-61,34-104 43,-9-4 0,4-69-43,-43 142 3,-8-1 1,-6-1-1,-3-152-3,-16 294-9,-2-44-26,1 60 33,1-1 1,-1 1-1,0 0 1,0 0-1,0-1 0,0 1 1,-1 0-1,1 0 0,-1 0 1,0 1-1,1-1 1,-1 0-1,-1 1 0,1-1 1,-1 0 1,1 1-3,-1 1 0,0-1 1,0 1-1,1 0 0,-1 0 0,0 0 1,0 0-1,0 1 0,0-1 1,0 1-1,0-1 0,0 1 0,0 0 1,0 0-1,0 1 0,-1-1 1,1 1-1,0-1 0,0 1 0,1 0 1,-1 0-1,0 0 0,0 0 0,0 1 1,1-1-1,-1 1 3,-8 6-15,2 0 1,-1 0-1,1 0 0,0 1 1,1 1-1,-7 9 15,-26 39-23,3 3 1,2 1-1,3 2 0,3 1 1,3 2 22,-28 75-12,6 4 0,7 1 0,6 1 0,7 2 1,6 2-1,7 0 0,4 135 12,14-169 28,-2-112-27,0-1 0,1 0-1,0 1 1,0-1 0,1 0 0,0 2-1,-1-5-1,-1-1 0,0 0 0,1 0 0,0 0 0,-1 0 0,1 0 0,0 0 0,-1 0 0,1 0 0,0 0 1,0 0-1,0 0 0,0-1 0,0 1 0,0 0 0,0-1 0,0 1 0,0 0 0,0-1 1,0 0-1,1 1 0,-1-1 0,0 0 0,0 0 0,0 0 0,1 0 0,-1-1 0,0 1 0,0 0 1,0 0-1,1-1 0,-1 1 0,0 0 0,0-1 0,0 1 0,0-1 0,0 0 0,0 1 0,1-2 1,2-1 1,1-1-1,-1 1 1,0-1 0,-1-1 0,1 1-1,2-3 0,10-19 14,0-1-1,-2 0 0,0-2-13,50-120 49,-5-3-1,-8-3 0,-6-1 1,17-125-49,-39 129 34,-6 0 1,-7-2 0,-9-130-35,-2 272 1,-3-63 4,3 70-5,0-1 0,0 0 0,0 1 1,-1-1-1,0 1 0,0 0 0,-1-1 0,1 1 1,-1 0-1,-1-2 0,2 6-3,1-1 0,-1 1 0,0-1 0,1 1 0,-1 0 1,0-1-1,0 1 0,0 0 0,0 0 0,0 0 0,0 0 0,0 1 0,0-1 1,0 0-1,0 1 0,0 0 0,0-1 0,-1 1 0,1 0 0,0 0 0,0 0 1,0 1-1,-1-1 0,1 0 0,0 1 0,0-1 0,0 1 0,0 0 1,0 0-1,0 0 0,0 0 0,0 0 0,-1 1 3,-7 4-16,1 1 1,-1 0-1,2 0 0,-1 1 0,1 0 1,0 1-1,0 0 0,-5 9 16,-14 22-45,-14 31 45,-15 37-19,5 3 0,4 2 0,6 1 0,-11 59 19,13-16-17,7 1 0,7 2 1,4 29 16,8 140 20,16-258 34,-3-69-54,0-1-1,0 0 0,1 0 1,-1 0-1,0 0 0,1 0 1,-1 1-1,1-1 1,-1 0-1,1 0 0,0 0 1,-1 0-1,1 0 0,0-1 1,0 1-1,-1 0 0,1 0 1,0 0-1,0-1 1,0 1-1,0 0 0,0-1 1,0 1-1,0-1 0,0 1 1,1-1-1,-1 0 0,0 1 1,0-1-1,0 0 0,0 0 1,0 0-1,1 0 1,-1 0-1,0 0 0,0 0 1,0 0-1,1 0 0,-1-1 1,0 1-1,0 0 0,0-1 1,0 1-1,0-1 0,0 1 1,0-1-1,0 0 1,0 1-1,0-1 0,0 0 1,0 0-1,0 0 1,5-4 1,0-1 0,-1 0-1,0 0 1,0 0 0,0-1 0,-1 1 0,1-1 0,0-3-1,27-59 56,-2-1 0,-4-2 0,16-68-56,24-103 59,6-87-59,-47 177 30,-6-1-1,-1-124-29,-17 217 7,1 12-33,-3 1-1,-4-34 27,5 77-5,-1 1 1,0-1 0,0 1 0,0-1-1,-1 1 1,1 0 0,-1-1-1,0 1 1,0 0 0,-1 0-1,1 0 1,-1 0 0,0 1 4,1 1-4,1 1 1,-1-1 0,0 1-1,0 0 1,0-1-1,0 1 1,0 0-1,0 0 1,0 1-1,-1-1 1,1 0 0,0 1-1,0-1 1,-1 1-1,1 0 1,0 0-1,0 0 1,-1 0-1,1 0 1,0 0 0,-1 1-1,1-1 1,0 1-1,0-1 1,0 1-1,-2 0 4,-3 2-9,0 0 0,0 1 0,0 0 0,0 0-1,0 0 1,1 1 0,0 0 0,0 0 0,0 0-1,1 1 1,-3 3 9,-11 15-29,1 1-1,-7 14 30,22-33-4,-45 75-25,5 3-1,2 2 0,5 1 0,3 2 1,-13 64 28,18-38-4,5 1 0,4 2-1,6 0 1,3 42 5,9-116 0,-2 49 0,9 87 0,-6-172 0,1-1 0,0 1 0,1-1 0,0 0 0,0 1 0,2 3 0,-3-9-1,0 0 0,0 0 0,0 0 0,0-1 1,1 1-1,-1 0 0,0-1 0,1 0 0,-1 1 0,1-1 0,0 0 1,-1 1-1,1-1 0,0 0 0,0 0 0,0-1 0,0 1 0,-1 0 1,1 0-1,0-1 0,0 1 0,1-1 1,0 0-3,-1 1 0,1-1 0,-1 0 0,1 0 0,0 0 0,-1-1 0,1 1 0,-1 0 0,1-1 0,-1 0 0,1 0 0,-1 1 0,1-1 0,-1-1 0,0 1 0,1 0 0,-1-1 0,0 1 0,1-2 3,5-4 2,-1 0 0,0-1 1,-1 0-1,0 0 1,1-1-3,11-20 22,-1 0 1,-1 0 0,-2-2-1,1-5-22,47-140 63,-16 30-50,-7-2 0,-6-1-1,-7-2 1,-6-1 0,-6-23-13,-9 57 60,-11-93-60,5 193 0,-1 0 1,-1 0-1,0 1 1,-1-1-1,-1 1 1,-1 0-1,0 0 1,-6-9-1,11 24-2,-1-1 0,1 0 0,-1 1 0,0-1 0,0 1 0,0 0 0,0 0 0,0-1 0,-1 2 0,1-1 0,-1 0 0,1 0 0,-1 1 0,1-1 0,-1 1 0,0 0 0,0 0 0,0 0 0,0 0 0,0 0 0,0 1 0,-2-1 2,1 1-5,-1 0 0,0 1 0,1-1 0,-1 1 0,0 0 0,1 0 0,-1 1 0,1-1 0,0 1 0,-1 0 0,1 0 0,0 1 0,0-1 0,0 1 0,-1 1 5,-9 9-14,0 1-1,0 0 1,1 1 0,1 0-1,-4 8 15,-29 45-16,3 2-1,4 3 1,2 0-1,4 2 0,3 2 1,3 1-1,-5 36 17,4 6-7,5 1-1,5 1 0,6 1 1,4 81 7,8-145 0,-1-58 0,0 0 0,-1 0 0,1 0 0,0 0 0,1 0 0,-1 0 0,0 0 0,0 0 0,0 0 0,1 0 0,-1 0 0,0 0 0,1-1 0,-1 1 0,1 0 0,-1 0 0,1 0 0,-1 0 0,1 0 0,0-1 0,-1 1 0,1 0 0,0-1 0,0 0 0,0 1 0,0-1 0,0 0 0,0 0 0,0 0 0,1-1 0,-1 1 0,0 0 0,0 0 0,-1-1 0,1 1 0,0 0 0,0-1 0,0 1 0,0-1 0,0 1 0,0-1 0,0 0 0,4-2 1,0-1 0,-1 0 0,1 0 0,-1 0 0,0 0 1,0-1-1,-1 0 0,1 1 0,-1-2-1,14-22 20,-1 0-1,-1-1 1,8-25-20,33-105 35,-17 36-9,-6-2 0,-5-1 0,-6-1 0,-6-1 0,1-125-26,-15 166 6,1 27-20,-3 0-1,-2 0 0,-3 0 0,-2 1 0,-4-3 15,9 53-22,0 0 0,-1 1 0,0-1-1,0 1 1,-1 0 0,0 0 0,-1 0-1,1 0 1,-2 1 0,0-2 22,3 6-6,1 1 0,0 0 1,-1 0-1,1 0 0,-1 0 0,1 1 0,-1-1 0,0 1 1,0 0-1,0-1 0,0 1 0,0 0 0,0 1 0,0-1 1,0 1-1,0-1 0,0 1 0,0 0 0,0 0 1,0 0-1,0 0 0,-1 1 0,1-1 0,0 1 0,0 0 1,0 0-1,0 0 0,1 0 0,-1 1 0,0-1 0,0 1 6,-5 2-7,1 1-1,0 0 0,-1 0 1,1 1-1,1 0 0,-1 0 1,1 1-1,0 0 0,1 0 1,0 0-1,-2 4 8,-9 15-18,2 1 1,1 1-1,-1 3 18,-15 46-7,3 1 1,4 1-1,3 1 0,-6 68 7,8 0-8,7 0 0,7 33 8,2-87-31,0 2-18,6 14 49,-5-101 0,1 0 0,0-1 0,1 1 0,0 0 0,1-1 0,1 3 0,-4-10 0,0 0 0,1 1 0,0-1 0,-1 0 0,1 0 0,0 0-1,0 1 1,0-1 0,-1 0 0,1 0 0,0 0 0,1 0-1,-1 0 1,0 0 0,0-1 0,0 1 0,0 0 0,1-1-1,-1 1 1,0 0 0,1-1 0,-1 0 0,0 1 0,1-1 0,-1 0-1,1 0 1,-1 1 0,0-1 0,1 0 0,-1 0 0,1-1-1,-1 1 1,0 0 0,1 0 0,-1-1 0,1 1 0,-1-1-1,0 1 1,0-1 0,1 0 0,-1 1 0,1-2 0,3-1 2,1 0 0,0-1 0,-1 1-1,0-1 1,0-1 0,0 1 0,0-1 0,-1 0 0,0 0 0,0 0 0,3-5-2,7-14 31,-2 0 0,5-12-31,-10 21 14,42-102 52,-6-1 0,-5-2-1,-5-2 1,1-32-66,-17 42 37,-5-1 1,-5 0-1,-7-107-37,0 210 3,-2-50 42,-4-22-45,3 64-4,0 1 1,-1 0-1,0 0 0,-1 0 0,-1 1 0,-7-13 4,12 27-3,1 0-1,-1 0 1,0 0-1,-1 0 1,1 0-1,0 0 0,0 0 1,-1 1-1,1-1 1,-1 1-1,0-1 1,1 1-1,-1-1 1,0 1-1,0 0 1,0 0-1,0 0 0,0 0 1,0 0-1,0 0 1,0 1-1,0-1 1,0 1-1,-1-1 1,1 1-1,0 0 1,0 0-1,0 0 0,-1 0 1,1 0-1,0 0 1,0 1-1,0-1 1,-1 1-1,1-1 1,0 1-1,0 0 1,0 0-1,0 0 0,0 0 1,0 0 3,-5 5-5,0 0-1,1 0 1,-1 1-1,1 0 1,1 0 0,-1 0-1,1 0 1,1 1 0,-1 0-1,1 1 6,-13 28-35,-10 32 35,-2 17-5,5 1 1,3 1-1,4 1 1,-2 50 4,3 59-48,9 108 48,6-266-7,0-30 0,0 1 0,1-1 0,0 1 0,0 0 0,1-1 0,1 1 1,0-1-1,1 1 0,-1-1 0,3 4 7,-4-13-2,0 0-1,0 1 0,0-1 1,0 0-1,0 0 1,0 0-1,0 0 1,0 0-1,1 0 0,-1-1 1,0 1-1,0 0 1,1 0-1,-1-1 1,1 1-1,-1-1 0,0 1 1,1-1-1,-1 0 1,1 0-1,-1 0 1,1 1-1,-1-1 0,1-1 1,-1 1-1,1 0 1,-1 0-1,1 0 1,-1-1-1,1 1 0,-1-1 1,0 1-1,1-1 1,-1 0-1,0 1 1,1-1-1,-1 0 0,0 0 1,0 0-1,0 0 1,1 0 2,7-7 1,-1 0 1,0-1-1,0 0 1,-1-1-1,0 1 1,0-1-1,1-5-1,44-88 72,-46 90-64,38-86 34,-5-2 0,-4-2 0,-4-1 0,4-45-42,-20 74 19,-4-1 1,-4 0-1,-2-1 1,-4 0-1,-4 0 1,-9-55-20,6 89-29,-3 1 0,-3-9 29,7 35-12,0-1 0,-1 2 1,-1-1-1,-1 1 0,0 0 1,-10-13 11,17 26-3,-1-1 0,0 1 0,0-1 0,0 1 0,0 0 0,0 0 0,0 0 1,0 0-1,-1 0 0,1 1 0,-1-1 0,1 1 0,-1 0 0,0-1 1,0 1-1,1 0 0,-1 0 0,0 1 0,0-1 0,0 1 0,0-1 1,0 1-1,0 0 0,0 0 0,0 0 3,-1 2-5,0-1 0,1 0 0,-1 1 0,0-1 0,1 1-1,0 0 1,-1 0 0,1 1 0,0-1 0,0 1 0,0-1 0,1 1 0,-1 0 0,0 0 0,1 0 0,0 1-1,0-1 1,0 0 0,0 1 0,0 0 5,-7 15-10,1 1-1,1 0 1,0 1 0,2-1-1,-2 12 11,-2 28-12,-1 31 12,1 44 3,5 1-1,7 0 1,6-1 0,5 0-1,15 47-2,-23-152-1,-4-12-1,1 0 0,1 0 0,1 0 0,1-1 0,0 0 0,1 0-1,8 13 3,-13-28-2,-1 0 1,1 1-1,0-1 0,0 0 0,1 0 0,-1-1 0,0 1 0,1 0 0,-1-1 0,1 0 0,-1 1 0,1-1 0,-1 0 0,1 0 0,0 0 0,0-1 0,0 1 0,-1-1 0,1 1 0,0-1 0,0 0 0,0 0 0,0-1 0,0 1 0,0 0 0,-1-1 0,1 0 0,0 1 0,0-1 0,-1 0 0,1-1 1,0 1-1,-1 0 0,1-1 0,-1 1 0,0-1 0,0 0 0,1 0 0,-1 0 0,0 0 2,6-7 8,0 0 0,-1 0 0,0-1 0,0 0 0,-1 0 0,-1 0 0,0-1 0,2-4-8,11-32 135,4-21-135,-21 64 5,23-78 24,-4-1 0,-3-1 0,-4 0 0,-3-1 1,-4 0-1,-4-1 0,-8-70-29,0 109 10,-1 0 0,-3 0 0,-2 1 0,-2 0 0,-2 1 0,-20-40-10,26 64-2,-1 1-1,0 0 1,-8-7 2,16 22-2,-1 0 1,0-1-1,-1 2 0,1-1 0,-1 0 1,0 1-1,0 0 0,0 0 1,-1 1-1,1-1 0,-1 1 0,0 0 1,-2 0 1,7 2-3,0 1 1,0 0 0,0 0-1,0-1 1,0 1 0,0 0-1,0 0 1,0 0 0,0 0 0,0 0-1,0 0 1,0 0 0,0 0-1,0 1 1,0-1 0,0 0-1,0 1 1,0-1 0,0 0 0,0 1-1,0-1 1,1 1 0,-1-1-1,0 1 1,0 0 0,0-1-1,1 1 1,-1 0 0,0 0 0,1-1-1,-1 1 1,1 0 0,-1 1 2,-1 3-11,0 0 1,0 0 0,1 0-1,0 0 1,0 0 0,0 0 0,1 5 9,-3 35-13,2 0-1,3 0 0,1 0 0,7 28 15,44 182-7,-14-91-15,8-2 1,36 76 21,-80-228-4,25 53-33,-26-58 27,0-1 0,-1 0 1,1 0-1,1 0 0,-1 0 0,1-1 0,-1 1 0,1-1 0,0 0 1,0 0-1,2 1 10,-3-2-4,1-1 1,-1 1-1,1-1 1,0 0-1,-1 0 1,1 0-1,0-1 1,-1 1-1,1-1 1,0 0-1,0 0 1,-1 0-1,1 0 1,0-1-1,0 1 1,-1-1-1,1 0 1,-1 0-1,1-1 1,-1 1-1,1-1 1,-1 0-1,0 1 1,1-2-1,-1 1 1,0 0-1,0 0 1,1-3 3,7-5 13,-1-1 0,-1 0 0,0 0 0,0-1 0,-1 0 0,-1 0 0,1-3-13,8-18 30,-2 0 0,-1 0-1,-2-1 1,-1-1 0,1-9-30,0-19 58,-1 0 1,-2-36-59,-6 66 10,-1-1 0,-2 1 0,-2 0 1,-1 0-1,-1-1-10,1 16 4,-1 1-1,-1-1 1,0 1 0,-1 0-1,-1 1 1,0 0-1,-1 0 1,-1 0 0,-11-13-4,-3 0 2,0 1 1,-2 1 0,-1 1 0,-1 2 0,-18-12-3,39 31 0,-1 1 0,0-1-1,0 2 1,-1-1 0,1 1-1,-1 0 1,-1 1 0,7 1-2,0 0 0,0 1 0,0-1 0,0 1 0,0 0 0,0 0 0,0 0 1,0 0-1,0 0 0,0 1 0,0-1 0,0 1 0,1 0 0,-1 0 0,0 0 0,0 0 0,1 1 0,-1-1 0,1 1 0,-1-1 0,1 1 0,-1 0 0,0 1 3,0 1-11,1 0 0,-1 0 0,0 0 1,1 0-1,0 1 0,0-1 0,1 1 1,-1-1-1,1 1 0,0 0 0,0-1 1,0 3 9,-3 67-50,3-58 47,2 26-1,1-1 1,2 0-1,2 0 0,2 0 1,6 18 3,10 22-2,4-1-1,8 8 3,-16-40-3,1-1 0,3-1 0,2-1 0,20 25 3,-41-63-11,0-1 0,0 0 0,1-1 0,0 1 0,0-1 0,0 0-1,1-1 1,0 1 0,0-1 0,0-1 0,0 1 0,1-1-1,-1-1 1,1 1 0,0-1 0,0 0 0,0-1 0,0 0 0,0 0-1,4-1 12,-6 0 5,0-1 1,1 1-1,-1-1 0,0 0 0,1-1 0,-1 0 0,0 0 0,0 0 0,0-1 1,0 1-1,-1-2 0,1 1 0,-1 0 0,0-1 0,0 0 0,0 0 0,0-1 1,-1 0-1,1 1 0,-1-1 0,-1-1 0,1 1 0,2-6-5,1-1 17,-1-1 0,-1-1 0,-1 1-1,1 0 1,-2-1 0,0 0 0,-1 0 0,0 0-1,-1 0 1,-1 0 0,0-1 0,-1-7-17,-2 1 21,-1-1-1,-1 2 1,-1-1 0,-1 1-1,0-1 1,-2 2 0,-9-18-21,-15-16 23,-2 2-1,-2 1 1,-2 2 0,-2 2-1,-15-11-22,34 34 0,2 1 10,-1 1-1,-1 0 0,-1 1 1,0 2-1,-2 0 0,-14-7-9,10 14 0,29 11-1,-1 0-1,0 0 0,0 0 1,0 0-1,0-1 0,0 1 1,1 0-1,-1 1 1,0-1-1,0 0 0,0 0 1,0 0-1,0 0 0,1 1 1,-1-1-1,0 0 0,0 1 1,1-1-1,-1 1 2,-1 1-9,1 0 1,-1 1-1,1-1 0,0 1 0,0-1 1,0 1-1,1-1 0,-1 1 1,0 0-1,1-1 0,0 1 0,-1 0 1,1 0-1,0-1 0,1 1 1,-1 2 8,2 31-18,2 1 0,1 0 0,1-1 0,3 0 0,1-1 0,7 17 18,3 13-7,2 13-132,4-1 0,3-1 1,8 8 138,-22-55-56,-15-29 56,0 0 0,0 0 0,0 1 0,0-1 0,1 0 0,-1 0 0,0 1 0,0-1 0,0 0-1,0 0 1,0 0 0,1 1 0,-1-1 0,0 0 0,0 0 0,0 0 0,0 0 0,1 1 0,-1-1 0,0 0 0,0 0 0,1 0 0,-1 0 0,0 0 0,0 0 0,1 0 0,-1 0 0,0 0 0,0 0 0,1 0 0,-1 0 0,0 0 0,0 0 0,1 0 0,-1 0 0,0 0 0,0 0 0,1 0 0,-1 0 0,0 0 0,0 0 0,1 0 0,-1 0 0,0 0 0,0-1 0,0 1 0,1 0 0,-1 0 0,0 0 0,0 0 0,0-1 0,0 1-1,1 0 1,-1 0 0,0 0 0,0-1 0,4-18 50,-3-11-30,0-1 1,-3 1-1,0-1 1,-2 1-1,-2 0 1,0 0-1,-2 1 1,-1 0-1,-1 0 0,-2 1 1,-1 0-1,-1 1 1,-1 0-1,-2 2 1,0-1-1,-2 2 1,-1 0-21,-31-33 7,-2 3 0,-3 3 0,-1 1 1,-3 4-1,-47-28-7,89 61 0,-1 2 1,0 0-1,0 2 1,-1 0-1,0 1 0,-13-3 0,31 10-4,-1 0-1,1 1 0,-1-1 0,0 1 0,1-1 0,-1 1 0,0 0 0,1 0 0,-1 0 0,0 1 0,1-1 0,-1 0 0,1 1 0,-1 0 0,0 0 0,1 0 1,-1 0-1,1 0 0,0 0 0,-1 0 0,1 1 0,0 0 0,0-1 0,0 1 0,0 0 0,0 0 0,0 0 0,1 0 0,-1 0 0,0 0 0,1 0 0,0 1 0,0-1 1,-1 1-1,1-1 0,1 1 0,-1-1 0,0 1 0,1 0 0,-1-1 0,1 3 5,-2 13-8,0-1-1,2 1 1,0-1 0,1 0 0,1 1-1,1 3 9,5 26 1,2-2-1,2 0 1,2 0-1,3 1 0,23 51-24,16 22 24,-51-107-8,5 10-36,1-1 1,1 1 0,0-2 0,2 0 0,0 0 0,12 11 43,-22-28-20,-1 0 0,1 0 0,0 0 0,0-1 0,0 1 1,0-1-1,0 0 0,1-1 0,-1 1 0,1-1 0,-1 0 0,1 0 0,-1 0 0,1 0 0,4-1 20,-6 0-1,0 0 0,1 0 0,-1 0 0,0-1 0,0 1 0,0-1 0,0 0 0,1 0 0,-1 0 0,0 0 0,-1-1 0,1 1 0,0-1 0,0 1 0,-1-1 0,1 0 0,0 0 0,-1-1 0,0 1 0,0 0 0,2-3 1,1-4 11,0 0 0,-1 0 1,0-1-1,0 0 0,-1 1 0,0-1 1,-1 0-1,0-1 0,-1 1 0,0-1-11,1-26 21,-1 0-1,-3-8-20,0 17 15,-2 0 0,-1 0 0,-2 0 0,0 1 0,-2 0-1,-1 0 1,-1 1 0,-1 1 0,-1-1 0,-1 2 0,-4-4-15,-39-52 83,-3 3 1,-40-39-84,81 95 19,5 4 0,-38-42 17,-3 2-1,-7-2-35,39 42-5,23 17 2,-1-1 0,1 1 0,-1 0 0,1 0 0,-1-1 0,1 1 1,-1 0-1,1 0 0,-1 0 0,1 0 0,-1-1 0,0 1 0,1 0 1,-1 0-1,1 0 0,-1 0 0,0 0 0,1 0 0,-1 1 0,1-1 0,-1 0 1,1 0-1,-1 0 3,0 1-5,1-1 1,0 1-1,-1-1 1,1 1-1,-1 0 0,1-1 1,0 1-1,-1 0 1,1-1-1,0 1 1,0 0-1,-1-1 1,1 1-1,0 0 0,0 0 1,0-1-1,0 1 1,0 0-1,0 0 5,3 30-67,9 15 42,2-1 0,1-1-1,3-1 1,4 7 25,-14-34-4,4 11-7,113 249-44,-83-191 17,4-3-1,14 14 39,-54-86-22,1-1 0,0 0 0,1 0 0,0-1 1,0 0-1,3 2 22,-8-8-6,0 1 1,0-1-1,1 0 1,-1 0-1,1-1 1,-1 1-1,1-1 1,0 0-1,0 0 0,-1 0 1,1 0-1,0-1 1,0 1-1,0-1 1,0 0-1,0 0 1,0 0-1,1-1 6,-3 0 3,0 1 0,0-1 0,-1 1 0,1-1 0,0 0 0,-1 1 0,1-1 0,-1 0-1,1 0 1,-1 0 0,1 0 0,-1-1 0,0 1 0,0 0 0,0-1 0,1 1 0,-1 0 0,0-1 0,-1 0-1,1 1 1,0-1 0,0 1 0,-1-1 0,1 0 0,-1 1 0,1-1 0,-1 0 0,0 0-3,2-9 24,-1 0 1,0 1 0,-1-1 0,-1-7-25,1-1 11,-2-1 10,0 0 0,0 0 0,-2 0-1,-1 0 1,0 0 0,-2 1 0,0 0-1,-1 0 1,-1 1 0,0 0 0,-2 1-1,0 0 1,-2-1-21,-32-40 93,-2 2 0,-55-50-93,72 76 27,-42-45 43,-11-11-16,-39-28-54,96 96-19,20 17-24,3 11-24,3 16 34,1-1 1,1 0-1,1-1 1,1 1 0,2 0-1,4 12 33,55 176-101,9-3 1,40 66 100,-103-249-15,-3-7-51,0-1 0,2 1 0,0-1 0,1-1-1,0 0 1,2-1 0,8 10 66,-19-25-8,-1 0-1,1 0 0,0-1 1,0 1-1,0 0 1,0-1-1,0 1 0,0-1 1,0 0-1,0 0 1,0 0-1,1 0 0,-1 0 1,1 0 8,-2-1 1,0 0 1,-1 0-1,1 0 1,-1 0 0,1 0-1,0-1 1,-1 1-1,1 0 1,-1 0-1,1-1 1,0 1-1,-1 0 1,1-1 0,-1 1-1,1-1 1,-1 1-1,1 0 1,-1-1-1,0 1 1,1-1 0,-1 0-1,1 1 1,-1-1-1,0 1 1,0-1-1,1 1 1,-1-1-1,0 0 1,0 1 0,0-1-1,0 1 1,1-1-2,0-9 34,0 0 1,-1 1-1,0-1 0,0 0 1,-1 1-1,-1-6-34,-2-9 28,-1 0 0,-2 0 0,0 0-1,-1 1 1,-2 1 0,0-1 0,-1 2-1,-2-1 1,0 2 0,-10-12-28,-32-38 55,-3 2 1,-21-15-56,44 47 21,-161-174 108,185 198-125,8 9-5,0-1 0,0 1-1,0 0 1,0 0 0,-1 0-1,1 0 1,-1 1-1,1 0 1,-1-1 0,0 1-1,0 1 2,4 1-1,0 0-1,0 0 0,0 0 0,0 0 0,0 0 0,0 0 1,0 0-1,1 0 0,-1 0 0,0 1 0,0-1 0,0 0 1,0 0-1,0 0 0,0 0 0,0 0 0,0 0 0,0 0 0,0 1 1,0-1-1,0 0 0,0 0 0,0 0 0,0 0 0,0 0 1,0 0-1,0 0 0,0 1 0,0-1 0,0 0 0,0 0 1,0 0-1,0 0 0,0 0 0,-1 0 0,1 0 0,0 1 1,0-1-1,0 0 0,0 0 0,0 0 0,0 0 0,0 0 1,0 0-1,0 0 0,0 0 0,-1 0 0,1 0 0,0 0 1,0 0-1,0 0 0,0 0 0,0 0 0,0 0 0,-1 0 1,1 0-1,0 0 0,0 0 0,0 0 0,0 0 0,0 0 1,0 0-1,0 0 0,-1 0 0,1 0 0,0 0 0,0 0 1,0 0-1,0 0 2,0 8-25,1 0 0,0 0 0,1 0-1,0 0 1,0-1 0,0 1 0,1-1 0,0 1 0,1-1 0,3 6 25,8 17-12,305 626-252,-299-616 213,-12-22-17,0 0 1,1-1-1,1 1 0,1-2 0,12 13 68,-22-26-17,0-1 0,0 1 0,0-1 0,0 0 0,1 0 0,-1 0 0,1 0 0,0 0 0,-1 0 0,1-1 0,0 1 0,0-1 0,0 0 0,0 0 0,0 0 0,0 0 0,3 0 17,-6-1 2,1 0 0,-1 0-1,0 0 1,0 0 0,1 0-1,-1 0 1,0 0 0,0 0 0,0 0-1,1 0 1,-1 0 0,0 0 0,0-1-1,0 1 1,0 0 0,1 0-1,-1 0 1,0 0 0,0 0 0,0 0-1,0-1 1,1 1 0,-1 0 0,0 0-1,0 0 1,0-1 0,0 1-1,0 0 1,0 0 0,0 0 0,0 0-1,0-1 1,0 1 0,1 0 0,-1 0-1,0-1 1,0 1 0,0 0 0,0 0-1,0 0 1,-1-1 0,1 1-1,0 0 1,0 0-2,1-13 51,-1 1 0,0 0 0,-1-1 0,0 1 0,-1 0 0,0 0 0,-1 0 0,-1 0 0,0 1 0,-1-3-51,-12-25 72,-1 2 0,-12-18-72,-7-5 66,-2 2 1,-33-36-67,-99-104 70,70 84 5,75 83-73,16 17-13,-2 0 1,0 1 0,0 0-1,-1 1 1,-5-2 10,18 14-2,0 0 0,0-1 0,0 1 1,0 0-1,0 0 0,0 0 1,-1 0-1,1 0 0,0 0 0,0 0 1,0-1-1,0 1 0,0 0 0,0 0 1,-1 0-1,1 0 0,0 0 0,0 0 1,0 0-1,0 0 0,0 0 1,-1 0-1,1 0 0,0 0 0,0 0 1,0 0-1,0 0 0,0 0 0,-1 0 1,1 0-1,0 0 0,0 0 0,0 0 1,0 0-1,0 0 0,-1 0 1,1 0-1,0 1 0,0-1 0,0 0 1,0 0-1,0 0 0,0 0 0,-1 0 1,1 0-1,0 0 0,0 0 0,0 1 1,0-1-1,0 0 0,0 0 1,0 0-1,0 0 0,0 0 0,0 1 1,0-1-1,0 0 0,0 0 0,0 0 1,0 0-1,0 0 0,0 1 1,0-1-1,0 0 0,0 0 0,0 0 1,0 0 1,-1 13-34,0 0 0,1 0 0,1 0 0,0 0 0,0 0 0,1 0 0,4 10 34,-6-21-2,30 114-36,5-2 0,28 60 38,-42-119-38,17 44-299,11 14 337,-14-51-316,-34-59 306,1-1-1,0 1 1,0 0 0,0-1-1,0 0 1,1 1 0,-1-1-1,0 0 1,1 0-1,0 0 1,-1 0 0,1-1-1,0 1 1,0-1 0,0 1-1,2-1 11,-4-1 1,-1 0 1,0 0-1,0 1 0,1-1 0,-1 0 0,0 0 0,0 0 0,0-1 0,1 1 1,-1 0-1,0 0 0,0 0 0,0 0 0,1 0 0,-1 0 0,0 0 0,0 0 1,0 0-1,1 0 0,-1-1 0,0 1 0,0 0 0,0 0 0,0 0 0,1 0 1,-1 0-1,0-1 0,0 1 0,0 0 0,0 0 0,0 0 0,0-1 0,0 1 0,0 0 1,1 0-1,-1 0 0,0-1 0,0 1 0,0 0 0,0 0 0,0 0 0,0-1 1,0 1-1,0 0 0,0 0 0,0-1 0,0 1 0,-1 0 0,1 0 0,0 0-1,1-16 57,-1 0 0,0 0-1,-1 1 1,-1-1-1,-1 1 1,0-1 0,-1 1-1,0 0 1,-1 0-1,-3-4-56,-16-34 109,-2 1-1,-8-8-108,24 44 24,-102-163 313,-104-124-337,131 188 1,76 102 0,4 7-9,1 0 0,-1 0 0,0 0 0,0 0 0,-3-1 8,2 5-42,6 12-50,0-8 78,1 19-10,1-1 0,1 1 0,1 0 0,0-1 1,2 0-1,7 18 24,11 21-140,22 36 140,-32-66-62,1 0 0,2-1 0,1-1 0,1-1 0,1-1 0,16 15 62,-36-40-1,1 2 1,0-1-1,1 0 1,-1 0-1,0 0 1,0 0-1,1 0 0,-1 0 1,1 0-1,-1 0 1,1-1-1,-1 1 0,1 0 1,-1-1-1,1 1 1,-1-1-1,1 0 0,1 1 1,-1-7 36,-3-10 14,-1-1-1,-1 1 1,0 0-1,-1 0 1,0 1-1,-2-1 1,0 1-1,0 0 0,-5-7-49,-20-34 156,-32-42-156,39 61 40,-203-317 33,220 344-78,3 4-6,0 0-1,0 0 0,-1 0 1,0 0-1,-1 1 0,-2-2 12,8 24-358,2-5 328,0-1 0,1 1 0,0-1 0,1 0 0,0 0 0,1 0 0,0-1 0,1 0 0,6 10 30,4 7-43,-28-60 325,-15-10-243,-2 0 0,-1 2 0,-2 2 0,-3 0 0,0 3 0,-2 1 0,-21-14-39,-9-3 15,44 31-6,-2 2 1,0 1-1,-1 0 1,-1 2 0,-1 1-1,-17-6-9,43 21-3,0 0 0,0 0 0,0 0-1,1 1 1,-1-1 0,0 0 0,0 1 0,1 0-1,-1-1 1,0 1 0,1 0 0,-1 0 0,0 0-1,1 0 1,-1 0 0,1 0 0,0 0 0,-1 0 0,1 1-1,0-1 1,0 1 0,0-1 0,0 1 0,-1 0 2,-14 14-24,13-14 64,0-1 0,0 1 0,1-1 1,-1 1-1,0-1 0,0 0 1,0 0-1,-1-1 0,1 1 0,0 0 1,0-1-1,0 0 0,-1 0-39,4 0 38,0 0-37,5 12-217,2-6 208,0 0 0,1-1 1,0 0-1,7 3 8,19 13 0,21 24-3,-2 2 0,8 12 3,66 61 14,-87-84 9,-39-36 29,-8-6 359,-14-13-308,-60-50 84,108 106-473,73 56 312,14 3-26,2 1 43,-61-45 56,-1 1-1,-3 3 0,-3 3 1,4 9-99,26 46 392,51 102-392,77 186 376,-198-384-361,138 301 143,-93-190-129,16 68-29,-5-17 60,-73-201 18,-1 0-1,-1 1 0,-1 0 1,-5-6-78,-21-34-12,-59-119-448,7-5 0,8-3-1,-6-46 461,77 201-73,8 20 30,-2-1-1,1 1 0,-7-10 44,11 42-338,2 14 304,2 1 0,1-1 0,2 0 0,2 0 0,6 15 34,0 5-18,124 423-30,-76-267 30,-58-190 14,-4-14 3,1 0 0,0 0 0,-1 0 0,2 0 0,-1 0 1,1 0-1,0-1 0,0 1 0,0-1 0,1 0 0,0 1 1,-3-13 26,-3-34 33,-2-1 0,-1 1 0,-2 0 0,-2 0 0,-10-27-59,-90-247 136,-11-35-252,107 316 50,13 34 62,0 0 0,0 0 0,0 1 0,1-1 0,-1 0 1,0 0-1,0 0 0,0 0 0,0 0 0,0 1 1,0-1-1,0 0 0,-1 0 0,1 0 0,0 0 0,0 0 1,0 1-1,0-1 0,0 0 0,0 0 0,0 0 0,0 0 1,0 0-1,0 0 0,0 1 0,0-1 0,0 0 0,-1 0 1,1 0-1,0 0 0,0 0 0,0 0 0,0 0 0,0 0 1,0 0-1,-1 0 0,1 0 0,0 1 0,0-1 0,0 0 1,0 0-1,0 0 0,-1 0 0,1 0 0,0 0 0,0 0 1,0 0-1,0 0 0,0 0 0,-1 0 0,1-1 0,0 1 1,0 0-1,0 0 0,0 0 0,0 0 0,-1 0 0,1 0 1,0 0-1,0 0 4,5 66-192,9 3 154,2-2 1,23 57 37,-14-46-6,-3-6-12,4 16-25,4-1 0,3-1 0,32 57 43,-62-138-5,-2-1 3,1-1 1,-1 0 0,1 0-1,0-1 1,-1 1 0,1 0-1,1 0 1,-1-1 0,0 1-1,1-1 1,-1 0 0,1 0-1,-1 0 1,1 0 0,3 1 1,-6-3 0,1 1 0,-1-1 1,1 0-1,-1 0 1,0 0-1,1 0 0,-1 0 1,1 0-1,-1 0 1,1 0-1,-1 0 0,1 0 1,-1 0-1,1 0 1,-1 0-1,1 0 0,-1 0 1,1 0-1,-1 0 1,1 0-1,-1-1 0,0 1 1,1 0-1,-1 0 1,1-1-1,-1 1 0,0 0 1,1-1-1,-1 1 1,0 0-1,1-1 0,-1 1 1,0 0-1,0-1 1,1 1-1,-1-1 1,0 1-1,0-1 0,5-21 44,-5 17-31,5-49 61,-3 1 0,-2-1 0,-6-48-74,-8 0 119,-15-54-119,28 177-233,2 32 179,63 400-55,-20-175 113,10 221 125,-50-485-116,-1-10 21,1-12 45,6-52 67,-2 0 0,-1-47-146,-4-130 11,-2 27-16,1 191-33,-1 28-61,1 37 0,2 717 107,-5-547-2,0-148 17,1-62 4,-1-7 7,1-34 47,2-80-74,4 0 1,6 1-1,5 0 0,9-16-7,-26 130-6,3-10-25,-1 22-241,-4 51 208,-3 1 1,-3-1-1,-2 1 64,-45 189-1,20-103-4,-40 233 51,71-353-55,4-31-19,2-20 37,13-72 99,4 0 0,17-43-108,-13 50 3,-8 33-58,1 1 1,3 1-1,2 1 0,10-16 55,-13 39-221,-18 27 214,0-1 0,0 1 1,1 0-1,-1 0 0,0 0 0,0 0 1,0-1-1,1 1 0,-1 0 0,0 0 1,0 0-1,0 0 0,1 0 0,-1 0 1,0 0-1,0 0 0,1-1 0,-1 1 1,0 0-1,0 0 0,1 0 1,-1 0-1,0 0 0,0 0 0,1 0 1,-1 0-1,0 1 0,0-1 0,0 0 1,1 0-1,-1 0 0,0 0 0,0 0 1,1 0-1,-1 0 0,0 0 0,0 1 1,0-1-1,1 0 0,-1 0 0,0 0 1,0 1-1,0-1 0,0 0 0,1 0 1,-1 0-1,0 1 0,0-1 0,0 0 1,0 0-1,0 0 0,0 1 1,0-1-1,0 0 0,0 0 0,0 1 1,0-1-1,0 0 0,0 0 0,0 1 1,0-1-1,0 0 0,0 0 0,0 1 1,0-1 6,1 25-132,-1-22 98,-1 25 17,-2-1 1,-1 1-1,-1-1 1,-1 0 0,-2 0-1,-9 22 17,-22 46 121,-14 19-121,41-88 10,0 0 17,-119 230 299,120-239-338,7-16-2,7-15-12,-3 13 23,11-34-1,2 1 0,2 0-1,7-12 5,2-5-8,2-5-67,2 1-1,2 1 1,3 2 0,4-2 75,-32 47-56,-3 5 17,-1-1-1,1 1 0,0 0 0,0-1 0,0 1 0,0 0 0,0 0 1,1 1-1,-1-1 0,0 0 0,1 1 0,0-1 0,1 0 40,-4 2-8,0 0 0,0 0 0,1 0 0,-1 0 0,0 0 0,0 0 0,0 0-1,0 0 1,0 0 0,0 0 0,1 0 0,-1 0 0,0 0 0,0 0 0,0 0 0,0 0 0,0 1-1,0-1 1,0 0 0,1 0 0,-1 0 0,0 0 0,0 0 0,0 0 0,0 0 0,0 0-1,0 0 1,0 0 0,0 1 0,0-1 0,0 0 0,0 0 0,0 0 0,1 0 0,-1 0 0,0 0-1,0 0 1,0 1 0,0-1 0,0 0 0,0 0 0,0 0 0,0 0 0,0 0 0,0 0 0,0 1-1,0-1 1,0 0 0,0 0 0,-1 0 0,1 0 0,0 0 0,0 0 0,0 0 0,0 1-1,0-1 1,0 0 0,0 0 0,0 0 0,0 0 0,0 0 0,0 0 0,-1 0 0,1 0 0,0 0-1,0 1 9,0 6-20,-1 1 0,-1 0 0,1 0 0,-1-1 0,-1 1 0,1-1 0,-1 1 0,-1-1 0,1 0 0,-1 0 0,-1 1 20,-15 21 85,-1 0 0,-2-1-85,0 2 61,-227 275 709,163-161-645,82-138-110,-1 5 6,0-2 0,-1 1 1,-1-1-1,0 0 0,0 0 1,-1-1-1,1 0 0,-2-1 1,-1 1-22,-12 2 395,17-9-392,0 1 0,1 1 0,-1-1-1,1 1 1,0 0 0,0 1-1,-3 1-2,8-2-12,0-2 3,0-1-14,0 0-53,20 4 7,-10-2 70,3 1 2,0-1 0,-1 0 0,1-1-1,0-1 1,0 0-3,-8 0 1,-1 0-1,0-1 1,0 0-1,1 0 1,-1 0-1,0-1 1,0 1-1,0-1 1,0 0-1,-1 0 1,1 0-1,0-1 1,-1 0 0,0 1-1,1-1 1,-1 0-1,0-1 0,57-69 2,-4-2 0,39-72-2,-51 78-29,10-12-95,-7 12-159,15-34 283,-56 91-34,-8 13-9,-13 24 32,-125 211 536,5 20-525,121-231 58,10-18-39,0 1 1,0-1 0,0 1 0,1 0-1,0 0 1,0 0 0,1 1-1,0-1 1,0 5-20,7-22-32,311-539 215,-249 446-457,58-65 274,-122 163-17,1 1-38,-8 14 5,-14 22-1,-170 265 174,41-69-6,113-171-45,18-23-54,28-50-20,-11 13 3,153-213 55,94-122-10,-215 294-47,-20 25-42,0 1 0,1 0 0,0 1 0,1 1 0,1 0 0,1 2 0,4-3 43,-21 15-4,0 1-1,0 0 1,1-1-1,-1 1 1,0 0-1,1-1 1,-1 1-1,0 0 1,1 0-1,-1-1 1,1 1-1,-1 0 1,0 0-1,1 0 1,-1 0-1,1 0 1,-1-1-1,0 1 1,1 0-1,-1 0 1,1 0-1,-1 0 1,1 0-1,-1 0 1,0 0-1,1 1 1,-1-1-1,1 0 1,-1 0-1,1 0 1,-1 0-1,0 0 1,1 1-1,-1-1 1,0 0-1,1 0 1,-1 1-1,0-1 1,1 0-1,-1 1 1,0-1-1,1 0 1,-1 1-1,0-1 1,0 0-1,1 1 1,-1-1-1,0 1 1,0-1-1,0 0 1,0 1-1,0-1 1,1 1-1,-1-1 1,0 1-1,0-1 1,0 1 4,-3 34-96,3-32 86,-7 37 1,-2 0 0,-1 0 0,-2-2 0,-2 2 9,-69 153 74,66-154-51,-195 384 476,207-413-456,-5 10-52,26-43-45,337-538 265,-289 456-159,-47 76-41,-10 16-16,1 0 1,0 0-1,1 0 1,0 1-1,1 1 1,0-1 0,9-6 4,-16 18-70,-3 11 0,-1 10 63,-1-1 0,-1 1 0,0-1 1,-2 0-1,0 0 0,-2 1 7,-19 50 14,-4 2-14,7-20 1,20-45 0,-108 251 45,73-183-29,-2-2-1,-22 27-16,134-227-30,67-110 111,70-108 36,-205 337-116,3-3-8,0 0 1,0 1-1,1 0 1,0 0-1,2-2 7,-7 10-52,-3 8-1,-1 8 47,0 0 0,-2 0 0,0 0 0,-1-1 0,0 1 0,-1-1 0,-3 8 6,-20 39 33,-6 7-33,5-12 34,-72 136 187,-10 20 86,173-335-263,6 3 0,4 4 0,57-67-44,-114 164-7,-1 0 0,2 2-1,1 0 1,3-2 7,-20 18-11,1 0 0,0 1 0,0-1 1,0 0-1,0 0 0,0 1 0,1-1 0,-1 1 0,0-1 0,0 1 1,0 0-1,0-1 0,1 1 0,-1 0 0,1 0 11,-2 0-5,0 0 0,1 0 0,-1 0 0,1 0 0,-1 1 0,0-1 0,1 0 0,-1 0 0,0 1 0,1-1 0,-1 0 0,0 0 0,1 1 0,-1-1 0,0 0 0,1 1 0,-1-1 0,0 0 0,0 1 0,1-1 0,-1 0 0,0 1 0,0-1 0,0 1 0,0-1 0,0 1 0,1-1 5,-1 36-88,-1-31 106,-2 17-19,0 0 0,-2-1 1,-1 1-1,-1-1 0,-1 0 0,-3 5 1,-24 46 103,-6 6-103,25-48 51,-133 252 145,268-481-100,132-166-96,-244 355-16,1 1-1,0-1 0,0 1 1,9-7 16,-17 16-2,0 0 0,0 0 0,0 0 0,0 0 0,0 0 0,0 1 0,0-1 0,0 0 0,0 0 0,0 0 0,0 0 0,0 0 0,0 0 0,0 0 0,0 0 0,0 0 0,1 1 0,-1-1 0,0 0 0,0 0 0,0 0 1,0 0-1,0 0 0,0 0 0,0 0 0,0 0 0,0 0 0,0 0 0,0 0 0,0 0 0,1 0 0,-1 1 0,0-1 0,0 0 0,0 0 0,0 0 0,0 0 0,0 0 0,0 0 0,0 0 0,1 0 0,-1 0 0,0 0 0,0 0 0,0 0 0,0 0 1,0 0-1,0 0 0,0 0 0,0 0 0,1-1 2,-2 16-21,-1 0 0,0 0 1,-1 0-1,0-1 0,-1 1 0,-4 7 21,-38 89 29,31-78-29,-168 341 301,262-514-221,5 4 0,86-102-80,-161 225-3,-7 10 0,0 1 0,0-1 0,0 0 0,0 1 1,0 0-1,1-1 0,-1 1 0,1 0 0,-1 0 0,1 0 1,0 1-1,0-1 0,1 0 3,-3 2-2,-1 0 1,0 0-1,0 0 1,0-1-1,0 1 1,0 0-1,0 0 1,1 0-1,-1 0 0,0 0 1,0 0-1,0 0 1,0 0-1,0 0 1,1 0-1,-1 0 0,0 0 1,0 0-1,0 0 1,0 0-1,0 1 1,1-1-1,-1 0 1,0 0-1,0 0 0,0 0 1,0 0-1,0 0 1,0 0-1,0 0 1,1 0-1,-1 0 0,0 1 1,0-1-1,0 0 1,0 0-1,0 0 1,0 0-1,0 0 1,0 0-1,0 1 0,0-1 1,0 0-1,0 0 1,0 0-1,0 0 1,0 0-1,0 1 0,0-1 1,0 0-1,0 0 1,0 0-1,0 0 1,0 0-1,0 1 1,0-1-1,0 0 0,0 0 1,0 0-1,0 0 1,0 0-1,0 0 1,0 1-1,0-1 2,0 16-13,-1 0 1,0 1-1,-1-1 0,0 0 1,-2 0-1,1 0 0,-2-1 0,-3 8 13,-15 32 110,-21 37-110,16-35 53,-110 219 390,168-338-368,4 5-52,31-53-2,5 2 0,59-67-21,-121 166-20,-4 4-12,0 0 0,0 0 0,1 1-1,0-1 1,0 1 0,5-3 32,-10 7-4,1 0 0,-1 0-1,0 0 1,1 0 0,-1 0 0,0 0 0,0 0 0,1 0 0,-1 0 0,0 0 0,0 0-1,1 0 1,-1 1 0,0-1 0,0 0 0,0 0 0,1 0 0,-1 1 0,0-1-1,0 0 1,0 0 0,1 0 0,-1 1 0,0-1 0,0 0 0,0 0 0,0 1 0,0-1-1,0 0 1,0 0 0,1 1 0,-1-1 0,0 0 0,0 0 0,0 1 0,0-1 0,0 0-1,0 1 1,0-1 0,0 0 0,-1 0 0,1 1 0,0-1 0,0 0 0,0 0-1,0 1 1,0-1 4,-1 21 0,-2 3 4,-2 0-1,0 0 1,-2-1-1,-1 0 1,0 0-1,-2 0-3,-71 140 128,59-121-67,-77 136 239,93-169-316,10-19 12,13-23 13,61-96-115,5 3-1,74-82 107,-138 192-161,-19 16 156,0 0 0,0 0 1,1 0-1,-1 0 0,0 0 0,0 0 0,1 0 0,-1 0 0,0 0 0,1 0 0,-1 0 1,0 0-1,0 0 0,1 0 0,-1 0 0,0 0 0,0 0 0,1 0 0,-1 0 0,0 1 1,0-1-1,0 0 0,1 0 0,-1 0 0,0 0 0,0 1 0,0-1 0,1 0 0,-1 0 1,0 0-1,0 1 0,0-1 0,0 0 0,0 0 0,0 1 0,1-1 0,-1 0 0,0 0 1,0 1-1,0-1 0,0 0 5,0 4-10,0 1-1,1-1 1,-2 0 0,1 0 0,0 1 0,-1-1 0,0 0 0,0 0 0,0 0 10,-18 52 36,-2-1 0,-3-1 0,-18 28-36,7-10 133,-93 191 199,156-318-325,3 1 0,2 2-1,10-10-6,7-11-6,-2-1-185,43-48 191,-91 122-5,1-1 1,-1 1-1,0-1 1,0 1-1,0-1 1,1 1 0,-1-1-1,0 1 1,1-1-1,-1 1 1,0 0-1,1-1 1,-1 1-1,1-1 1,-1 1-1,0 0 1,1 0-1,-1-1 1,1 1-1,-1 0 1,1 0-1,-1-1 1,1 1 0,-1 0-1,1 0 1,-1 0-1,1 0 1,0 0-1,-1 0 1,1 0-1,-1 0 1,1 0-1,0 0 5,1 20-96,-2-18 104,-1 13-5,-1 0 1,0 1-1,-1-1 0,0-1 1,-1 1-1,-5 10-3,-40 89 151,37-88-100,-108 210 291,154-301-348,2 2 0,4 2-1,2 2 1,8-5 6,29-42-141,-63 82 93,-9 13 18,1-1 1,0 2 0,0-1-1,1 1 1,1 1-1,4-5 30,-14 14-3,1 0 1,-1 0-1,0-1 0,0 1 0,0 0 0,1 0 0,-1 0 1,0 0-1,0 0 0,0 0 0,1-1 0,-1 1 1,0 0-1,0 0 0,0 0 0,1 0 0,-1 0 1,0 0-1,0 0 0,1 0 0,-1 0 0,0 0 0,0 0 1,1 0-1,-1 0 0,0 0 0,0 0 0,1 0 1,-1 0-1,0 0 0,0 1 0,0-1 0,1 0 1,-1 0-1,0 0 0,0 0 0,0 0 0,1 1 1,-1-1-1,0 0 3,3 12-37,-5 18 46,2-29-10,-9 38 23,-1 0 0,-1-1 0,-3 0 0,-14 28-22,4-6 52,0 7 8,2-7 125,-8 12-185,42-95 0,0 1 1,12-15-1,5-7 22,91-143-468,31-26 446,-151 212-4,1 0-1,0 1 1,-1-1-1,1 0 0,0 0 1,-1 0-1,1 0 1,0 0-1,0 1 1,0-1-1,-1 0 0,1 1 1,0-1-1,0 1 1,0-1-1,0 1 0,0-1 1,0 1-1,1 0 5,-1 0-3,-1 0-1,1 0 0,-1 1 0,1-1 0,-1 0 1,0 1-1,1-1 0,-1 1 0,0-1 1,1 0-1,-1 1 0,0-1 0,1 1 0,-1-1 1,0 1-1,0-1 0,0 1 0,1-1 0,-1 1 1,0-1-1,0 1 0,0 0 0,0-1 1,0 1-1,0-1 0,0 1 4,0 7-8,0 0 0,-1-1-1,1 1 1,-2-1 0,1 2 8,-13 36 75,-1 0 1,-3-2-1,-1 0 1,-11 16-76,5-11 87,9-15-44,-5 10 154,-9 27-197,40-93 17,1 0 0,2 1 0,9-14-17,59-81-33,-41 61-32,1-5-64,-11 15-42,2 2 1,23-25 170,-54 89-122,-4-1 146,-1 0 1,-1 0-1,-1 0 0,-7 17-24,-39 79 232,28-64-122,-96 216 297,145-316-418,3 2 0,17-20 11,3-5-1,156-236-511,-189 291 476,-15 17 35,0 0 0,0 0 1,0 0-1,0 0 0,0-1 0,0 1 0,0 0 0,0 0 1,1 0-1,-1 0 0,0 0 0,0 0 0,0 0 0,0 0 1,0 0-1,1 0 0,-1 0 0,0 0 0,0 0 0,0-1 0,0 1 1,0 0-1,1 0 0,-1 0 0,0 0 0,0 0 0,0 1 1,0-1-1,0 0 0,1 0 0,-1 0 0,0 0 0,0 0 1,0 0-1,0 0 0,0 0 0,0 0 0,1 0 0,-1 0 1,0 0-1,0 0 0,0 1 0,0-1 0,0 0 0,0 0 1,0 0-1,0 0 0,1 0 0,-1 0 0,0 1 0,0-1 1,0 0-1,0 0 0,0 0 0,0 0 0,0 0 0,0 1 0,0-1 1,0 0-1,0 0 0,0 0 0,0 0 0,0 0 0,0 1 1,0-1-1,0 0 0,0 0 0,0 0 0,0 0 0,-1 1 1,2 4 6,-1 0 0,0 0 0,-1 0 0,1 0 0,-1 0 0,0 0 0,0-1 0,-1 1 0,1 0-1,-2 1-5,-25 52 126,11-22-64,-40 78 87,18-37-20,-16 50-129,55-127-2,-2 7-47,9-13-40,39-52 57,-3-1 1,4-13 31,75-134-508,-107 181 440,-9 12 29,1-1 17,-5 13-4,-1 5-22,-5 19 48,-1-2-1,-1 1 1,-1 0-1,-1-1 1,-5 7 0,1 4 25,2-8-23,12-33 9,16-40 54,15-37-32,-3-2 0,-5-1 0,11-72-33,-7 30 5,-24 114-60,-2 14-64,-1 29 19,-3 3 101,-1 0 0,-1-1 0,-1 1 0,-4 9-1,-40 124 221,37-127-113,36-101 45,17-31-153,-10 25-12,9-34 12,-26 62-90,-7 23 58,-1 0 1,-1-1 0,0-5 31,-12 135-88,-10-31 365,-10 22-277,-8 38 215,39-179-9,5-33-98,0 20-80,-2 0 0,-2 0 0,-3-1 0,-2 1 0,-6-50-28,4 86 12,-1 0 0,-2 0 1,0 0-1,-1 0 0,-7-17-12,14 43-14,-2 1 1,1-1-1,-1 1 0,0 0 0,0-1 0,-2 5 14,1 13 3,0 36 609,-2-80-370,-1 0 0,-1 0 0,-1 1-1,-1 0 1,0 0 0,-1 0-1,-1 1 1,-2-3-242,9 16-42,-1 0 0,0-1 0,0 1 0,0 0 0,0 1 0,-1-1 0,0 0 0,0 1 0,1 0 0,-2 0 0,1 0 0,0 0 0,-1 1 0,1 0 0,-1 0 0,0 0 0,-2 0 42,1 0-438,-1 2-1,1-1 0,0 1 1,-1 0-1,1 0 0,0 0 0,-1 1 1,1 0-1,-2 1 439,-36 13-7164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07.971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278 128 8594,'-4'-1'7082,"2"0"-7052,0 1 0,1 0 0,-1 0 0,0 0 0,0 0 0,1 0 0,-1 0 1,0 0-1,0 0 0,1 1 0,-1-1 0,-1 1-30,-3 3 25,1 0 0,0 1 0,0-1 1,0 1-1,0 0 0,1 1 0,0-1 1,0 1-1,0-1 0,1 1 0,-3 6-25,1-2 90,1 0 0,0 0 0,1 0-1,0 1 1,0-1 0,1 1-1,0 3-89,2-6 28,-1-1-1,1 0 0,0 1 1,0-1-1,1 1 0,0-1 1,0 0-1,1 0 0,1 3-27,-2-8 4,0 1 0,0-1 0,1 0-1,-1 0 1,1 0 0,-1 0 0,1 0 0,0 0-1,0 0 1,0-1 0,-1 1 0,2-1 0,-1 1-1,0-1 1,0 0 0,0 0 0,1 0-1,-1 0 1,0 0 0,1-1 0,-1 1 0,1-1-1,-1 1 1,1-1 0,-1 0 0,1 0 0,-1 0-1,2 0-3,-1 0 18,0 0 0,1 0 0,-1 0 0,0-1 0,0 1 0,0-1 0,0 1-1,0-1 1,0 0 0,0-1 0,0 1 0,0 0 0,0-1 0,0 1 0,-1-1 0,2-1-18,-1 0 48,0-1 1,-1 1 0,1-1-1,-1 1 1,0-1 0,0 0 0,0 0-1,0 0 1,-1 0 0,0 0-1,0-1 1,0 1-49,3-14 184,-2-1-1,0 0 1,-1 1 0,-1-1-1,0 0 1,-4-15-184,4 32 17,-1-1 0,1 1 0,-1-1 0,0 1 1,1 0-1,-1-1 0,0 1 0,-1 0 0,1 0 0,0 0 1,-1 0-1,1 0 0,-1 0 0,1 0 0,-1 1 0,0-1 1,0 1-1,0-1 0,0 1 0,0-1 0,0 1 0,0 0 1,-1 0-1,1 0 0,0 0 0,-1 1 0,1-1 0,0 1 1,-1-1-1,1 1 0,-1 0 0,1 0 0,-1 0 0,1 0 1,-2 0-18,-2 1 3,0-1 1,1 1 0,-1 0-1,1 0 1,-1 0 0,1 1-1,0 0 1,0 0 0,-1 0-1,1 1 1,1-1 0,-1 1 0,0 1-1,1-1 1,-3 3-4,2 0-6,-1 0 0,2 1-1,-1 0 1,1 0 0,0 1 0,0-1 0,1 1 0,0 0 0,0 0-1,1 0 1,0 0 0,1 0 0,-1 0 0,2 1 0,-1-1 0,1 0-1,0 1 1,1 0 6,-1-8 0,0 1 0,1-1-1,-1 1 1,0-1 0,1 1 0,-1-1-1,1 0 1,0 1 0,-1-1 0,1 1-1,0-1 1,0 0 0,0 0 0,0 0-1,0 1 1,0-1 0,0 0-1,0 0 1,0 0 0,0-1 0,1 1-1,-1 0 1,0 0 0,1-1 0,-1 1-1,1 0 1,-1-1 0,1 0 0,0 1 0,1 0 0,-1-1 0,1 1 1,0-1-1,-1 0 0,1 1 1,0-1-1,0-1 1,-1 1-1,1 0 0,0-1 1,0 1-1,-1-1 0,1 0 1,0 0-1,-1 0 1,1 0-1,0-1 0,5-4 27,0 0 0,-1-1 1,0 0-1,-1 0 0,1 0 0,-1-1 0,-1 0 1,1-1-1,-1 1 0,-1-1 0,0 0 0,0 0 1,0 0-1,-1-1 0,-1 1 0,0-1 0,0 1 1,-1-1-1,0 0 0,0-7-27,-2 13 55,0 0-1,0 0 1,0 0 0,0 0-1,0 0 1,-1 0-1,0 0 1,0 1 0,0-1-1,0 1 1,0-1 0,-1 1-1,0 0 1,1 0 0,-1 0-1,0 0 1,-1 0-1,0 0-54,-12-10 205,-1 1-1,-1 0 0,-1 1-204,11 6 47,1 2-37,0-1-1,0 1 1,0 0 0,-1 0-1,1 1 1,-1 0-1,0 1 1,-7-1-10,12 1 3,0 1 0,-1 0 0,1 0 0,-1 0 0,1 0 0,-1 0 0,1 1 0,0 0 0,-1-1 0,1 1 0,0 0 0,0 1 0,-1-1 0,1 1 0,0-1 0,0 1-1,1 0 1,-1 0 0,-2 3-3,1-2-6,1 1 0,0 0-1,0 0 1,0 1-1,1-1 1,0 1 0,-1-1-1,2 1 1,-1 0-1,0-1 1,1 1 0,0 0-1,0 0 1,1 0-1,-1 0 1,1 0 0,0 0-1,0 0 1,1 0-1,0 3 7,0-6-1,-1 1-1,1-1 0,0 0 0,0-1 1,0 1-1,0 0 0,0 0 0,1 0 1,-1-1-1,0 1 0,1 0 0,0-1 1,-1 0-1,1 1 0,0-1 1,-1 0-1,1 0 0,0 0 0,0 0 1,0 0-1,0 0 0,0 0 0,0-1 1,0 1-1,1-1 0,1 1 2,3 0 1,0 0 1,0 0-1,0-1 0,0 1 1,1-2-1,-1 1 0,5-2-1,-8 1 2,-1 0-1,0-1 0,0 1 0,1-1 0,-1 0 0,0 0 1,-1-1-1,1 1 0,0 0 0,-1-1 0,1 0 0,-1 1 1,0-1-1,1 0 0,-1-2-1,4-3 12,-1 0-1,-1-1 1,0 1 0,0-1-1,1-3-11,-3 3 25,-1 1-1,1-1 0,-1 0 0,-1 1 1,0-1-1,0-1-24,0 0 56,-1 10-56,1-1 1,-1 0-1,0 1 1,1-1-1,-1 1 1,0 0-1,1-1 0,-1 1 1,0 0-1,0-1 1,1 1-1,-1 0 1,0 0-1,0-1 1,1 1-1,-1 0 1,0 0-1,0 0 0,0 0 1,1 0-1,-1 0 1,0 0-1,0 1 1,0-1-1,1 0 1,-1 0-1,0 1 1,0-1-1,1 0 1,-1 1-1,0-1 0,0 1 0,-1 1-7,0 1-1,0-1 0,0 1 1,1 0-1,-1 0 0,1-1 1,0 1-1,-1 0 0,2 0 0,-1 0 1,0 1-1,0-1 0,1 0 1,-1 2 7,-1 50-52,3-42 51,-1-4 4,1 0 0,1 0 0,0 0 0,0-1-1,1 1 1,0-1 0,0 1 0,1-1 0,0 0 0,0 0-1,1-1 1,0 1 0,1-1 0,-1 0 0,1-1-1,1 1 1,1 0-3,20 19 90,2-2 1,1-1-1,17 9-90,-25-16 69,30 20 51,45 30 413,74 37-533,-163-99 2,17 14 56,-25-17 99,-5-1-47,1 1 1,-1-1-1,0 0 0,0 0 0,0 0 1,1-1-1,-1 1 0,0-1 1,0 0-1,0 0-110,-17-7 22,0-1 0,0-1 0,1-1 1,0-1-1,0-1 0,2 0 0,0-1 0,-2-3-22,19 16-7,-1 0-1,1 0 1,0 0-1,-1 0 0,1 0 1,0 0-1,0 0 1,0-1-1,0 1 1,0 0-1,0-1 0,1 1 1,-1-1-1,0 1 1,1-1-1,-1 1 1,1-1-1,-1 1 0,1-1 1,0 1-1,0-1 1,-1 1-1,1-1 1,0 0-1,1 1 0,-1-2 9,1 1-11,0 0 0,0 0 1,0 0-1,1 0 0,-1 0 1,0 0-1,1 0 0,0 1 1,-1-1-1,1 0 0,0 1 1,0-1-1,0 1 0,0 0 1,2-1 9,7-4-41,0 1 0,0 1 1,0 0-1,1 1 0,-1 0 1,6-1 40,-6 2-28,0 1 1,0 0 0,0 0-1,-1 1 1,1 1 0,0 0-1,0 0 1,10 3 27,-18-3-2,1 1 1,-1-1-1,1 1 0,-1-1 1,1 1-1,-1 0 1,0 1-1,0-1 1,0 1-1,0-1 0,0 1 1,-1 0-1,1 0 1,-1 0-1,0 0 1,1 0-1,-2 1 0,1-1 1,0 0-1,-1 1 1,1 0-1,-1-1 0,0 1 1,0 0-1,-1 0 1,1 2 1,1 9 7,-1-1 0,0 1 0,-1-1 0,0 1 0,-2 0 0,0-1 0,0 0 0,-1 1 1,-1-1-1,0 0 0,-1-1 0,-1 1 0,0-1 0,-1 0 0,0 0 0,-4 5-7,-6 6 135,0 0-1,-2 0 1,-18 17-135,37-41 4,0 1-1,0-1 1,-1 0 0,1 1-1,0-1 1,0 0-1,0 1 1,-1-1 0,1 0-1,0 1 1,0-1-1,-1 0 1,1 0 0,0 1-1,-1-1 1,1 0-1,0 0 1,-1 0 0,1 1-1,0-1 1,-1 0-1,1 0 1,-1 0 0,1 0-1,0 0 1,-1 0-1,1 0 1,0 0 0,-1 0-1,1 0 1,-1 0-1,1 0 1,0 0 0,-1 0-1,1 0 1,0 0-1,-1 0 1,1-1 0,-1 1-1,1 0 1,0 0-1,-1 0 1,1-1 0,0 1-1,0 0 1,-1 0-1,1-1 1,0 1 0,-1 0-1,1-1 1,0 1-1,0 0 1,0-1 0,-1 1-1,1 0 1,0-1-1,0 1 1,0 0 0,0-1-1,0 1 1,0-1-1,0 1 1,0 0 0,0-1-1,0 1 1,0 0-1,0-1 1,0 1 0,0-1-1,0 1-3,0-40-39,1 27 56,0-7-37,0 1 1,1-1 0,2 1 0,0-1 0,0 1 0,4-7 19,12-25-318,15-29 318,-26 61-94,-9 19 93,0 0-1,0-1 1,0 1 0,0 0 0,0-1-1,0 1 1,0 0 0,0 0 0,0-1-1,0 1 1,0 0 0,1-1 0,-1 1-1,0 0 1,0 0 0,0-1 0,0 1-1,1 0 1,-1 0 0,0 0 0,0-1 0,1 1-1,-1 0 1,0 0 0,0 0 0,1 0-1,-1-1 1,0 1 0,1 0 0,-1 0-1,0 0 1,0 0 0,1 0 0,-1 0-1,0 0 2,4 11-74,-4 31-60,0-34 123,-4 73 114,-4 0-1,-3 0 1,-8 18-103,-4 30 83,23-150 55,0 1 0,-2 0 1,-1-5-139,-2-33 41,0-111-481,1 232 220,-3-1 0,-8 28 220,3-17-71,9-52 79,-6 41 207,-3-1 1,-11 31-216,22-90 139,0-60-34,-3 1 0,-3-1 0,-2 1 0,-6-18-105,8 93-555,-1 16 503,-53 313 54,74-355 160,18-18-156,8-7-62,43-20-225,-82 53 279,1 0 0,-1 0-1,0 0 1,0 0 0,0 0 0,1 0-1,-1 0 1,0 0 0,0 0 0,0 0-1,0 0 1,1 0 0,-1 1 0,0-1 0,0 0-1,0 0 1,1 0 0,-1 0 0,0 0-1,0 0 1,0 0 0,0 1 0,0-1-1,1 0 1,-1 0 0,0 0 0,0 0-1,0 0 1,0 1 0,0-1 0,0 0-1,0 0 1,0 0 0,0 1 0,0-1-1,1 0 1,-1 0 0,0 0 0,0 1-1,0-1 1,0 0 0,0 0 0,0 0 0,-1 1-1,1-1 1,0 0 0,0 0 0,0 0-1,0 0 1,0 1 0,0-1 2,0 17 7,0-12-17,0 243 236,0-246-182,0-2-28,18-75 11,-3-1-1,-4 0 0,-3-1 1,-2-60-27,-6 99-107,0 36 46,0 6-19,0 54 54,-2 8 9,3 0-1,3 0 0,3-1 1,8 26 17,-15-90 1,0 0 0,0 0 0,0 0 1,1 0-1,-1 0 0,0 0 0,0 0 1,1 0-1,-1 0 0,1 0 0,-1 0 0,1 0 1,-1 0-1,1 0 0,0 0 0,0 0 1,-1-1-1,1 1 0,1 0-1,-2-1 2,1 0 0,-1 0 0,1 0 1,-1-1-1,1 1 0,-1 0 0,1-1 0,-1 1 1,1 0-1,-1-1 0,0 1 0,1 0 0,-1-1 0,1 1 1,-1-1-1,0 1 0,1-1 0,-1 1 0,0-1 1,0 1-1,1-1 0,-1 0 0,0 1 0,0-1 0,0 1-2,14-50 114,-12 44-104,9-66-57,-3-1 1,-3 1-1,-4-18 47,2 401-32,-2-303 40,2-11 14,2-13 45,62-529-59,-64 525-32,0-1-1,2 1 0,0 1 1,8-18 24,-12 35-53,0 0 1,0 0-1,1 0 1,-1 0-1,1 0 1,-1 0-1,1 1 1,0-1-1,0 1 1,1-2 52,-3 3-1,0-1 0,1 1-1,-1 0 1,1 0 0,-1-1 0,0 1 0,1 0 0,-1 0 0,1 0 0,-1 0 0,1-1 0,-1 1-1,0 0 1,1 0 0,-1 0 0,1 0 0,-1 0 0,1 0 0,-1 0 0,1 0 0,-1 0 0,1 0-1,-1 1 1,0-1 0,1 0 0,-1 0 0,1 0 0,-1 0 0,0 1 0,1-1 0,-1 0 0,1 0-1,-1 1 1,0-1 0,1 0 0,-1 1 0,0-1 0,1 0 0,-1 1 0,0-1 0,0 1 0,0-1-1,1 0 1,-1 1 0,0-1 0,0 1 0,0-1 0,0 1 0,0-1 0,1 0 0,-1 1 0,0-1-1,0 1 1,0-1 0,0 1 0,-1-1 0,1 1 0,0-1 0,0 1 0,0-1 0,0 1 1,0 24-13,0-1 1,-2 1 0,-1-1 0,-1 1 0,-1-1 0,0 0 0,-2 0 0,-3 3 12,-21 52 213,-30 54-213,37-84 170,-7 6 169,30-22-15,1-24-453,1-24 134,1-9-6,1 1-1,1 0 1,1 0 0,1 0-1,8-18 2,4-21-8,92-375 64,-107 426-43,1-3 4,-1-1-1,-1 0 1,0 1 0,0-1 0,-2-1-17,0 15 13,0 1-6,0-6 6,0 5-12,0 1-23,35 0-111,0-1 145,-1-2-1,0-2 0,23-6-11,-34 7 4,0 3-40,-15 4-6,-14 3 48,-21 0 40,21-6-76,20-5 0,-9 4 30,-1-1 0,1 0 0,-1 0 0,0-1 0,0 1-1,0-1 1,3-2 0,-42 34 97,-2-2 0,-30 16-97,19-11 266,-18 15-266,51-35 22,0 1 0,1 1 1,1 0-1,0 1 0,1 0 1,-1 3-23,10-12 4,3-5-16,0-1-23,0 0 19,0 0-5,0 0-18,0 0 36,0 0 11,0 1-33,0 0-1,0 1 1,0-1-1,0 0 0,-1 0 1,1 0-1,0 1 1,0-1-1,-1 0 1,1 0-1,-1 0 1,1 0-1,-1 1 0,0-1 1,1 0-1,-1 0 1,0 0-1,0 0 26,-1 2-219,-8 17-1896,0-2-3036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12.099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731 263 1824,'-32'3'5169,"-15"7"-2581,34-6-1395,0-1 0,0 0 1,0-1-1,-14 0-1193,-28-2 3891,55 0-3720,12 0-135,104 3 252,-59 0 82,-1-2 1,1-3-1,49-8-370,-49-7 78,-47 13-61,0 0 1,0 1 0,1 1 0,-1 0-1,1 0 1,4 0-18,-243-5 1240,-246 18-1128,368-6 818,105-5-845,4 0-201,115 2-4,-11 1-611,6-6 731,-301 8 228,128-1-88,1 2 0,0 3-1,0 2 1,-43 15-140,99-25 22,0 0 1,1-1-1,-1 1 0,0-1 1,0 0-1,0 0 0,0 0 1,0 0-1,0 0 0,0 0 1,0-1-1,0 0 0,1 1 1,-1-1-1,0 0 0,0-1 1,1 1-1,-1 0 0,-1-2-22,4 3-5,0 0-1,-1 0 1,1 0-1,0 0 1,0 0-1,0 0 1,0-1-1,0 1 1,0 0-1,-1 0 1,1 0-1,0 0 1,0 0-1,0-1 1,0 1-1,0 0 1,0 0-1,0 0 1,0 0-1,0 0 1,0-1-1,0 1 1,0 0-1,0 0 1,0 0-1,0 0 1,0-1-1,0 1 1,0 0-1,0 0 1,0 0-1,0 0 1,0-1-1,0 1 1,0 0-1,0 0 1,0 0-1,0 0 1,0-1-1,0 1 1,0 0-1,1 0 1,-1 0-1,0 0 1,0 0-1,0 0 1,0 0-1,0-1 1,1 1-1,-1 0 1,0 0-1,0 0 1,0 0-1,0 0 6,16-8-53,21-4 92,-36 11-49,113-25 324,0 5 0,97-5-314,-72 9 355,191-18 700,-314 33-1020,406-40 780,-362 37-749,-1 3 1,44 5-67,-48-1 81,0-2 0,1-2 0,18-5-81,-28 2 33,0 2-1,29 3-32,52-4 201,-20-1-80,6 5-121,-15 0 554,45-8-554,-34 1 156,-58 5-43,1-2 0,4-4-113,-10 2 104,1 2-1,38 2-103,-36 2 86,0-3 0,21-4-86,59-7 200,0 5-1,1 6 1,13 7-200,23-2 92,66-9-100,-75-2 24,51 10-1170,-297 18 1201,41-7-30,-127 36-7,85-22 42,-41 5-52,-38-2 147,-1-7 0,-1-8 0,-32-6-147,79-3 52,1 6 0,-25 10-53,64-10 5,3-4-1,0-4 0,-46-5-3,13 0 2,107 2-2,-23 0 11,0 0-1,0-3 1,-29-5-11,58 8-308,5-1 132,15-1 99,28 0 151,227-11-45,94-1-10,-176 9-60,118-21 41,-179 17 102,102 6-102,-151 3 47,-42-2-18,-1-2 0,1-2 0,32-9-29,-6 1 11,165-28 22,-151 37-30,-57 5-2,-1-1 1,0-1 0,0-2-1,0 0-1,75-14 30,-142 16-2275,-6 1-2139,-6-1-8030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14.044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113 572 7810,'0'0'2303,"0"0"-403,5 0 1193,26-3-2237,-1-1 0,0-2 0,0 0 0,0-2 0,-1-2 0,2-1-856,28-9 481,-15 6-361,-11 3-47,1 1-1,8 0-72,-184 32 631,-117 1-631,237-21 83,34-1 18,34 1 21,-4-2-121,-21 2 0,-1-2 0,1-1 0,0 0 0,-1-2 1,1 0-1,0-1-1,-19 3 0,0 1 1,0 0 0,0-1 0,0 1 0,0-1 0,0 0-1,0 0 1,0 1 0,0-1 0,0-1 0,0 1-1,-1 0 1,2-1-1,-30 1 42,5 1-37,-320 0 1255,348 1-1251,0 0 0,0 0-1,0 0 1,0 1-1,0 0 1,2 1-9,21 5 104,20 0 136,-1-3 0,1-2 0,0-2 1,0-2-1,43-8-240,73-23 381,-91 16-217,51-4-164,81-7 415,-1-9 1,24-15-416,-81 20 366,17 5-366,-82 13 59,66-18 107,-77 13-62,18 1-104,20-6 60,-74 14-29,-1 2-1,1 1 1,10 0-31,-6 2 22,-1-2 0,22-6-22,53-9 45,-84 16-23,-1-1 1,15-6-23,51-10 26,-15 6 56,-48 5 46,-31-5-3414,-1 5-1056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20.553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91 485 6769,'2'0'9962,"3"0"-5173,36 0-4918,-22 0 169,7-1-19,0 1 0,1 1 0,-1 2 0,0 1 0,0 0 0,8 5-21,-16-5 5,22 10 30,-39-14 18,-10 0 147,-29 0-131,-1-2 1,1-2-1,-36-8-69,30 5 124,0 2 0,0 2 0,-33 2-124,102 3 207,0 0 0,0 2 0,4 2-207,55 7 501,417-5 994,-322-9-1075,19-6-274,478 7 665,-454-9-693,-79 8-26,150 3 377,-181 6-322,52 1-70,-52-5 3,58 11-80,-110-9 22,34-1-22,-47-3-2,-1 2 0,5 3 2,14 1-2,69 19 9,88 12 33,-153-31-9,-43-6-92,1 1 0,15 5 61,-27-5-30,0 0 0,0 0 0,12-1 29,-19 2-127,-6-3 100,-1 0-1,1 0 0,-1 0 1,1-1-1,0 1 1,-1 0-1,1-1 1,0 1-1,0-1 1,-1 0-1,1 1 1,0-1-1,0 0 1,0 0-1,0 0 1,-1 0-1,1-1 1,0 1-1,0 0 1,1-1 28,4-5-22,0-1 1,-1 1 0,0-1 0,0 0 0,-1-1-1,1-1 22,8-9-44,0-4 30,-1 0 0,-1-1 0,-1 0 0,-1-1 0,-1 0 0,1-10 14,6-11-83,12-17-37,-18 43 91,-2 0 0,0-1 0,2-8 29,-3 11-66,0 0-1,2 1 0,0 0 1,1 0-1,0 1 1,1 0-1,1 1 0,1-1 67,21-28-464,-33 41 440,1 0 1,-1 0 0,1 0-1,-1 0 1,0-1 0,0 1-1,0 0 1,0-1 0,0 1-1,0-1 1,-1 0 23,0 3-1,0 0 1,0 0-1,0 0 0,0-1 0,0 1 1,0 0-1,0 0 0,0 0 1,0 0-1,0 0 0,0 0 0,0 0 1,0 0-1,0 0 0,0-1 0,-1 1 1,1 0-1,0 0 0,0 0 1,0 0-1,0 0 0,0 0 0,0 0 1,0 0-1,0 0 0,0 0 0,-1 0 1,1 0-1,0 0 0,0 0 1,0 0-1,0 0 0,0 0 0,0 0 1,0 0-1,0 0 0,-1 0 0,1 0 1,0 0-1,0 0 0,0 0 1,0 0-1,0 0 0,0 0 0,0 0 1,0 0-1,-1 0 0,1 0 0,0 0 1,0 0-1,0 0 0,0 0 1,0 0-1,0 1 0,0-1 0,0 0 1,0 0-1,0 0 0,0 0 0,0 0 1,0 0 0,-14 15-21,-19 36 13,1 3 0,3 0 0,-20 54 8,20-44-2,22-52-25,11-24-33,12-26-27,32-43-76,-2-2 0,8-32 163,-47 99 2,-4 7-11,0 1-1,0 0 1,1 0 0,1 1-1,1-4 10,-6 11-10,0 1-1,0-1 1,0 1-1,1-1 0,-1 0 1,0 1-1,0-1 0,0 0 1,0 1-1,0-1 0,0 1 1,0-1-1,1 0 1,-1 1-1,0-1 0,0 0 1,1 0-1,-1 1 0,0-1 1,0 0-1,1 0 0,-1 1 1,0-1-1,1 0 1,-1 0-1,0 1 0,1-1 1,-1 0-1,0 0 0,1 0 1,-1 0-1,0 0 0,1 0 1,-1 0-1,0 0 1,1 0-1,-1 0 0,1 0 1,-1 0-1,0 0 0,1 0 1,-1 0-1,1 0 0,-1 0 1,0 0-1,1 0 1,-1 0-1,0-1 0,1 1 1,-1 0-1,0 0 0,1 0 1,-1-1-1,0 1 0,0 0 1,1 0-1,-1-1 1,0 1-1,0 0 0,1-1 1,-1 1-1,0 0 0,0-1 1,0 1-1,0 0 0,0-1 1,1 1-1,-1 0 1,0-1 10,3 30-103,-4-12 143,1 0 0,-2 0 0,0-1 0,-1 1 0,-1-1 0,0 1-1,-1-1 1,-1 0 0,-1-1 0,-5 11-40,-16 29 268,-44 79 362,39-83 331,-35 40-961,-2 0 432,-110 177-225,93-131-83,16-23-77,-29 53 59,62-101-96,-9 18 14,64-113-39,1 1 1,1 1 0,2 1-1,19-19 15,18-23-44,-34 38 21,112-150-226,-108 139 182,-1-2 0,-3-1 0,10-24 67,44-107-1402,29-35 1402,-146 272 107,-3-1 0,-2-3 0,-3-1 0,-2-2 0,-4-2-107,-75 68 434,-41 42 36,141-132-426,1 0 1,2 2-1,1 1 1,-11 22-45,18-28-1,12-20 19,0 0-1,0 0 0,1 1 1,0-1-1,0 1 1,-1 8-18,4-14 6,2-7-7,-1 0-1,1-1 1,0 1-1,0-1 0,0 1 1,1 0-1,-1 0 1,1 0-1,0 0 0,3-4 2,29-40 2,-13 19-2,48-68-115,5 3 1,4 3 0,12-5 114,-40 47-84,-49 48 61,-1 9 16,-1 0 1,0-1-1,-1 1 0,1-1 0,-2 0 0,1 0 1,-1 1-1,0-2 0,-1 4 7,-38 59 57,36-59-50,-93 135 258,-5-5-1,-96 96-264,186-224 55,16-22-29,16-23-29,8-3 1,1-3-140,1 1 0,2 2 0,32-29 142,-61 68-24,-1 0 1,1 0 0,0 0-1,-1 0 1,1 0 0,-1 0 0,0 0-1,0 0 1,0 1 23,0 33 15,-1 1 0,-2-1 0,-2 0 0,-4 14-15,7-39-8,0 1 0,1 0 0,1 0 0,0 6 8,0-7-13,1-10 13,-1-1 0,1 0 0,-1 0 0,1 0-1,0 1 1,-1-1 0,1 0 0,0 0 0,0 0 0,0 0 0,0 0 0,0-1 0,0 1 0,0 0 0,0 0-1,0-1 1,0 1 0,1 0 0,0 0 0,30 13 0,-25-11 1,106 48 16,-96-44-13,-1-1 1,1 0-1,0-1 1,15 1-5,31 10 13,-46-11-2,0-2 1,1 1 0,6-1-12,37 7 27,-36-6 26,1-1 0,0-1-1,0-1 1,0-2 0,9-1-53,28 0 19,-14 2 0,-1-3 1,8-2-20,25-3 3,1 4 1,6 3-4,88-3 103,-128-1 97,39-11-200,-49 8 15,0 2-1,1 2 0,17 0-14,-52 4-2,48 1 189,0-3 0,38-7-187,-33 4-847,-56 9-2564,-1 3-2026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23.380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6 3 744,'-6'-3'9677,"6"4"-4042,10 7-5113,104 92 2787,69 83-3309,-169-167 111,-8-9 3,1 0 0,0 0 1,0 0-1,5 2-114,-11-7 1436,-7-2-952,-10-3-303,-1-6-102,1 0 0,0-1 0,0-1 0,1-1 1,0 0-1,1-1 0,-8-9-79,4 5 19,-4-3-12,2-1 0,0-1 1,1-1-1,2 0 0,0-2 0,1 0 1,-3-9-8,13 14-12,6 20 11,0 0 0,0-1 0,0 1 0,1 0 0,-1 0 0,0 0 0,0 0-1,0 0 1,0 0 0,0-1 0,0 1 0,0 0 0,1 0 0,-1 0 0,0 0 0,0 0-1,0 0 1,0 0 0,0 0 0,1 0 0,-1 0 0,0 0 0,0 0 0,0 0 0,0 0-1,1-1 1,-1 1 0,0 1 0,0-1 0,0 0 0,0 0 0,1 0 0,-1 0 0,0 0-1,0 0 1,0 0 0,0 0 0,1 0 0,-1 0 0,0 0 0,0 0 0,0 0 0,0 0-1,0 1 1,0-1 0,1 0 0,-1 0 0,0 0 0,0 0 0,0 0 1,29 27-29,-1 8 23,-1 2 1,19 34 5,-15-23 89,19 22-89,-46-69 641,-4-11-414,-5-13-105,-9-5-96,-1 1 0,-1 1 0,-8-9-26,-6-10 7,21 34-8,8 10-20,1 8-101,2 0 127,0 1 1,0-1-1,1 0 0,-1 0 0,2 0 1,-1 0-1,1 0 0,0 0 0,1-1 1,-1 0-1,1 0 0,1 0-5,15 23 48,22 32 397,2-2 0,12 8-445,-13-15 338,31 28-12,40 73 234,-98-133-551,-9-12 2,-1 1 0,0 0 0,0 0 0,-1 1 0,4 8-11,-9-14 11,0 0 0,0 0-1,0 0 1,-1 0 0,0 0 0,0 0 0,0 0 0,-1 0 0,0 3-11,0 10 48,-1-8-38,0-1-1,0 1 0,-1-1 1,0 0-1,-1 0 0,0 0 1,0-1-1,-1 1 0,0-1 1,0 0-1,-4 4-9,-11 17-8,-26 40 11,28-43 1,1 0 0,1 1 0,1 1 0,1 0 0,-5 18-4,14-30 6,0-4 6,2 0 1,-1 0-1,2 0 1,-1 0 0,1 0-1,1 3-12,1-13 4,0-1-9,0-7-18,1-1 14,0 0-1,0 0 1,1 0-1,0 0 1,1 0 0,-1 0-1,2-1 10,10-31-63,-4-3-40,-2-1 0,-2 0 1,-1-13 102,-1-144-295,-4 197 290,-2 21-34,1-1 0,-2 1 0,0-1 0,-4 10 39,-5 25-11,7-21 0,-37 232 103,53-410 306,0 30-813,-6-1 0,-5-4 415,0 121-15,0 1-57,0 6-26,-8 93 11,2-44 84,10-80 84,1-1 0,6-13-81,-5 19 191,-1 1 0,-1-1 0,-1 0 0,-1 0 0,0-1-191,-2 21 188,0 6-92,-3 22-92,-1 1 0,-1-1 0,-2 0 0,0-1 0,-2 1 0,-5 11-4,-12 37 54,22-62-49,-8 24-41,2 0 1,1 1 0,-1 25 35,10-62-70,-1 0 0,1 1 0,0-1 0,0 1 0,0-1 0,0 1 0,0-1 0,0 1 0,1-1 0,-1 1 0,0-1 0,1 1 0,-1-1 0,1 0-1,0 2 71,0-3-297,0 1-1,0 0 0,0-1 1,0 1-1,0-1 0,0 1 0,0-1 1,0 0-1,1 1 0,-1-1 0,0 0 1,0 0-1,0 0 0,0 0 0,1 0 1,-1 0-1,1 0 298,18 0-10085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25.487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485 990 6993,'0'0'2625,"0"0"-36,0 0-230,0 0-443,0 0-413,0-5 355,-1 2-1738,0 0 1,1-1-1,-1 1 1,-1 0-1,1 0 1,0 0 0,-1 0-1,1 0 1,-1 0-1,0 0 1,0 0-1,0 0 1,-1 1-1,1-1 1,-1 1-121,-46-42 1164,30 27-722,-107-101 362,126 118-805,0 0 0,-1-1 0,1 1-1,0 0 1,0-1 0,-1 1 0,1 0 0,0-1-1,0 1 1,-1 0 0,1 0 0,0-1-1,-1 1 1,1 0 0,-1 0 0,1 0 0,0 0-1,-1 0 1,1-1 0,0 1 0,-1 0 0,1 0-1,-1 0 1,1 0 0,0 0 0,-1 0 0,1 0-1,-1 0 1,1 0 0,0 1 0,-1-1 1,0 11-10,11 17 16,3-11-53,0 0 0,2-1 0,0-1 0,0 0 0,2-1 0,0-1 0,0 0 0,1-1 0,10 4 47,-27-16-2,-1 1-1,1-1 1,0 0 0,-1 0-1,1 1 1,0-1 0,-1 1-1,1-1 1,-1 1 0,1-1-1,-1 1 1,1-1 0,-1 1-1,1-1 1,-1 1 0,1-1-1,-1 1 1,0 0-1,1-1 1,-1 1 0,0 0-1,1 0 3,-11 6 29,-31-2 149,35-4-132,-2-1-26,0 0 0,0-1 0,0 1 0,0-1 0,1-1 0,-1 0 0,0 0 0,1 0 0,-1-1 0,1 0 0,0-1 0,0 1 0,0-1 0,0-1 0,1 1 0,-1-1 0,1 0 1,1-1-1,-1 1 0,1-1 0,0 0 0,0-1 0,0 1 0,1-1 0,0 0 0,1 0 0,-1 0 0,1-1 0,1 1 0,-1-1 0,1 1 0,1-1 0,-1 0 0,1 0 0,1 0 0,0 0 0,0-1-20,1-54 565,0 6 690,-4-17-1255,-6-3 73,4 40-11,2-1 0,1-7-62,3 16 45,-2-1-1,0 1 0,-2-1 0,-1 1 1,-2 0-1,-8-27-44,12 51 6,1-1-1,0 1 1,0-1 0,1 1 0,-1-1-1,1 1 1,0-1 0,1-2-6,-1 5-4,0 0 0,0 1 0,1-1 0,0 0 0,-1 0 0,1 0 0,0 1 0,0-1 0,0 0 0,0 1 0,1-1 0,-1 1 0,1-1 0,0 1 0,0 0 0,-1 0 4,7-3-47,-1 1 0,0 0 0,1 1-1,0 0 1,0 0 0,0 0 0,0 1-1,0 0 1,0 1 0,1 0 0,-1 0-1,0 1 1,1 0 0,5 1 47,-16 10-33,-8-5 39,0-1 0,0 1 0,0-2 0,-1 0 0,0 0 0,0-1 1,0 0-1,0-1 0,0 0 0,-1-1-6,6 0 3,-25 4 42,-1-2 0,1-2 0,-17-1-45,34 0 10,12 0-13,2 0-30,14-3-48,34-10 48,3 0 35,0-3 1,35-16-3,-86 32 3,0 0-1,0 0 1,0 0 0,0 0 0,0-1 0,0 1 0,-1 0 0,1 0 0,0 0 0,0 0 0,0 0 0,0 0 0,0-1 0,0 1 0,0 0 0,0 0 0,0 0 0,0 0-1,0 0 1,0-1 0,-1 1 0,1 0 0,0 0 0,0 0 0,0 0 0,0-1 0,0 1 0,0 0 0,1 0 0,-1 0 0,0 0 0,0 0 0,0-1 0,0 1 0,0 0-1,0 0 1,0 0 0,0 0 0,0 0 0,0-1 0,0 1 0,0 0 0,1 0 0,-1 0 0,0 0 0,0 0 0,0 0 0,0 0 0,0-1 0,0 1 0,1 0 0,-1 0-1,0 0 1,0 0 0,0 0 0,0 0 0,1 0 0,-1 0 0,0 0 0,0 0 0,0 0-3,-25-3 47,-51 2-82,61 1 53,-102 7 19,116-7-62,1 0-43,3 5-175,17 2 243,2 0 0,-1-1 0,1-1 0,20 1 0,16 5 8,-56-11-6,58 9 31,-59-9 75,-1 0 40,0 0 9,-19 0 57,-67 1-4115,65 3-1628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31.057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770 111 4017,'0'0'5010,"0"0"-2012,-3 0-764,-12 1-1614,0 1 0,-1 0 0,1 2 0,0-1 0,1 2 0,-1 0-1,1 1 1,0 0 0,0 1 0,-8 6-620,-14 10 227,1 1 0,1 1 0,-10 12-227,-8 9 36,1 3-1,-3 8-35,50-47-1166,14-11 925,16-12 328,221-158-227,-247 171 156,1 0 1,-1 0 0,0 0 0,0 0 0,0 0 0,0 0 0,1 0 0,-1 0-1,0 0 1,0 0 0,0 0 0,0 0 0,0-1 0,1 1 0,-1 0 0,0 0 0,0 0-1,0 0 1,0 0 0,0 0 0,0-1 0,1 1 0,-1 0 0,0 0 0,0 0-1,0 0 1,0 0 0,0-1 0,0 1 0,0 0 0,0 0 0,0 0 0,0-1-1,0 1 1,0 0 0,0 0 0,0 0 0,0 0 0,0-1 0,0 1 0,0 0 0,0 0-1,0 0 1,0 0 0,0-1 0,0 1 0,0 0 0,0 0 0,0 0 0,-1 0-17,-11-3 289,-30 2-321,30 2 153,-8 0-41,0 1 0,0 0-1,0 2 1,0 0-1,0 2 1,-2 1-80,-44 17 212,-6 7-212,23-11 31,14-6-2,19-9-16,1 1 0,0 0 0,0 1 1,0 1-1,1 0 0,1 1 0,-1 1 0,-5 5-13,18-14-1,0 0-1,0 0 1,1 1-1,-1-1 1,0 0-1,1 0 1,-1 1-1,1-1 0,-1 0 1,1 1-1,0-1 1,-1 0-1,1 1 1,0-1-1,0 1 1,0-1-1,0 0 0,0 1 1,0-1-1,1 1 1,-1-1-1,0 0 1,1 1-1,-1-1 1,1 0-1,-1 1 1,1-1-1,0 0 0,0 0 1,-1 0-1,1 0 1,0 1-1,0-1 1,0 0-1,0 0 1,0-1-1,0 1 1,1 0-1,-1 0 2,8 7-3,0-1-1,1 0 1,0-1-1,5 3 4,-8-5 4,10 6 97,1 0 0,1-2 0,0 0 0,0-1 0,0-1 0,1 0 1,0-2-1,0 0 0,0-1 0,0-1 0,1-2 0,5 0-101,27 1 198,0 0-42,0-3 0,44-6-156,43-12 573,1 6 1,73 4-574,25 3 595,-166 4-337,780-4 1619,-500 9-1924,-245-2 115,-108 0-63,0 0 27,0 0-8,0 0 22,0 0-29,0 0-1,0 0 25,0 0-13,11-33 22,95-241-192,-99 258 55,1 1-1,0 0 0,1 0 1,1 1-1,0 0 1,1 1-1,1 1 1,0-1-1,5-3 88,-16 15-20,1 0 1,-1-1-1,0 0 1,0 1-1,0-1 0,0 1 1,-1-1-1,1 0 0,0 0 1,-1 1-1,1-1 1,-1 0-1,0 0 0,1 0 1,-1 0-1,0 0 1,0 1-1,0-1 0,0 0 1,-1 0-1,1-1 20,-1-9-35,1 11 29,21-11-240,-9 10 153,-1 0 0,1 0 0,0 1 0,0 0 0,1 1 0,-1 1 0,0 0 0,0 1 0,0 0 0,-1 0 0,1 1 0,0 1 0,-1 0 0,0 1 0,1 0 93,-12-5 2,0 0 0,0 0 0,0 0 0,0 0 0,0 0 0,-1 0 0,1 0 0,0 0 0,0 0 0,0 0 0,0 0-1,0 0 1,0 0 0,0 0 0,0 0 0,-1 0 0,1 0 0,0 0 0,0 0 0,0 1 0,0-1 0,0 0 0,0 0 0,0 0 0,0 0-1,0 0 1,-1 0 0,1 0 0,0 0 0,0 0 0,0 0 0,0 0 0,0 0 0,0 1 0,0-1 0,0 0 0,0 0 0,0 0 0,0 0 0,0 0-1,0 0 1,0 0 0,0 0 0,0 1 0,0-1 0,0 0 0,0 0 0,0 0 0,0 0 0,0 0 0,0 0 0,0 0 0,0 0 0,0 1-1,0-1 1,0 0 0,0 0 0,0 0 0,0 0 0,0 0 0,0 0 0,0 0 0,1 0 0,-1 0 0,0 0-2,-19 2 29,-28-1-42,43-1 23,-24 1 39,0 2-1,0 0 1,1 2-1,0 1 1,-27 9-49,-7 7 340,-59 29-340,107-44 23,0 0-1,0 1 1,1 1-1,0 0 1,0 0 0,1 1-1,1 1 1,0 0 0,0 0-1,1 1 1,-4 6-23,2 0 29,1 0 0,1 0 1,0 0-1,1 1 0,1 1 0,1-1 1,1 1-1,0 4-29,2 0 9,1 0 1,2 0-1,1 19-9,0-1 41,-1-41-21,-24 21 234,22-20-254,-9 7-3,-1 0 1,1 1 0,1 0-1,0 1 1,0 0 0,1 1 0,-2 3 2,52-43-87,291-231 204,-327 255-117,1 1-1,0 0 1,-1 1-1,1-1 1,0 1-1,0 0 1,0 1-1,1-1 1,3 0 0,62-5 6,-62 7-8,3-2 0,-1 2 0,1-1-1,0 2 1,0-1 0,0 2 0,0 0-1,-1 0 1,1 1 0,-1 1 0,0 0-1,0 1 1,0 0 0,4 3 2,-7-4 4,0 1 0,0-2 0,1 1 0,-1-2 0,1 1 0,0-1 1,0 0-1,-1-1 0,1 0 0,0-1 0,0 0 0,0-1 0,0 0 0,0 0 0,3-2-4,-9 2-6,1 1 0,-1-1 0,1 1 0,-1-1 0,1 1-1,-1 1 1,1-1 0,-1 0 0,0 1 0,1 0 0,-1 0-1,0 1 1,1-1 0,0 1 6,-3 0-8,0-1 0,0 1 0,0 0 0,0-1 0,0 1 0,0 0 0,0 0 0,-1 0 0,1 0 0,-1 1 0,0-1 0,0 0 0,1 1 0,-1-1 0,-1 0 0,1 1 0,0-1 0,-1 1 0,1-1 0,-1 1 0,0 0 0,0-1 0,0 1 0,0 2 8,-1 23-21,0-19 14,1 0-1,-1 0 1,1 0 0,1 0-1,0 0 1,0 0 0,1 0-1,0 0 1,0-1 0,1 1-1,3 7 8,-5-15-7,-1 0 1,0-1-1,1 1 0,-1 0 0,1-1 1,-1 1-1,1-1 0,-1 1 0,1-1 1,-1 1-1,1-1 0,0 1 1,-1-1-1,1 1 0,0-1 0,-1 0 1,1 0-1,0 1 0,0-1 0,-1 0 1,1 0-1,0 0 0,0 0 0,-1 1 1,1-1-1,0 0 0,0-1 0,0 1 7,0 0-3,1-1-1,0 1 1,-1-1-1,1 0 1,0 0-1,-1 0 1,1 0-1,-1 0 1,1 0-1,-1 0 1,0 0-1,1-1 4,30-42-148,-31 41 102,25-47-138,-26 49 190,0 1 2,0 0 0,0 0-9,0 0-31,0 0 12,0 0-7,0 0 34,0 0 28,0 0-21,0 0 5,-1-1-9,0 0-1,0 0 1,0 0-1,0 0 1,0 0-1,0-1 1,1 1-1,-1 0 1,0 0-1,1-1 1,-1 1-1,1 0 1,-1-1 0,1 1-1,0 0 1,-1-1-1,1 1 1,0-1-1,0 0-9,-3-32 7,-6 55-62,7 7 136,1 1 0,2 22-81,-4-67 8,-1 0 0,-1 1 0,0-1 0,-1 1 0,-1 0 0,0 1 0,-1 0 0,0 0 0,-3-1-8,6 8 25,-1 0 0,0 0 0,0 0 0,-1 1-1,0 0 1,0 1 0,0-1 0,-1 1 0,0 1 0,0 0 0,0 0-1,0 0 1,-1 1 0,0 0 0,1 1 0,-1 0 0,0 0-25,-34-3 20,1 2 1,-4 2-21,3 1 70,-40-7-70,68 4 10,1 0-1,0 0 0,-1-1 0,1-1 0,1 0 0,-1-1 1,-7-5-10,19 10 3,0-1 1,0 1 0,0-1 0,0 1-1,1-1 1,-1 0 0,1 0-1,-1 1 1,1-1 0,0 0 0,0 0-1,0 0 1,0-1 0,0 1 0,0 0-1,0 0 1,1 0 0,-1-1-1,1-1-3,-1-50-8,2 30 0,-1 22 5,1 0 0,0 0 0,0 1-1,0-1 1,0 0 0,0 0 0,0 0-1,0 0 1,0 1 0,1-1 0,-1 1-1,1-1 1,-1 1 0,1-1 0,0 1-1,0 0 1,-1 0 0,1 0 0,0 0-1,0 0 1,0 0 0,0 1 0,0-1-1,1 0 4,53-15-33,-56 16 34,38-9-17,0-2 0,-1-1 0,0-2 0,-1-2 0,1-2 16,-7-4 5,-27 18-34,1 1 0,-1 0 1,1 1-1,0-1 0,0 0 0,0 1 1,0 0-1,0 0 0,5-1 29,-5 2-54,-3 1 62,-1 0 48,0 0-30,-11 0 16,-10 1-37,0 1 0,0 0 1,0 1-1,0 2 0,0 0 1,1 1-1,0 1 1,1 1-1,-1 0 0,1 2 1,1 0-1,0 1 1,0 1-1,1 1 0,1 0 1,0 1-1,1 1 1,1 0-1,0 1 0,1 1 1,0 0-1,2 1 0,0 0 1,1 0-1,-3 10-5,-86 231 155,73-200-73,-3-2 0,-35 51-82,74-122 20,1 0-1,0 1 1,1 0 0,1 1-1,3-3-18,81-63-56,-49 41-146,19-20 201,-53 45-9,-13 12 30,-8 8 8,-102 99 244,-79 83 926,143-152-1076,41-33-727,5-5-6599,1 0-3502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34.909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0 2545 8554,'0'0'2670,"0"0"-499,3-3 4030,11-8-4666,8-6-1140,-1-1 0,0-1 0,-1 0 0,-1-2-1,-1 0 1,2-5-395,46-50 502,-37 50-401,2 0 0,1 2-1,1 1 1,21-10-101,-21 13 144,-18 11-50,1 2-1,0 0 1,1 0 0,8-1-94,32-13 124,-17 5 65,-25 10-97,1-1 1,-1 0-1,0 0 1,0-3-93,180-117 333,-180 117-248,-1-2 0,-1 0 0,0 0 0,1-2-85,37-33 126,-49 45-112,0 0 0,0-1-1,0 1 1,0 0 0,0-1 0,0 1 0,-1-1 0,1 1 0,-1-1 0,0 0 0,0 1 0,0-1 0,0 0 0,0 0 0,0 0 0,-1-2-14,2-51 184,-2 38-145,-1 12-36,0 0 0,0 0 0,0 0 0,-1 0 0,0 0-1,0 0 1,0 1 0,-1-1 0,0 1 0,0-1-1,0 1 1,-1 0 0,0 0 0,0 1 0,0-1 0,0 1-1,-1 0 1,0 0 0,-4-3-3,-11-7 13,0 1 0,-1 1 0,0 1 0,-11-4-13,-52-15 18,57 22-7,0-2 0,-16-8-11,-10 0 12,43 15-8,0 0 0,0-1 0,0 0 0,1 0 0,-4-2-4,6 0 6,-1-1 0,1 0 0,0 0 1,0 0-1,1-1 0,0 0 0,0 0 0,1-1 1,0 1-1,-2-7-6,6 14 0,0-2-3,-1-1 0,0 0 0,1 1 0,0-1 0,0 0 0,0 0 0,0 0 0,1 0 0,-1 0 0,1 0 0,0 0 0,1 0 0,-1 0 0,1 0 0,-1 0 0,1 0 0,0 0 0,0 0 0,1 0-1,-1 0 1,2 0 3,8-11-9,1 1 1,1 0-1,0 1 0,1 1 0,1 0 0,-1 1 0,2 0 9,35-10-85,-20 10 88,60-21 3,-53 20 0,0-2 0,6-5-6,111-48 10,-40 18-4,0 2-2,-43 18 1,31-19-5,-78 36 11,0-2 0,-1-1 0,-1-1 0,-1-1 0,0-1 0,-1-1 0,-1 0 0,7-11-11,12-13 16,-29 33-9,0 0-1,-1-1 1,0 0-1,-1 0 0,0-1 1,-1 0-1,5-10-6,-6 3 13,2 1-1,0-1 1,8-9-13,3-19-5,-9 19-2,-9 25 10,0-1 1,0 1 0,0 0-1,-1-1 1,0 1 0,0-1-1,0 1 1,0 0 0,0-1-1,-1 1 1,1-1-1,-1 1 1,0 0 0,0-1-1,0 1 1,0 0 0,-1 0-1,1 0 1,-1 0 0,0 0-1,0 0 1,0 0 0,0 1-1,-1-1 1,1 1-1,-1-1-3,-2 0-2,0-1-1,-1 1 0,1 1 1,-1-1-1,0 1 0,1 0 1,-1 0-1,0 0 0,0 1 0,0 0 1,-1 0 2,-69 1-85,40 1 71,18 0 16,1 0 0,-1 2 0,-7 2-2,7-2 23,0 0-1,-1-1 1,-8 0-23,20-2 1,-6 1 3,1-2 0,-1 1 0,0-1 0,1-1 0,-1-1 0,-5-1-4,-25-7 2,1 1 1,-1 3-1,-14 0-2,48 5 0,-80-1-11,71 4 9,1-1-1,-1-1 0,1 0 0,-1-2 0,1 0 0,0 0 0,-10-5 3,-17-8 10,-10-4 25,-23-13-35,42 16 4,-24-12 15,-47-16-19,64 37-304,12 7-4676,20 1-343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33.113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1066 429 5297,'-9'-4'9060,"-20"4"-8223,22 0 116,-5 0-749,-1 1 0,1 1-1,-1 0 1,1 0 0,0 2 0,0-1-1,0 1 1,0 1 0,1 0-1,-1 1 1,-6 5-204,-118 73 762,4 5 0,-84 78-762,167-128 315,32-26-218,-31 28 135,49-40-236,-1-1 0,1 0 0,-1 0 0,1 1-1,0-1 1,-1 0 0,1 0 0,0 0-1,-1 0 1,1 0 0,-1 0 0,1 0-1,0 0 1,-1 0 0,1 0 0,0 0 0,-1 0-1,1 0 1,0 0 0,-1-1 0,1 1-1,-1 0 1,1 0 0,0-1 4,46-25-150,0-1-1,-2-2 1,-2-3-1,0-1 1,7-11 150,-40 35-7,33-30-90,-40 36 112,0-1 1,0 1 0,0-1 0,-1 0-1,1 0 1,-1 0 0,0 0 0,0 0-1,0-1 1,0-1-16,-2 5 18,0 1 0,0 0 0,-1-1 0,1 1 0,0 0 0,0 0 0,0-1 0,-1 1 0,1 0 0,0 0 1,0-1-1,0 1 0,-1 0 0,1 0 0,0 0 0,0-1 0,-1 1 0,1 0 0,0 0 0,-1 0 0,1 0 0,0 0 0,-1 0 0,1 0 0,0 0 0,-1 0 0,1 0 0,0 0 0,0 0 0,-1 0 0,1 0 0,0 0 0,-1 0 0,1 0 0,0 0 0,-1 0 0,1 0-18,-15 2 32,1 3-17,1 0 1,-1 1-1,1 1 0,0 0 1,1 0-1,-1 2 0,2-1 1,-2 3-17,-13 7 88,-87 62 832,4 4-1,-98 97-918,202-175 28,1 0 0,-1 0 1,1 0-1,0 1 0,0-1 0,1 1 0,-1 3-28,-9 15 20,13-25-13,0 0 12,0 0 31,0 0-18,0 0 50,0 0 19,0 0-46,0 0 70,0 0-41,0 0-39,0 0-23,0 0 12,0 0-19,0 0 2,4-2-9,0-1 0,0 0 0,-1 0 0,1-1-1,-1 1 1,0-1 0,0 0 0,2-3-8,11-12 1,40-41 3,18-19 219,3 3-1,3 4 0,3 3-222,-46 40-15,392-280 666,-144 132-469,-234 145-142,-28 17-17,0 1 0,19-8-23,129-55 16,-168 76-16,63-28-25,-51 23-164,1 3 74,-16 3 70,0 0-7,-15 2-12,-3 5 60,2 1 1,-1 1-1,-7 7 4,-24 11 21,13-6-7,0 1 0,-14 13-14,-22 15 6,-173 91 16,133-81-14,-93 68-8,154-91 2,1 3 0,2 1 0,3 2 0,1 2 0,2 2 0,2 2 0,2 1 0,1 5-2,-84 146-24,134-203-65,0-6 97,-1-1 0,0-1 1,0 0-1,7-7-8,18-14 7,67-51-124,-4-3-1,4-13 118,-93 87-53,-4 4 11,-1-1-1,0 1 0,0-1 0,-1-1 0,5-6 43,-36 34-116,-48 61 146,4 3 0,3 3-1,4 2 1,-3 15-30,57-92 35,6-8-32,0 0 0,1-1 1,-1 1-1,0 0 0,1 0 1,-1 0-1,1 0 0,0 0 1,0 1-1,1-1 0,-1 0 1,0 0-1,1 1 1,0 2-4,0-5-14,14-2-11,-9 0 22,-1-1 1,0 1-1,0-1 0,1 0 1,-1 0-1,0 0 0,-1-1 1,1 0-1,0 1 0,-1-1 1,4-4 2,37-41-149,-34 37 73,24-33-218,-28 35 188,-21 28 105,-1 3 11,2 1 0,0 1 0,1 0 0,1 1 0,2 1 0,0-1 0,2 1 0,1 1 0,1-1 0,1 1 0,1 1 0,1 23-10,11-54 109,13-16-51,-2-2-1,0 0 1,-2-1-1,3-5-57,17-22 0,50-64-222,-5-5 0,18-40 222,-149 236-279,-1 1 311,-3 12-32,48-80 1,-66 135 6,60-119-9,1 0 0,1 1 0,1 0 0,-1 15 2,8-25 22,6-14-4,3-10 23,9-11 26,-1 0-1,0-1 1,9-15-67,13-16 52,82-105 13,39-74-65,-3 4-83,-151 216 55,-2 3-9,0 1-1,1 0 1,-1 0-1,1 0 1,0 0 0,2-1 37,-6 4-6,0 1 0,0 0 0,0 0 1,0 0-1,0 0 0,1 0 0,-1 0 1,0 0-1,0 0 0,0 0 1,0 0-1,0 0 0,0 0 0,0 0 1,0 0-1,0 0 0,0 0 0,1 0 1,-1 0-1,0 0 0,0 0 0,0 0 1,0 0-1,0 0 0,0 0 0,0 0 1,0 0-1,0 0 0,0 0 0,1 0 1,-1 0-1,0 0 0,0 0 0,0 0 1,0 0-1,0 0 0,0 0 1,0 0-1,0 0 0,0 0 0,0 1 1,0-1-1,0 0 0,0 0 0,0 0 1,1 0-1,-1 0 0,0 0 0,0 0 1,0 0-1,0 0 0,0 0 0,0 0 1,0 1-1,0-1 0,0 0 0,0 0 1,0 0-1,0 0 0,0 0 1,0 0-1,0 0 0,0 0 0,0 0 6,-1 10-151,1-9 118,-3 13 18,0-1 1,-1 0-1,0-1 1,-1 1-1,0-1 1,-1 0-1,-1 0 1,-6 9 14,-6 12-5,-43 79 20,-160 311 113,215-408 65,11-22 83,12-19-155,144-187-36,-16 26-53,26-70-78,-35 52 11,-125 191 32,0-1 0,1 2 1,3-3 2,-13 15 0,4-2-15,-6 12-26,-3 8 36,-1-1 1,-1 0-1,-1 0 1,0 0 0,-8 10 4,9-15-1,-365 642-7,343-610 133,-26 32-125,102-158 516,31-29-485,-6-3 0,30-66-31,91-233-94,-181 390 92,-23 72-92,-95 193 96,47-117 2,6-9-3,-101 246-2,142-326-8,8-22 3,3-13 6,0 0 0,0 0 0,0 0 0,0 0 0,0 0 0,0 0 0,0 0-1,0 0 1,0 0 0,0 0 0,0 0 0,0 0 0,0 0 0,1 0 0,-1 0 0,0 0-1,0 0 1,0 0 0,0 0 0,0 1 0,0-1 0,0 0 0,0 0 0,0 0-1,0 0 1,0 0 0,0 0 0,0 0 0,0 0 0,0 0 0,0 0 0,0 0-1,0 0 1,0 0 0,0 0 0,0 0 0,63-105 55,-4-3 0,-5-3 0,24-76-55,-10-16-96,-3-26 96,-60 209-36,0-1 0,-2-1 0,0 1 0,0-21 36,-3 42 0,0-1 0,0 1 0,0-1 0,0 1 0,0-1-1,-1 1 1,1-1 0,0 1 0,0-1 0,0 1 0,0 0-1,0-1 1,-1 1 0,1-1 0,0 1 0,0 0 0,-1-1 0,1 1-1,0-1 1,-1 1 0,1 0 0,0-1 0,-1 1 0,1 0-1,0 0 1,-1-1 0,1 1 0,-1 0 0,1 0 0,-1 0-1,1-1 1,-1 1 0,-18 2-25,-19 17-61,13 2 62,0 1-1,2 1 1,1 1-1,-6 10 25,26-32 0,-136 173-2,-23 51 2,-19 26 90,175-245-78,-1 2 65,0-1 0,0 0 1,0 0-1,-1 0 0,0-1 0,-1 0 0,0-1 1,0 1-1,0-1 0,-7 3-77,14-9 14,1 0 0,0 0 0,-1 0 1,1 0-1,-1 0 0,1 0 0,0 0 0,-1 0 1,1 0-1,0 0 0,-1 0 0,1 0 0,0 0 0,-1-1 1,1 1-1,0 0 0,-1 0 0,1 0 0,0-1 1,-1 1-1,1 0 0,0 0 0,0-1 0,-1 1 0,1 0 1,0 0-1,0-1 0,-1 1 0,1 0 0,0-1 0,0 1 1,0 0-1,0-1 0,0 1 0,-1-1 0,1 1 1,0 0-1,0-1 0,0 1 0,0 0 0,0-1 0,0 1 1,0-1-1,0 1 0,1 0 0,-1-1 0,0 1-14,1-25-21,-1 21 63,5-26-34,0 0 0,3 0 1,0 1-1,6-13-8,7-22 11,40-124-93,-47 154-45,0 1 1,2 1-1,2 1 1,9-12 126,-25 40-17,0 0 1,0 0-1,0 0 1,0 1 0,0-1-1,1 1 1,-1-1-1,1 1 1,0 0-1,0 0 1,0 0 0,0 0-1,2 0 17,-5 2-4,1 0 0,-1-1-1,0 1 1,0 0 0,1 0-1,-1 0 1,0 0 0,1 0-1,-1 0 1,0 0 0,1 0-1,-1 0 1,0 0 0,1 0-1,-1 0 1,0 1 0,1-1-1,-1 0 1,0 0 0,0 0-1,1 0 1,-1 0 0,0 1-1,0-1 1,1 0 0,-1 0-1,0 0 1,0 1 0,1-1-1,-1 0 1,0 0 0,0 1-1,0-1 1,0 0 0,1 1-1,-1-1 1,0 0 0,0 1-1,0-1 1,0 0 0,0 0-1,0 1 1,0-1 4,2 20-29,-2-13 11,-3 102 38,-4 0 0,-14 64-20,5-51 10,5 0 0,5 8-10,6-130-1,0 1 0,0-1 1,0 0-1,0 1 0,1-1 0,-1 1 1,0-1-1,0 0 0,0 1 0,0-1 1,0 0-1,0 1 0,1-1 0,-1 1 1,0-1-1,0 0 0,1 0 0,-1 1 1,0-1-1,0 0 0,1 1 0,-1-1 1,0 0-1,1 0 0,-1 1 0,0-1 1,1 0-1,-1 0 0,0 0 0,1 0 1,-1 0-1,1 1 0,-1-1 0,0 0 1,1 0-1,-1 0 0,1 0 0,-1 0 1,0 0-1,1 0 0,-1 0 0,1 0 1,-1-1-1,0 1 0,1 0 1,-1 0-1,0 0 0,1 0 0,-1-1 1,1 1-1,-1 0 0,0 0 0,1-1 1,22-14 8,-1-11 49,-1 0-1,-1-1 1,10-20-57,1 0 31,48-78-67,-5-4 0,-5-2 0,-7-4 0,1-17 36,-55 134-65,-8 18 63,0 0 0,0 0 0,0 0 1,0 0-1,0 0 0,0 0 0,0 0 1,0 0-1,0 0 0,0 0 0,0 0 1,0 1-1,1-1 0,-1 0 0,0 0 1,0 0-1,0 0 0,0 0 0,0 0 1,0 0-1,0 0 0,0 0 0,0 0 1,0 0-1,0 0 0,0 0 0,0 0 1,1 0-1,-1 0 0,0 0 0,0 0 1,0 0-1,0 0 0,0 0 0,0 0 1,0 0-1,0 0 0,0 0 0,0 0 1,0 0-1,1 0 0,-1 0 0,0 0 1,0 0-1,0 0 0,0 0 0,0 0 1,0 0-1,0 0 0,0 0 0,0 0 1,0 0-1,0 0 0,0 0 0,1 0 1,-1 0-1,0 0 0,0 0 0,0 0 0,0-1 1,0 1-1,0 0 0,0 0 0,0 0 1,0 0-1,0 0 2,-2 36-83,-28 133 78,-22 58 5,22-104 5,-11 39 9,-17 82 4,57-242-13,1 0 0,-1 0 0,1 0 0,0 1 0,-1-1 0,1 0 0,0 0 0,0 1 0,1-1 0,-1 0 0,0 0 0,1 1-5,-1-3 4,1 0 0,-1 0 0,0 0 0,1 0 0,-1 0 0,1 0 0,-1 0 0,0 0 1,1 0-1,-1 0 0,1-1 0,-1 1 0,0 0 0,1 0 0,-1 0 0,1 0 0,-1-1 0,0 1 0,1 0 1,-1 0-1,0-1 0,1 1 0,-1 0 0,0-1 0,0 1 0,1 0 0,-1-1 0,0 1 0,0 0 0,0-1 1,1 1-1,-1 0 0,0-1 0,0 1-4,29-49 279,16-36-311,-5-3 1,-3-1 0,-4-1 0,-4-2-1,-4-1 1,-5-2 0,6-64 31,-24 133-109,-7 39-9,-3 18 82,-42 138 38,9 2 0,-9 98-2,46-241 157,3-19-6,1-11 9,8-28-8,0 0 0,2 1 0,4-5-152,13-43 59,3-39-95,-6-2-1,-5-1 1,-4-9 36,-7 62-139,-3 12 52,-9 115-64,-3 1 0,-12 50 151,-3 17 30,9-37-24,-3 17-10,4 1 1,4 37 3,12-132-44,4-14 61,-6-2-3,0-1 1,0 1-1,0-1 1,-1 1 0,1-1-1,0 0 1,-1 0-1,0 0 1,1 0 0,-1 0-1,1-1-14,14-30 75,-1 0-1,-1-1 1,-2-1 0,-2 0-1,-1-1 1,-1 0-1,1-31-74,1-50-42,-6-94 42,-3 78-144,0 70-73,-1 53 89,-1 42 45,-24 412 51,9-222 32,-12 181 648,58-631 88,-6-703-1353,-24 930 580,0 5-134,17 283-107,-6-138 221,-3 32 55,-1-17-18,7 3 20,-12-149-9,-2-12 9,0 0-1,1 1 0,-1-1 1,1 0-1,1 0 0,-1 0 0,1 0 1,0 0-1,1 0 0,-1-1 1,2 3 0,-4-8 2,0 0-1,0 0 1,1 0 0,-1 0 0,0 0 0,0 1 0,0-1 0,0 0 0,1 0 0,-1 0 0,0 0 0,0 0 0,0 0 0,1 0 0,-1 0-1,0 0 1,0 0 0,0 0 0,1 0 0,-1 0 0,0 0 0,0 0 0,0 0 0,1 0 0,-1 0 0,0 0 0,0 0 0,0 0 0,1 0 0,-1 0-1,0 0 1,0 0 0,0 0 0,1-1 0,-1 1 0,0 0 0,0 0 0,0 0 0,0 0 0,0 0 0,1-1 0,-1 1 0,0 0 0,0 0-1,0 0 1,0 0 0,0-1 0,0 1 0,0 0 0,0 0 0,0 0 0,1-1 0,-1 1 0,0 0 0,0 0 0,0 0 0,0-1 0,0 1 0,0 0-1,-1 0 1,1-1 0,0 1-2,3-18 59,-3 16-45,17-252 81,-14-179-95,6-132 31,-8 619-204,7 49 173,2 10-83,3 554 241,-13-665-157,-3 82 136,-14 80-137,0-15 2,19-395 281,-3 25-296,13-19-339,28-128 352,-32 317-4,3 1-1,17-48 5,-25 181-237,-12 157 708,-17 57-471,-7 116 590,18-216-413,5-77-16,4 16-161,6-136 52,0 0 20,0 0 24,0 0 26,0 0 18,0 0-45,0 0-4,0 0 13,0 0-14,0 0-3,0 0 14,0 0-6,0 0 21,0 0-28,0 0 12,0 0 10,0 0-6,0 0-36,-5 0-2757,0 0-666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42.393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4723 0 4081,'0'0'2250,"0"0"-507,0 0-551,0 0 90,0 0 13,0 0-90,-8 1 3822,-9 6-4313,-36 87 554,30-52 526,-26 39-1794,23-38 286,20-31 23,-1-1 0,0 1 0,0-1 0,-8 7-309,6-9 70,-2 5 59,0-1 0,-1-1 0,-1 0 0,0-1 0,-1 0 0,0-1 0,-1 0 0,0-1 0,-6 1-129,-27 10 416,22-8-339,17-8 7,-1 0 0,1-1-1,0 0 1,-10 2-84,-27 5 253,26-6-172,0 0 0,0-1 0,0-1 1,-5-1-82,-522-1 1108,502 1-1109,1 3 0,0 1 0,-22 6 1,-28 6 44,10-2-36,-54 18-8,112-26 1,0-2 0,-18 1-1,19-3 2,1 1-1,0 1 1,-4 3-2,-76 17-15,56-14 18,-3-1-4,1 2-1,0 3 1,-37 16 1,52-15-10,0 2 0,2 1 1,0 1-1,-2 4 10,-29 17 7,12-7-7,16-12 0,-30 25 0,-42 31 28,33-26-16,13-10-4,-1-2 0,-2-3 0,-13 2-8,21-8-22,-43 31 22,38-22-9,25-18 8,-25 17 19,-52 42-18,22-16 5,55-40 3,2 0 1,-9 11-9,-34 30 16,5 1 14,38-39 19,-13 12 8,37-29-53,-1-1 1,-1-1 0,-3 3-5,-14 9 17,16-9-5,-14 9 62,1 2-1,1 0 1,-4 8-74,-59 62 69,47-45-71,21-24 8,-1 0 0,-2 0-6,18-17-3,0 0 0,1 1 0,-1 0 0,2-1 0,-1 2 0,1-1 0,0 0 1,-1 7 2,-12 22-8,13-28 6,0-1 0,1 1-1,0 1 1,0-1 0,1 0 0,0 0 0,1 1 0,-1 4 2,2 82-26,0-54 21,-1-11 9,2 0 0,1 0 0,1 0 0,1 0 0,2-1 0,1 1 0,2-1 0,1-1-4,-1-8 0,1-1 1,1 0-1,1 0 0,0-1 1,8 7-1,22 24-6,12 8 6,-7-7-11,-38-43-3,-7-6 15,-1-1-1,1 1 0,0 0 0,-1 0 1,0 0-1,1-1 0,-1 1 0,0 0 1,0 1-1,0-1 0,0 0 1,0 1-1,-5-11 61,-1 1-1,-1-1 1,1 1 0,-1 1 0,0-1 0,-1 1 0,-5-5-61,-26-27-1,-18-25 7,23 27-6,1-2 0,-21-34 0,44 58-4,1 0-1,0 0 1,1-1-1,1 0 1,0 0-1,1-1 1,1 0-1,1 0 1,0 0-1,0-9 5,0-54-74,4-8 74,0 12-7,0 57 7,1 0 0,1 0 0,0 0 0,1 1 0,3-6 0,6-26 0,-8 36-50,0 0 1,1 0-1,0 0 0,1 1 1,1 0-1,0 1 0,1-1 1,0 2-1,0-1 1,6-4 48,35-44-121,-32 30 30,-13 20 78,0 1 1,0-1-1,2 1 1,-1 0-1,5-4 14,-10 11-12,-1 1 3,0 0 1,-46 26-69,0 1 1,2 3 0,1 1-1,-33 34 77,65-54-17,0 0 0,1 1 0,1 0 0,0 1 0,0 0 0,2 1 0,-2 1 17,-13 34-7,-7 21 7,16-38 1,9-18-4,1 1 0,0-1 1,1 1-1,1-1 0,0 1 0,1 0 0,1 0 1,0-1-1,2 7 3,-1-12 5,1 0 0,0 1 1,0-1-1,1 0 0,0-1 1,1 1-1,5 7-5,-4-5 7,1 0-1,-2 1 1,1-1 0,0 7-7,-4-13-1,-1 2 0,1 0 0,0 0 0,1 0 0,0-1 0,0 1 0,0 0 0,1-1 0,0 0 0,0 0 0,2 2 1,-1-3-2,1-1 0,-1 1-1,1-1 1,0 0 0,0-1-1,0 0 1,1 0 0,-1 0 0,1 0-1,6 1 3,19 5 40,-1 2-1,12 7-39,-15-5-5,-28-41 145,-1-13-138,-2 1-1,-2 0 1,-1 0 0,-2 1 0,-2 0-1,-2-2-1,-21-60-72,33 100 52,2 10-194,11 28 157,3-1 0,3 3 57,14 32 4,4 26 28,-19-47-23,2 0 0,16 25-9,-36-75 3,0 0 0,0 0-1,0 0 1,0 0 0,1 0 0,-1 0 0,0 0 0,0 0 0,0 0 0,1 0 0,-1-1 0,0 1 0,0 0 0,0 0-1,0 0 1,1 0 0,-1 0 0,0 0 0,0-1 0,0 1 0,0 0 0,0 0 0,1 0 0,-1 0 0,0 0 0,0-1-1,0 1 1,0 0 0,0 0 0,0 0 0,0-1 0,0 1 0,0 0 0,0 0 0,0 0 0,0-1 0,0 1 0,0 0-1,0 0 1,0 0 0,0-1 0,0 1 0,0 0 0,0 0 0,0 0 0,0 0 0,0-1 0,0 1-3,5-87 169,-4 0 0,-7-57-169,-9 40-213,16 122 194,1 1 0,1-1 0,0 0-1,1 1 1,5 11 19,36 91 61,-35-95-50,-5-12-8,-4-10-2,0-1 1,1 1 0,-1 0 0,1 0 0,0-1 0,0 1 0,0-1-1,3 3-1,-2-40 215,-2-8-117,0 19-5,-1 0 0,-3-23-93,1 39 173,-2 13-166,-2 13-109,2 2-40,0-1 0,2 1 0,0 0 0,1 0 0,2 0 0,0 6 142,0-18-249,0-1-1,1 0 1,0 1 0,0-1 0,1 0-1,0 0 1,1 0 0,-1-1 0,1 1-1,1-1 1,0 0 0,0 0 0,0 0-1,0-1 1,1 0 0,5 4 249,29 16-4637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45.376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342 984 6121,'0'0'7653,"-2"-1"-3704,-8-4-1825,-51 0 1257,52 4-3223,0 0 1,0 0 0,0-1 0,1 0-1,-1-1 1,1 0 0,-1 0 0,-5-4-159,-64-38 477,64 35-429,1-1 1,0-1-1,0 0 1,-4-7-49,5 6 35,9 10-33,0 0 1,1-1-1,0 0 1,0 1-1,0-1 0,0 0 1,1 0-1,-1 0 1,1 0-1,0 0 0,0 0 1,0 0-1,1-2-2,-1-60 44,1 41-38,1 20-4,-1 0-1,1 0 1,0 0-1,0 0 1,1 1-1,-1-1 1,1 0-1,0 1 1,0-1-1,1 1 1,-1 0-1,1-1 1,0 1-1,0 1 1,2-3-2,9-9 14,1 1 1,1 1-1,4-3-14,11-10 18,-5 5 5,2 1 0,0 2 0,1 0-1,6-1-22,38-23 17,4-1-34,2 3 0,37-11 17,70-34 26,-116 53-4,46-15-22,-12 7 41,-7-1-38,-78 35 182,-16 5-2533,-3 8-1988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47.031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5 7 2713,'-1'-1'7016,"-2"-4"-3269,4 4 1905,12 3-5574,-1-1-1,1 1 1,-1 1-1,1 0 1,8 5-78,38 7 199,26 2 728,-1 3 1,2 4-928,34 4 773,-79-20-614,0 2 0,-1 1 0,0 2-159,-15-4 149,0 0 1,1-2 0,-1-1 0,1-2 0,1 0 0,-1-2 0,15 0-150,30 4 579,-36-2-1957,-1-3-4786,-21-1-3044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2:48.777"/>
    </inkml:context>
    <inkml:brush xml:id="br0">
      <inkml:brushProperty name="width" value="0.1" units="cm"/>
      <inkml:brushProperty name="height" value="0.2" units="cm"/>
      <inkml:brushProperty name="color" value="#C0C0C0"/>
      <inkml:brushProperty name="tip" value="rectangle"/>
      <inkml:brushProperty name="rasterOp" value="maskPen"/>
    </inkml:brush>
  </inkml:definitions>
  <inkml:trace contextRef="#ctx0" brushRef="#br0">1 281 7242,'0'0'2397,"0"0"-333,0 0-411,0 0-389,0 0-262,0 0-176,0 0 8,0 0 17,0 0 40,0 0-13,0 0-197,4-2-46,17-9-365,0-1 1,-1 0-1,6-7-270,-9 7 182,-1 1-1,2 0 1,-1 1-1,1 1 1,9-2-182,56-11 255,-60 17-189,1-1 0,-1-1 0,15-7-66,47-23 167,-59 23-147,-12 8 118,-1-2 1,-1 1-1,1-2 0,7-7-138,-7 7-1856,-13 9-1550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4:08.824"/>
    </inkml:context>
    <inkml:brush xml:id="br0">
      <inkml:brushProperty name="width" value="0.1" units="cm"/>
      <inkml:brushProperty name="height" value="0.2" units="cm"/>
      <inkml:brushProperty name="color" value="#824100"/>
      <inkml:brushProperty name="tip" value="rectangle"/>
      <inkml:brushProperty name="rasterOp" value="maskPen"/>
    </inkml:brush>
  </inkml:definitions>
  <inkml:trace contextRef="#ctx0" brushRef="#br0">836 250 4993,'0'-1'366,"0"0"1,0 0-1,0 0 0,0 0 0,-1 0 1,1 0-1,0 0 0,-1 0 1,1 0-1,-1 1 0,1-1 0,-1 0 1,0 0-1,1 0 0,-1 0 0,0 1 1,1-1-1,-1 0 0,0 1 1,0-1-1,0 0-366,-27-11 2465,-30 3-1135,58 9-1306,-11-1 19,1 1 0,0 0 0,0 0 0,0 1 0,-1 0 0,1 1 0,0 0 0,0 0 0,1 1 0,-1 1 0,1-1 0,-1 2 0,1-1 0,0 1 0,1 1 0,-1-1 0,1 2 0,0-1 0,1 1 1,-1 0-1,1 0 0,1 1 0,-1 0 0,1 1 0,0 0-43,1-1-13,0 0 1,0 1-1,0-1 1,2 1-1,-1 0 1,1 0-1,0 0 0,1 1 1,0-1-1,0 0 1,1 1-1,0 0 1,1-1-1,0 1 1,1 1 12,-1-7-3,1-1 1,0 1 0,0-1 0,0 1-1,0-1 1,1 0 0,-1 1 0,1-1-1,0 0 1,0 0 0,0 0 0,0 0-1,1-1 1,-1 1 0,1-1 0,0 1-1,-1-1 1,1 0 0,0 0 0,0 0-1,1 0 1,-1-1 0,0 1-1,1-1 1,-1 0 0,0 0 0,1 0 2,5 2-5,1 0 1,-1-1 0,1-1-1,0 1 1,-1-2 0,1 1-1,0-1 1,0-1 0,8-1 4,-12 1 1,0-2 0,0 1 0,0 0 0,0-1 0,-1 0 0,0-1 0,1 1 0,-1-1 0,0 0 1,-1 0-1,1 0 0,-1-1 0,0 0 0,0 0 0,1-2-1,3-3 4,-1-1-1,0-1 1,0 0 0,-1 1 0,-1-2-1,4-11-3,-7 17 15,0 0 0,0-1 0,-1 1 0,0-1-1,-1 1 1,1-1 0,-1 1 0,-1-1 0,1 1-1,-2-3-14,2 6 8,-1 0 0,-1 1 0,1-1 0,-1 0 0,1 1 0,-1-1 0,0 0 0,0 1 0,-1 0 0,1 0 0,-1 0 0,0 0 0,1 0 0,-1 0 0,-1 1 0,1-1 0,0 1 0,0 0 0,-4-2-8,-3 0 4,0 0-1,-1 0 0,0 1 0,0 0 0,0 1 0,0 0 0,-1 1 1,1 0-1,0 1 0,-1 0 0,1 1 0,0 0 0,0 1 1,-1 0-1,1 1 0,1 0 0,-1 1 0,0 0 0,1 1 0,0 0 1,0 0-1,-8 6-3,14-8 0,1 0 1,-1 0-1,1 1 1,-1-1-1,1 1 0,0-1 1,0 1-1,1 0 1,-1 0-1,1 1 1,0-1-1,0 0 0,0 1 1,1-1-1,-1 1 1,1 0-1,0-1 1,1 1-1,-1 0 0,1 0 1,0 0-1,0-1 1,0 1-1,1 0 1,-1 0-1,1-1 0,1 2 0,0 2 1,1 1 1,0-1-1,1 1 0,-1-1 0,2 0 0,-1-1 0,1 1 0,0-1 0,1 0 0,0 0 0,0 0 0,0-1 0,7 5-1,-7-6 2,-1-1 0,1 0 0,0 0 0,1-1 1,-1 0-1,1 0 0,-1 0 0,1-1 0,0 0 0,0 0 0,0-1 0,0 0 0,0 0 0,0 0 0,0-1 0,0 0 1,0-1-1,7 0-2,-8-1 3,0 0 1,1 0-1,-1 0 1,0-1 0,0 0-1,0 0 1,0 0-1,-1-1 1,1 0 0,-1 0-1,0 0 1,0-1-1,-1 0 1,1 0 0,-1 0-1,0 0 1,0-1-1,-1 1 1,0-1-1,1-1-3,0-3 5,1 0 1,-1 0-1,-1 0 0,0-1 0,0 0 0,-1 1 0,-1-3-5,0 7 8,0 1 0,-1-1 0,0 0 0,0 1 0,-1-1 0,0 1 1,0-1-1,0 1 0,0-1 0,-1 1 0,0 0 0,0-1 1,0 1-1,-1 0 0,0 0-8,-4-5 19,0 1-1,-1-1 1,0 2 0,0-1 0,-1 1 0,0 0-1,-1 1 1,0 0 0,0 0 0,0 1 0,-9-3-19,4 3 25,0 0 0,0 2 0,-1 0 0,1 1 0,-1 0 0,0 1 0,0 1 0,-11 1-25,11-1 6,1 2 0,0 0 0,0 0 1,0 2-1,0-1 0,-10 5-6,20-5 1,-1 0 1,1 0-1,0 1 0,0 0 1,0 0-1,0 1 0,0-1 1,1 1-1,-1 0 0,1 0 1,0 1-1,0-1 0,1 1 1,-1 0-1,1 0 0,0 0 1,1 0-1,-2 4-1,0 0 1,0 1 1,1-1-1,0 1 0,1 0 1,0 0-1,1 0 0,0 0 1,0 0-1,1 1 0,0-1 1,1 0-1,0 0 0,1 0 1,0 0-1,1 0 0,-1-1 1,2 1-1,0-1 0,0 1 1,0-1-1,1 0 0,1-1 1,-1 1-1,7 6-1,-5-9 0,0 0 0,0 0 0,1 0 0,-1-1 0,1 0 0,0-1 0,0 0 0,1 0-1,0 0 1,6 1 0,1-1 4,1-1-1,-1 0 0,1-1 1,-1-1-1,11-1-3,-22 0 3,0-1 1,0 0-1,0 0 0,0 0 1,0-1-1,-1 0 1,1 0-1,0 0 0,-1 0 1,0-1-1,1 0 0,-1 0 1,0 0-1,0 0 1,-1-1-1,1 1 0,-1-1 1,0 0-1,0 0 0,0 0 1,0-1-1,0 1 1,-1-1-1,1-2-3,3-5 15,-1 0 1,-1 0-1,0 0 0,0 0 0,-1-1 1,-1 0-1,0 0 0,-1 1 1,0-5-16,-1 11 34,-1-1 0,1 0 0,-1 1 0,0-1 0,-1 1 0,1-1 0,-1 1 0,-1-1 0,1 1 0,-1 0 0,0 0 0,0 1 0,-1-1 0,0 0 0,-3-2-34,1 0 40,-2 2 1,1-1 0,-1 1-1,0 0 1,0 0 0,0 1-1,-1 1 1,0-1 0,0 1-1,0 0-40,-18-4 35,1 0-1,-1 2 0,0 1 0,-1 1 1,1 1-1,-1 2 0,-5 1-34,27-1 0,0 1 0,0 1 1,0-1-1,0 1 0,0 0 1,0 0-1,0 1 0,1-1 0,-1 1 1,0 1-1,1-1 0,0 1 1,-1 0-1,1 0 0,0 0 0,1 1 1,-1 0-1,1 0 0,-1 0 0,1 1 1,0-1-1,1 1 0,-1 0 1,1 0-1,0 0 0,0 0 0,1 1 1,-1-1-1,1 3 0,-4 8-8,1 0 0,0 1 0,2-1 0,0 1 1,0 0-1,2 0 0,0 0 0,1 0 0,1 0 0,1 5 8,-1-18-2,0 0 0,1 0 1,0 0-1,-1 0 0,1 0 0,0-1 0,1 1 0,-1-1 0,1 1 0,-1-1 0,1 0 1,0 0-1,0 0 0,0 0 0,1-1 0,-1 1 0,1-1 0,0 0 0,-1 0 0,1 0 1,0 0-1,0-1 0,0 0 0,0 0 0,0 0 0,0 0 0,1 0 0,3-1 2,-1 1-3,-1 0 0,1-1 0,0 0 0,-1 0 0,1-1 0,0 1 0,-1-2 0,1 1 0,-1-1-1,1 0 1,-1 0 0,0 0 0,0-1 0,0 0 0,0-1 0,0 1 0,4-4 3,-4 0 3,1 0-1,-1-1 1,-1 1 0,1-1 0,-1 0-1,-1-1 1,1 1 0,1-7-3,-4 9 6,0 1 0,0-1-1,0 0 1,-1 1 0,0-1 0,0 0 0,-1 0 0,0 0 0,0 0-1,0 0 1,0 1 0,-1-1 0,0 0 0,-2-5-6,1 8 4,0 0 0,0-1 1,0 1-1,0 0 0,-1 0 0,0 0 0,1 0 1,-1 1-1,0-1 0,0 1 0,-1-1 1,1 1-1,0 0 0,-1 0 0,1 1 1,-1-1-1,0 1 0,0 0 0,1 0 0,-5-1-4,-6-1 13,-1 0 0,0 1 0,0 1 0,-12 0-13,19 0-5,0 1 1,-1 0-1,1 1 1,-1 0-1,1 0 0,0 0 1,0 1-1,0 1 1,0-1-1,0 1 0,0 1 1,1-1-1,-1 1 1,1 1-1,0-1 0,0 1 1,1 1-1,-4 2 5,-91 93-18,142-135 41,0 1 0,3 2 0,6-1-23,-19 13-2,0 2 1,2 1 0,0 2 0,1 1-1,23-6 2,-13 9-11,0 1 0,0 2-1,1 2 1,42 0 11,-73 5-25,-5-1-7,0 1-1,-1 0 0,1 1 0,0 0 1,2 1 32,-10-2-4,1 0 1,-1 1 0,1-1-1,-1 1 1,0-1-1,1 1 1,-1-1 0,0 1-1,1 0 1,-1 0 0,0 0-1,0-1 1,0 1 0,1 0-1,-1 1 1,0-1-1,-1 0 1,1 0 0,0 0-1,0 0 1,0 1 0,-1-1-1,1 0 1,0 1-1,-1-1 1,0 1 0,1-1-1,-1 1 1,0-1 0,0 0-1,1 1 1,-1 0 3,0 1 2,0-1 1,0 0 0,0 0-1,-1 1 1,1-1 0,-1 0-1,1 0 1,-1 1-1,0-1 1,1 0 0,-1 0-1,0 0 1,-1 0-1,1 0 1,0 0 0,0 0-1,-1 0 1,1-1-1,-3 3-2,-1-1 16,0 1 0,-1-1 0,0 0 0,1 0 0,-1-1 0,-4 1-16,8-2 3,-11 3 61,-1 0 0,1-1-1,-1-1 1,0 0 0,0 0 0,0-2 0,-6 0-64,19 0 2,1 0 0,-1 0 1,1-1-1,-1 1 0,1 0 0,0 0 1,-1 0-1,1-1 0,-1 1 1,1 0-1,0-1 0,-1 1 1,1 0-1,0-1 0,-1 1 0,1 0 1,0-1-1,0 1 0,-1-1 1,1 1-1,0-1 0,0 1 1,0 0-1,0-1 0,0 1 0,-1-1 1,1 1-1,0-1 0,0 1 1,0-1-1,0 1 0,0-1 1,0 1-1,0-1 0,1 1 0,-1 0 1,0-1-1,0 1 0,0-1 1,0 1-1,1-1 0,-1 1 1,0 0-1,0-1 0,1 1 0,-1-1-2,12-23-100,0 12 63,1-1 0,0 2 0,1 0 0,0 0 0,1 2 0,0-1 0,0 2 0,1 0 0,0 1 0,1 1 0,1-1 37,10-1-19,0 0 1,0 2 0,0 1-1,1 1 1,0 2 0,11 0 18,-35 2-7,0 0 0,0 0 0,0 0 0,0 1 1,0-1-1,0 1 0,0 0 0,0 1 1,0-1-1,0 1 0,-1 0 0,3 1 7,-5-1-3,0 0 1,0 1-1,0-1 0,0 1 0,0-1 0,0 1 0,-1-1 0,1 1 0,-1 0 0,0 0 0,0 0 0,0 0 0,0 0 0,0 0 0,-1 0 0,1 0 0,-1 0 0,0 0 0,0 0 1,0 2 1,0 11 2,-1 1-1,0 0 1,-2 0-1,1-1 1,-2 1-1,0-1 0,-2 0 1,1 0-1,-2 0 1,-7 12-1,5-10 18,-1-2 0,0 1 0,-2-1 1,0-1-1,-1 0 0,0 0 0,-1-2 0,0 0 1,-6 4-19,17-16 28,1 1 1,-1 0 0,1-1-1,-1 1 1,0-1-1,1 0 1,-1 0 0,0 0-1,0 0 1,0-1 0,0 1-1,-2-1-28,4 0 10,0 0-1,0 0 0,1 0 0,-1 0 0,0 0 0,0 0 1,0-1-1,0 1 0,0 0 0,0-1 0,0 1 0,0-1 1,1 1-1,-1-1 0,0 1 0,0-1 0,1 0 0,-1 1 0,0-1 1,1 0-1,-1 1 0,0-1 0,1 0 0,-1 0 0,1 0 1,0 0-1,-1 1 0,1-1 0,0 0 0,-1 0 0,1 0 1,0 0-1,0 0 0,0 0 0,0 0 0,0 0 0,0 0-9,-1-21 0,1 0-1,1 1 0,0-1 0,2 1 1,1 0-1,0 0 0,2 0 0,0 0 1,2 1-1,0 0 0,1 1 0,1-1 1,1 2-1,0-1 0,1 2 0,11-12 1,-13 16-7,1 1 0,0 0 0,1 1 0,0 1 0,0-1 0,1 2 0,1 0 0,-1 1 1,1 0-1,11-4 7,-17 9-11,0 0 0,0 0 0,1 1 0,-1 0 0,1 0 0,-1 1 1,1 0-1,0 1 0,-1 0 0,1 0 0,0 1 0,-1 0 1,1 1-1,-1-1 0,1 2 0,-1-1 0,0 1 0,0 0 0,0 1 1,3 2 10,1 1 4,-1 0 0,-1 1 1,0 0-1,0 0 1,0 1-1,-1 1 1,0-1-1,-1 2 0,0-1 1,-1 1-1,0 0 1,-1 1-1,0-1 1,-1 1-1,0 0 0,0 1 1,-2-1-1,0 1 1,0 0-1,-1 0 1,0 0-1,-1 0 0,-1 0 1,0 0-1,-2 12-4,1-22 35,0 1-1,1-1 1,-1 1-1,-1-1 1,1 0-1,0 1 1,-1-1-1,0 0 1,1 0-1,-1 0 0,0 0 1,-1-1-1,1 1 1,0-1-1,-1 1 1,0-1-1,1 0 1,-1 0-1,0 0 1,0 0-1,0 0 1,-1-1-1,1 1 1,0-1-1,0 0 1,-1 0-1,-2 1-34,-8 0 160,-1 0 1,1 0 0,-1-1-1,0-1 1,1 0-1,-2-2-160,8 2 20,1-2 0,-1 1-1,0-1 1,1 0 0,0 0 0,0-1 0,0 0-1,0-1 1,0 1 0,0-1 0,1-1-1,0 1 1,0-1 0,0 0 0,0 0 0,1-1-1,0 0 1,0 0 0,0 0 0,0-2-20,0 0-18,0 0 1,1 0 0,0 0-1,0-1 1,1 1-1,0-1 1,1 0 0,0 0-1,0 0 1,1 0-1,0 0 1,0 0 0,1-1-1,0 1 1,1 0-1,2-9 18,-2 14-20,0 0 1,0 0-1,1 0 0,0 0 0,0 0 0,0 0 0,0 1 0,0-1 0,1 1 0,-1-1 0,1 1 0,0 0 0,0 0 0,3-2 20,1 0-19,-1 1-1,1 0 0,0 0 1,1 0-1,-1 1 1,1 0-1,6-2 20,1 1-16,1 1-1,0 0 1,0 1 0,0 1-1,0 0 1,0 1 0,13 2 16,-22-1-6,-1 0 0,1 0 1,-1 1-1,1 0 0,-1 1 0,1-1 1,-1 1-1,0 0 0,0 1 1,-1-1-1,1 1 0,-1 0 0,1 1 1,-1-1-1,-1 1 0,1 0 1,-1 0-1,0 1 0,0-1 1,0 1-1,-1 0 0,0 0 0,0 0 1,0 0-1,1 5 6,2 11 0,0 0 0,-1 1-1,-2-1 1,0 1 0,-1-1 0,-2 1 0,0 0 0,0-11-1,-1 0 1,-1 0-1,0 1 1,-1-1-1,0-1 1,0 1 0,-1 0-1,-1-1 1,0 0-1,-1 0 1,-6 10 0,8-15 15,0 0 1,-1 0 0,0 0-1,0-1 1,0 1-1,0-1 1,-1 0-1,0-1 1,0 0 0,0 1-1,0-2 1,-1 1-1,0-1 1,0 0-1,0-1 1,0 1 0,0-1-1,0-1 1,0 1-1,-3-1-15,5 0 22,1-1-1,-1 0 0,1 0 0,-1 0 0,1-1 0,-1 1 1,1-1-1,-1 0 0,1 0 0,-1-1 0,1 1 0,0-1 1,-1 0-22,2 0 5,1-1 0,-1 1 0,0-1 0,1 0 0,-1 1 0,1-1 0,0 0 0,0 0 0,0 0 0,0-1 0,0 1 0,1 0 0,-1-1 0,1 1 0,0-1 0,0-2-5,-3-8 1,1 0 0,1-1-1,0 1 1,1-1-1,1 1 1,0-1 0,1 0-1,1 1 1,0-1-1,1 1 1,0 0 0,1-1-1,1 2 1,6-14-1,-1 6-2,1 0 0,1 1 0,1 0 1,0 1-1,2 1 0,0 0 0,1 1 0,1 1 0,1-1 2,-13 12-4,1 0 0,0 1-1,0-1 1,0 1 0,1 1-1,-1-1 1,1 1 0,0 0-1,0 0 1,0 1 0,0 0-1,1 0 1,-1 1 0,1 0-1,-1 0 1,8 1 4,-11 0-4,0 0-1,0 1 1,0 0-1,0 0 1,0 0-1,0 1 1,-1-1 0,1 1-1,0 0 1,-1 0-1,1 0 1,-1 1-1,0-1 1,0 1 0,0 0-1,0 0 1,0 0-1,0 0 1,-1 0-1,0 0 1,1 1-1,-1-1 1,-1 1 0,2 1 4,4 9-5,-1 1 1,0 0 0,-1 0-1,-1 1 1,2 10 4,-2 3 3,-1 1 0,-1-1 1,-2 1-1,-1 3-3,1 12 26,0-35-16,-1 0 1,1 1-1,-2-1 1,1 0 0,-1 0-1,-1 0 1,0 0-1,0 0 1,-1-1-1,-1 2-10,3-7 24,0-1-1,0 0 0,0 0 0,-1 0 0,1 0 0,-1 0 1,0 0-1,0-1 0,0 1 0,0-1 0,0 0 0,0 0 1,0 0-1,-1 0 0,1-1 0,-1 1 0,0-1 0,1 0 1,-1 0-1,0 0 0,0-1 0,1 1 0,-1-1 0,0 0 1,0 0-1,0 0 0,1-1 0,-1 1 0,-1-1-23,1 0 3,0-1 0,-1 0 1,1 1-1,0-1 0,0-1 0,0 1 0,1-1 0,-1 1 0,1-1 1,-1 0-1,1 0 0,0-1 0,0 1 0,0-1 0,0 1 0,1-1 0,0 0 1,-2-4-4,-3-4 4,1 0 0,1-1 1,0 1-1,1-1 1,-3-13-5,5 13-28,0 0 0,0 0 0,2 0 0,0-1 0,0 1 0,1 0 0,1 0 0,0 0 0,1 0 0,0 0 0,1 1 0,0-1 0,2-1 28,-3 7-16,0 1 0,1-1 0,0 1-1,0 0 1,0 0 0,0 0-1,1 1 1,0 0 0,0-1-1,1 2 1,-1-1 0,1 1-1,0 0 1,0 0 0,1 0 0,-1 1-1,1 0 1,0 0 0,0 1-1,0 0 1,0 0 0,0 1-1,0 0 1,5-1 16,-7 2-9,1 0 1,-1 0-1,1 0 1,-1 0-1,0 1 0,1 0 1,-1 0-1,0 0 0,0 1 1,0 0-1,0 0 0,0 0 1,0 1-1,0-1 0,-1 1 1,1 0-1,1 2 9,-1 1-2,1-1-1,-2 1 1,1 0-1,-1 0 0,0 0 1,0 1-1,0 0 1,-1-1-1,0 1 1,0 0-1,0 5 3,4 17 0,-2 0 1,-1 1-1,-1 0 0,-1-1 1,-3 20-1,1-41 0,0 0 0,-1-1-1,0 0 1,-1 1 0,1-1 0,-1 0 0,-1 1 0,0-1 0,0-1 0,0 1 0,-3 4 0,4-8 4,1-1 1,-1 1-1,0-1 1,0 0-1,1 0 0,-2 0 1,1 0-1,0 0 1,0-1-1,0 1 0,-1-1 1,1 1-1,-1-1 1,1 0-1,-1 0 0,0 0 1,0 0-1,1 0 1,-1-1-1,0 1 0,0-1 1,0 0-1,1 0 1,-1 0-1,0 0 0,0 0 1,0-1-1,1 1 1,-1-1-1,0 0 0,0 0 1,-1 0-5,1-1 2,-1 0 1,1-1-1,-1 1 1,1-1 0,0 1-1,0-1 1,0 0-1,1 0 1,-1-1 0,1 1-1,-1 0 1,1-1-1,0 1 1,0-1-1,1 0 1,-1 0 0,1 1-1,0-1 1,0 0-1,0-3-2,-4-12-5,2-1 0,1 1 0,0-13 5,1 19-10,1 0 1,0-1 0,1 1 0,1 0-1,0 0 1,1 0 0,1 0-1,0 0 1,0 0 0,2 0 9,-3 5-5,1 1 1,0 0 0,0 0-1,1 1 1,0-1-1,0 1 1,0 0-1,1 1 1,0-1 0,0 1-1,1 0 1,-1 1-1,1-1 1,0 1 0,0 1-1,0-1 1,4 0 4,-6 2-4,0 0 1,0 0-1,1 0 1,-1 1 0,1 0-1,-1 0 1,1 1-1,-1-1 1,1 1-1,-1 0 1,1 1 0,0-1-1,-1 1 1,1 0-1,-1 1 1,0-1-1,1 1 1,-1 0 0,0 1-1,0-1 1,0 1-1,0 0 1,-1 0 0,1 0-1,-1 1 1,0-1-1,0 1 1,0 0-1,0 0 1,-1 1 0,0-1-1,1 1 1,-2 0-1,3 3 4,2 7-2,-1-1-1,0 1 0,-1 0 1,0 1-1,-2-1 0,1 1 1,-2-1-1,0 1 1,-1 0-1,-1 0 0,-1 11 3,1-23 12,0 0-1,-1 1 0,1-1 1,-1 0-1,0-1 1,0 1-1,-1 0 0,1 0 1,-1 0-1,0-1 0,0 1 1,0-1-1,0 1 0,-1-1 1,1 0-1,-1 0 1,0 0-1,0 0 0,0 0 1,0-1-1,0 1 0,-1-1 1,1 0-1,-1 0 1,1 0-1,-1-1 0,0 1 1,0-1-1,0 0 0,0 0 1,0 0-1,0-1 0,0 1 1,0-1-1,0 0 1,0 0-1,0 0 0,0-1 1,0 0-1,-3 0-11,4-1 2,0 1 0,0-1 0,0 0 0,0 0 0,0 0 0,0 0 0,1 0 0,-1-1 0,1 1 0,-1-1 0,1 1 0,0-1 0,0 0 0,1 0 0,-1 0 0,0 0 0,1-1 0,0 1 0,0 0 0,0-1 0,0 1 0,0-3-2,-2-9 3,0 1 0,1-1 1,1 0-1,0-10-3,1 10 2,0 5-12,-1 1 0,1 0 0,1-1-1,0 1 1,0-1 0,1 1 0,0 0-1,0 0 1,1 0 0,1 0 0,3-7 10,1 1-15,2 1 1,0-1-1,0 2 1,2 0-1,-1 0 1,5-2 14,-13 11-6,1 1 1,-1 0 0,1 0-1,0 0 1,0 1 0,0-1-1,0 1 1,0 0-1,0 0 1,1 0 0,-1 1-1,0-1 1,1 1-1,0 0 1,-1 0 0,1 1-1,0 0 1,-1-1 0,1 1-1,0 1 1,-1-1-1,1 1 1,0 0 0,-1 0-1,3 1 6,-3 0-2,0 1 0,-1-1-1,1 1 1,-1 0 0,1 0-1,-1 1 1,0-1-1,0 0 1,-1 1 0,1 0-1,-1 0 1,0-1 0,0 1-1,0 1 1,0-1-1,-1 0 3,4 8-2,-1 1 0,-1-1 0,0 1-1,0 0 1,-1 1 2,1 13-3,-2 0 0,0 0 1,-3 22 2,1-41 1,0 0 0,0 0 0,-1 0 0,0 0 0,0 0 0,-1 0 0,0 0 0,0 0 0,0-1 0,-1 0 0,-1 1 1,1-2-1,-1 1 0,-3 3-1,7-9 2,-1 0 1,1 0-1,-1 0 0,0 0 1,0 0-1,1 0 1,-1 0-1,0 0 1,0-1-1,0 1 1,0 0-1,0-1 0,0 0 1,0 0-1,0 1 1,0-1-1,0 0 1,0-1-1,0 1 1,0 0-1,0 0 0,0-1 1,0 0-1,1 1 1,-1-1-1,0 0 1,0 0-1,0 0 1,1 0-1,-1 0 0,0 0 1,1 0-1,-1 0 1,1-1-1,-1 1 1,1-1-1,0 1 1,0-1-1,0 0 0,0 1 1,0-1-1,-1 0-2,-4-17-5,0 0-1,0 0 0,2-1 0,0 1 0,2-1 0,0 1 1,1-1-1,1 0 0,1 0 0,0 0 0,3-3 6,-3 12-12,1 0-1,1 1 0,0 0 1,1-1-1,0 1 1,0 0-1,1 1 0,0-1 1,1 1-1,0 0 0,1 1 1,0-1-1,0 1 1,0 0-1,7-4 13,-13 11-6,1 0 0,-1-1 0,1 1 0,0 0 0,-1 0 0,1 1 1,0-1-1,0 0 0,0 1 0,0-1 0,0 1 0,-1-1 0,1 1 0,0 0 0,0 0 0,0 0 0,0 0 0,0 0 0,0 0 1,0 0-1,0 1 0,0-1 0,0 1 0,-1 0 0,1-1 0,0 1 0,0 0 0,0 0 0,-1 0 0,1 0 0,-1 0 0,1 0 1,-1 1-1,1-1 0,-1 1 0,0-1 0,1 1 0,-1-1 0,0 1 0,0 1 6,7 8-16,-2 0-1,1 1 1,-1 0-1,-1 0 1,2 6 16,-4-10-1,4 13 2,-1 0 0,-1 1-1,0 0 1,-2 0 0,0 0 0,-2 0 0,0 0 0,-2 4-1,1-25 10,0 0 1,0 0 0,0 0-1,0 0 1,0 0 0,0 0-1,0 0 1,0 0 0,0 0-1,-1 0 1,1 0 0,0 0-1,-1 0 1,1 0-1,-1 0 1,1 0 0,-1-1-1,1 1 1,-1 0 0,0 0-1,1 0 1,-1-1 0,0 1-1,0 0 1,0-1 0,1 1-1,-1-1 1,0 1 0,0-1-1,0 1 1,0-1 0,0 0-1,0 1 1,0-1 0,0 0-1,0 0 1,0 0 0,0 0-1,0 0 1,0 0 0,0 0-1,0 0 1,0 0 0,0 0-11,-1-1 10,0 1 0,0-1 1,0 1-1,0-1 0,0 0 0,0 0 1,0 1-1,0-1 0,0-1 1,0 1-1,1 0 0,-1 0 1,1-1-1,-1 1 0,1-1 1,-1 1-1,1-1 0,0 0 0,-1 0 1,1 1-1,0-1-10,-3-9-25,0 1 1,1-1-1,0 0 0,1 0 1,0 0-1,1 0 1,0-12 24,1 18-33,0 0 1,0-1 0,1 1-1,0 0 1,0-1 0,0 1-1,1 0 1,0 0 0,0 0 0,0 0-1,1 0 1,-1 1 0,1-1-1,0 1 1,0-1 0,1 1 0,1-2 32,-1 2-83,0 0 0,0 0 1,0 1-1,0 0 1,0-1-1,1 1 0,-1 1 1,1-1-1,0 1 1,0-1-1,0 2 0,0-1 1,0 0-1,1 1 1,-1 0-1,0 0 0,2 1 83,-6 0-2,0 1-1,0-1 0,0 1 0,1-1 1,-1 1-1,0 0 0,0 0 0,0 0 1,0 0-1,0 0 0,-1-1 0,1 2 1,0-1-1,0 0 0,-1 0 0,1 0 1,0 0-1,-1 0 0,1 1 0,-1-1 1,0 0-1,1 0 0,-1 1 0,0-1 1,0 0-1,0 1 0,0-1 0,0 0 1,0 1 2,3 47-25,-3-46 25,0 134 44,0-136 27,0-9 32,0-211-325,0 215 197,0 0-1,0 0 1,0 0 0,1 1-1,-1-1 1,1 0-1,0 0 1,0 1-1,1-1 1,-1 0 0,1 1-1,0-1 1,-1 1-1,2 0 1,1-3 25,-3 5-53,1 1 49,-1 0 1,1 0 0,0 1-1,-1-1 1,1 1 0,-1-1 0,1 1-1,0-1 1,-1 1 0,1 0-1,-1 0 1,0 0 0,2 1 3,17 10-7,-20-12 8,1 1-1,0 0 1,0-1-1,0 1 1,-1 0-1,1-1 1,0 1-1,-1 0 1,1 0 0,-1-1-1,1 1 1,-1 0-1,1 0 1,-1 0-1,1 0 1,-1 0-1,0 0 1,0 0-1,1 0 1,-1 0-1,0 0 1,0 0-1,0 0 0,-1 24 60,1-18-26,0 7 9,1 11 81,-1 0 0,-2 0 0,0 0 0,-1 0 0,-2-1 1,0 1-1,-4 7-124,4-18 50,0-1 52,0 0 0,0-1-1,-7 10-101,10-18 36,-1 0 0,0 0-1,0 0 1,-1 0 0,1-1 0,-1 1-1,0-1 1,0 0 0,0 0-1,0-1 1,0 1 0,-2 0-36,1-1 31,-11 7 56,0-1 0,-1 0-1,0-2 1,0 0 0,-1 0 0,0-2 0,0 0-1,0-1 1,-8-1-87,-479 3 930,379-10-641,9-1 22,-116-3-139,-200 9-355,433 0 35,-1 0 0,0 0 0,1 0 1,-1 0-1,0 0 0,1 0 0,-1 0 0,0 1 0,1-1 0,-1 0 1,0 1-1,1-1 0,-1 0 0,1 1 0,-1-1 0,0 0 0,1 1 0,-1-1 1,1 1-1,0-1 0,-1 1 0,1 0 0,-1-1 0,1 1 148,-7 6-5529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4:17.127"/>
    </inkml:context>
    <inkml:brush xml:id="br0">
      <inkml:brushProperty name="width" value="0.1" units="cm"/>
      <inkml:brushProperty name="height" value="0.2" units="cm"/>
      <inkml:brushProperty name="color" value="#824100"/>
      <inkml:brushProperty name="tip" value="rectangle"/>
      <inkml:brushProperty name="rasterOp" value="maskPen"/>
    </inkml:brush>
  </inkml:definitions>
  <inkml:trace contextRef="#ctx0" brushRef="#br0">614 379 12419,'0'-2'135,"0"-1"1,-1 0 0,1 0 0,-1 0 0,0 0 0,0 0-1,0 0 1,0 1 0,-1-1 0,1 1 0,-1-1 0,0 1-1,1-1 1,-1 1 0,0 0 0,0 0 0,0 0 0,-1 0-1,1 0 1,0 0 0,-1 0 0,1 1 0,-1 0 0,0-1-1,1 1 1,-1 0 0,0 0 0,0 0 0,0 1 0,0-1-136,-11-2 33,-1 0-1,1 1 1,-1 0 0,0 1 0,-7 1-33,12 1 4,0 0 0,-1 1 0,1 0-1,0 1 1,1 0 0,-1 1 0,1 0-1,-1 0 1,1 1 0,0 0 0,1 1-1,-1 0 1,1 0 0,0 1 0,1 0-1,-1 0 1,0 2-4,-2 2 18,0 1-1,1 0 1,0 0 0,1 1-1,0 0 1,1 0-1,1 1 1,0-1-1,0 2 1,2-1 0,-3 10-18,5-11 25,0 1 1,0 0 0,1 0 0,1 0 0,0 0 0,1-1-1,0 1 1,2 0 0,1 9-26,-2-17 4,0 0 0,1 0 1,-1 0-1,1-1 0,0 1 0,1-1 0,-1 0 0,1 0 1,0 0-1,0 0 0,1-1 0,-1 1 0,1-1 0,0 0 1,0-1-1,0 1 0,1-1 0,0 0 0,-1 0 0,1-1 1,0 0-1,0 0-4,1 1 5,0-1 1,0 0-1,0-1 1,0 1-1,0-1 1,1-1-1,-1 0 0,0 0 1,0 0-1,1-1 1,-1 0-1,0 0 1,0-1-1,0 1 1,0-2-1,0 1 1,-1-1-1,1 0 1,-1 0-1,1-1 1,-1 0-1,0 0 1,-1-1-1,1 1 0,-1-1 1,0-1-1,0 1 1,0 0-1,3-6-5,5-7 56,-1 0-1,-1-1 1,-1-1-1,0 0 0,-2 0 1,0-1-1,-1 0 0,-1 0 1,-1 0-1,-1-1 1,-1 0-1,-1 0 0,-1 0 1,-1 0-1,0 0 1,-2 0-1,-2-6-55,2 17 28,-1 1 0,0 0 0,-1 0 0,0 0 1,0 1-1,-1-1 0,-1 1 0,0 0 0,0 0 0,0 1 0,-1 0 1,0 0-1,-1 0 0,0 1 0,0 0 0,0 1 0,-7-4-28,9 6 2,0 1 0,0 0 0,0 0 0,0 0 0,-1 1 0,1 0 0,-1 0-1,1 0 1,-1 1 0,0 0 0,1 0 0,-1 1 0,0 0 0,0 0 0,0 1 0,1 0-1,-1 0 1,0 0 0,1 1 0,-1 0 0,1 0 0,0 1 0,-1 0 0,1 0 0,0 0-1,1 1 1,-5 3-2,-10 8-2,1 1 0,1 1-1,1 0 1,0 2 0,2 0 0,-8 12 2,14-18-4,1 1 1,1-1 0,0 2-1,1-1 1,0 1 0,1 0 0,1 0-1,0 0 1,1 1 0,0 12 3,1-8-9,1 1 1,1 0-1,1 0 0,0-1 1,2 1-1,3 13 9,-4-29-1,-1 1 1,1-1-1,-1 0 0,1 0 0,1 0 0,-1 0 0,1 0 0,0-1 0,0 1 0,0-1 0,1 0 0,-1 0 1,1 0-1,0 0 0,0-1 0,0 1 0,1-1 0,-1 0 0,1 0 0,0-1 0,0 0 0,0 1 0,0-2 0,0 1 1,0 0-1,1-1 0,2 0 1,0 0-1,0-1 1,1 0 0,-1 0 0,0-1 0,1 0-1,-1-1 1,0 0 0,0 0 0,0-1 0,0 0-1,0 0 1,-1 0 0,0-1 0,1-1-1,-1 1 1,-1-1 0,1 0 0,-1-1 0,0 1-1,0-1 1,1-2 0,11-12 11,-2-1-1,0 0 0,-2-1 0,0 0 1,-1-2-1,1-5-10,-3 5 17,-1-1 1,-1 0-1,-1 0 1,-2-1-1,0 0 1,-2-1-18,-2 14 52,0 0 0,-2 0 0,0 0 0,0 0 0,-1 0 0,0-1 0,-1 1 0,-1 0 0,0 1 0,-1-1 0,0 1 0,-1-1 1,-1 0-53,-5-8 94,0 1 1,-2 0 0,0 1-1,-1 0 1,-1 1 0,-1 1-1,-5-4-94,16 17 6,1 1 0,0 0 0,-1 1 0,0-1 0,1 1-1,-1 0 1,0 0 0,0 1 0,0-1 0,-1 1 0,1 0 0,0 0-1,0 1 1,-1 0 0,1 0 0,0 0 0,0 0 0,-1 1 0,1 0 0,-5 1-6,2 0-2,1 1 0,-1 0 0,1 0 0,-1 1 0,1 0 0,0 0 0,0 0 1,1 1-1,-1 0 0,1 0 0,0 1 0,-4 6 2,1-2-9,0 2 0,2-1 0,-1 1 0,1 1-1,1-1 1,0 1 0,1 0 0,1 0 0,-2 9 9,1-2-13,2 2 1,0-1-1,2 0 0,0 0 1,2 21 12,-1-37-2,1 0-1,-1 1 1,1-1 0,0 1 0,0-1 0,0 0 0,1 0 0,0 0 0,0 0-1,0 0 1,0 0 0,1 0 0,0-1 0,0 1 0,0-1 0,1 0 0,0 0 0,-1 0-1,1 0 1,1-1 0,-1 1 0,0-1 0,1 0 0,0-1 0,-1 1 0,1-1-1,0 0 1,0 0 0,0 0 0,1-1 0,-1 0 0,0 0 0,1 0 0,4 0 2,-6-2 1,0 0 0,0 0 0,0 0 1,0-1-1,0 1 0,0-1 0,0 0 0,-1 0 1,1 0-1,-1-1 0,0 1 0,1-1 1,-1 0-1,0 0 0,-1 0 0,1 0 0,0 0 1,-1-1-1,0 1 0,1-2-1,9-14 15,-1-1 1,-1 0-1,0-2-15,-9 20 0,7-15 11,-1-1-1,-1 1 0,0-1 1,-1-1-1,-1 1 0,-1-1 0,0 1 1,-2-1-1,0 0 0,-1 0 1,-2-12-11,2 30 2,0-1 0,0 0 0,-1 1 1,1-1-1,0 1 0,-1-1 0,1 1 1,-1-1-1,0 1 0,1-1 0,-1 1 1,0 0-1,0-1 0,0 1 0,0 0 1,0 0-1,-1-1-2,1 2 2,0-1-1,0 1 1,1-1-1,-1 1 1,0 0-1,0-1 1,0 1-1,0 0 1,0 0-1,0-1 1,0 1 0,0 0-1,0 0 1,0 0-1,0 1 1,0-1-1,0 0 1,0 0-1,0 0 1,-1 1-2,-1 0-4,0 1 0,-1 0 0,1-1 0,0 1-1,0 0 1,0 1 0,1-1 0,-1 0 0,0 1 0,1 0 0,-1-1 0,1 1 0,-1 2 4,-37 64-7,2 1 1,4 3-1,3 0 1,3 2 0,-2 21 6,26-84 15,1-1 1,1 1 0,0 0 0,1-1-1,0 6-15,2-16 6,1-1 0,-1 1-1,1-1 1,-1 0-1,1 1 1,-1-1 0,1 0-1,0 0 1,-1 0-1,1 0 1,0-1 0,-1 1-1,1 0 1,-1 0-1,2-1-5,3-2 7,1 0-1,-1 0 0,1 0 0,-1-1 1,0 0-1,-1 0 0,1-1 1,-1 1-1,1-1 0,-2 0 0,1-1 1,0 1-1,0-3-6,8-10 25,-1 0 0,-1-1-1,7-16-24,-14 27 2,-1-1 0,0 1 0,0-1 0,-1 0-1,0 1 1,0-1 0,-1 0 0,0 0-1,-1-7-1,0 15 1,-1 0-1,1 0 0,-1 0 0,0 0 0,1-1 1,-1 1-1,0 1 0,0-1 0,0 0 0,0 0 1,0 0-1,0 0 0,0 1 0,0-1 0,0 0 1,0 1-1,0-1 0,0 1 0,0-1 0,0 1 1,-1 0-1,1-1 0,0 1 0,0 0 0,-1 0 1,1 0-1,0 0 0,0 0 0,-1 0 1,1 0-1,-1 0 0,-46 4-12,42-2 8,0 1-1,-1 0 1,1 0-1,0 0 1,0 1-1,1 0 1,-1 0-1,1 0 1,0 1 0,0 0-1,0 0 1,1 0-1,-4 5 5,-7 11-17,0 1 0,-11 23 17,13-17 12,1 0 0,1 1 0,2 0 1,1 1-1,1 0 0,1 1 0,2-1 0,1 1 0,2 0 0,1 12-12,0-41 1,0 1-1,0-1 1,0 0 0,0 1-1,1-1 1,-1 1-1,1-1 1,-1 0-1,1 1 1,0-1-1,0 0 1,0 0-1,0 1 1,0-1-1,1 0 1,0 0-1,-1-1 1,1 0 1,-1 0-1,1 0 0,-1 0 1,1 0-1,-1 0 0,1 0 0,0-1 1,0 1-1,-1-1 0,1 1 1,0-1-1,0 0 0,0 0 1,-1 1-1,1-1 0,0-1 0,0 1 1,0 0-1,0 0 0,1-1-1,0 0 12,1 0-1,-1 0 0,1-1 0,-1 1 0,0-1 0,1 0 1,-1 0-1,0 0 0,0 0 0,0 0 0,0-1 0,-1 1 0,1-1 1,-1 0-1,2-1-11,32-53 95,-27 41-91,1-2 7,-2 0 1,0 0-1,-1-1 0,0 0 1,-2 0-1,0-1 0,-1 0 0,-2 0 1,1 0-1,-2 0 0,-1-6-11,0 23 0,-1 1 0,1-1 0,-1 0 0,0 1 1,1-1-1,-1 1 0,0-1 0,0 1 0,-1 0 0,1 0 0,0-1 0,-1 1 0,0 0 0,1 0 0,-1 0 0,0 0 0,0 1 1,0-1-1,0 0 0,0 1 0,0-1 0,-1 1 0,1 0 0,0 0 0,-1 0 0,1 0 0,-1 0 0,1 1 0,-1-1 1,0 1-1,1-1 0,-1 1 0,1 0 0,-1 0 0,0 0 0,1 0 0,-1 1 0,1-1 0,-1 1 0,0 0 0,1-1 0,-1 1 1,1 0-1,0 0 0,-1 1 0,1-1 0,0 0 0,0 1 0,0 0 0,0-1 0,-1 1 0,-4 8-12,-1-1-1,1 1 1,0 1 0,1-1-1,1 1 1,-1 0 0,2 1-1,0-1 1,-3 11 12,-2 13 4,2 0 0,-3 27-4,10-60 0,-5 35-2,1 1-1,2 0 0,3 31 3,-1-68 0,0 1 0,0-1 0,0 0 0,0 0 0,0 0 0,0 0-1,1 1 1,-1-1 0,0 0 0,1 0 0,-1 0 0,1 0 0,-1 0-1,1 0 1,0 0 0,-1 0 0,1 0 0,0 0 0,0 0 0,-1 0-1,1-1 1,0 1 0,0 0 0,0 0 0,0-1 0,0 1-1,0-1 1,0 1 0,0-1 0,1 1 0,-1-1 0,0 0 0,0 1-1,0-1 1,0 0 0,1 0 0,-1 0 0,0 0 0,0 0 0,0 0-1,0 0 1,1-1 0,-1 1 0,0 0 0,0 0 0,1-1 0,2-1 2,1 1 0,-1-1 0,0 0 0,0-1 1,0 1-1,0-1 0,0 1 0,-1-1 0,1 0 1,-1-1-1,3-2-2,4-8 13,0-1 1,0 0 0,-2 0-1,0-1 1,-1 0-1,0-1 1,-2 0-1,4-13-13,-3-1 9,-1 0-1,-1 0 1,-1 0 0,-2-18-9,-1 46 0,0 0 1,-1 0 0,1 0 0,-1 0-1,1 0 1,-1 0 0,0 0 0,0 0 0,0 0-1,-1 0 0,2 3 0,-1-1 0,1 0 0,0 1 0,-1-1 0,1 1 0,-1-1 0,1 1 0,-1-1 0,1 1 0,-1-1 0,1 1 0,-1 0 0,0-1 0,1 1 0,-1-1 0,1 1 0,-1 0 0,0 0 0,1 0 0,-1-1 0,0 1 0,0 0 0,1 0 0,-1 0 0,0 0 0,1 0 0,-1 0 0,0 0 0,0 0 0,1 0 0,-1 1-1,0-1 1,1 0 0,-1 0 0,0 1 0,1-1 0,-1 0 0,1 1 0,-1-1 0,0 0 0,1 1 0,-1-1 0,1 1 0,-1 0 0,-1 2-1,-1 0 0,1 0 1,0 0-1,0 0 0,1 1 0,-1-1 0,1 1 0,-1 0 0,1-1 1,0 1-1,0 0 0,1-1 0,-1 1 0,1 0 0,0 2 1,-2 5-1,-5 63-10,3 0 0,3 0 1,5 33 10,-1-72 2,1-1 1,2 1 0,2-1 0,1-1 0,11 29-3,-17-56 0,-1 0 0,1-1 0,0 1-1,0-1 1,0 0 0,1 0 0,0 0 0,2 2 0,-6-6 1,1 0-1,0-1 1,0 1 0,0 0 0,0 0 0,0 0 0,0-1 0,0 1 0,0 0 0,0-1 0,0 1 0,0-1 0,1 0 0,-1 1 0,0-1 0,0 0 0,0 1 0,1-1 0,-1 0 0,0 0 0,0 0 0,1 0 0,-1-1 0,0 1 0,0 0 0,1 0 0,-1-1 0,0 1 0,0 0 0,0-1 0,0 0 0,0 1 0,1-1-1,-1 1 1,0-1 0,0 0 0,-1 0 0,1 0 0,0 0 0,0 0 0,0 0 0,0 0 0,0 0-1,4-7 40,-1-1 0,1 1 0,-1-1 0,-1 0 0,1 0 0,0-4-40,3-9 60,11-31-34,-2-1 0,-2 0 0,-3-1 0,-2-1 0,-3 0 0,0-50-26,-30 211-310,15-17 309,3 1 1,7 67 0,-1-68 7,0-69-8,2 47 5,-2-60-8,1 0-1,0 0 0,1 0 1,-1-1-1,1 1 0,0-1 1,0 1-1,1-1 1,1 3 4,-4-7 2,0-1 0,1 0 0,-1 1 1,0-1-1,0 1 0,1-1 1,-1 0-1,0 1 0,1-1 0,-1 0 1,1 1-1,-1-1 0,0 0 1,1 1-1,-1-1 0,1 0 0,-1 0 1,1 0-1,-1 1 0,1-1 1,-1 0-1,1 0 0,-1 0 0,1 0 1,-1 0-1,1 0 0,-1 0 1,1 0-1,-1 0 0,0 0 0,1 0 1,-1 0-1,1 0 0,-1-1 1,1 1-1,-1 0 0,1 0 1,-1 0-1,1-1 0,-1 1 0,0 0 1,1-1-1,-1 1 0,1 0 1,-1-1-1,0 1 0,1 0 0,-1-1 1,0 1-1,0-1-2,15-22 212,1-18-172,-1-1-1,-2-1 1,-2 0-1,-2-1 0,-2 1 1,-1-2-1,-3 1 1,-2 0-1,-2-24-39,1 66-2,-5-40-47,4 40 46,1 0 0,0 1 0,-1-1-1,1 0 1,-1 1 0,0-1 0,0 0-1,1 1 1,-1-1 0,0 1 0,0 0-1,0-1 1,0 1 0,-1 0 0,1-1 0,0 1-1,-1 0 1,1 0 0,0 0 0,-1 0-1,0 0 4,1 1-5,0 0 0,0 0 0,0 0 0,0 0 0,0 0 0,0 0 0,0 0 0,0 0 0,0 0-1,0 1 1,0-1 0,0 0 0,0 1 0,0-1 0,0 1 0,1-1 0,-1 1 0,0-1 0,0 1 0,0-1 0,1 1-1,-1 0 1,0 0 0,0-1 0,1 1 0,-1 0 0,1 0 0,-1 0 0,1 0 0,-1-1 0,1 1 0,0 0 0,-1 0-1,1 0 1,0 0 0,0 0 5,-12 42-99,11-40 93,-9 73-15,3 1 0,3 0 1,5 46 20,-1-53-4,0-42 6,0 28-7,4 16 5,-3-54 10,2-1 0,0 0-1,1 0 1,1 0 0,0 0 0,3 3-10,-8-18 4,1-1 1,0 1-1,-1 0 1,1-1-1,0 1 1,0-1-1,0 1 1,0-1-1,0 1 1,0-1-1,0 1 1,0-1-1,1 0 1,-1 0-1,0 0 1,1 0-1,-1 0 1,1 0-1,-1 0 1,1 0-1,0-1 1,-1 1-1,1-1 1,0 1-1,1 0-4,-1-2 11,-1 1 0,1-1 0,0 0 0,0 1-1,-1-1 1,1 0 0,-1 0 0,1 0 0,-1 0 0,1 0 0,-1 0 0,1-1-1,-1 1 1,0 0 0,0-1 0,0 1 0,0-1 0,0 1 0,0-1 0,0 1-1,0-1 1,0 0 0,-1 1 0,1-3-11,10-24 63,-1-1 0,-2-1 0,0 0 0,-3 0 0,3-25-63,-2-31 216,-5-37-216,0 115-3,-4-38-49,3 44 50,0 0-1,-1 0 1,1-1-1,-1 1 1,0 0-1,1 0 1,-1 0-1,0 0 1,0 0-1,-1 0 1,1 0-1,0 0 1,-1 0-1,1 0 1,-1 1-1,1-1 0,-1 0 3,2 2-1,-1 0-1,1 0 0,0 0 0,-1-1 0,1 1 0,0 0 1,-1 0-1,1 0 0,-1 0 0,1-1 0,0 1 0,-1 0 1,1 0-1,-1 0 0,1 0 0,0 0 0,-1 0 0,1 0 1,-1 0-1,1 0 0,0 0 0,-1 1 0,1-1 0,-1 0 1,1 0-1,0 0 0,-1 0 0,1 1 0,0-1 0,-1 0 1,1 0-1,0 1 0,-1-1 0,1 0 0,0 1 2,-10 16-149,3 3 112,2 0-1,0 0 1,1 1-1,1 0 0,0 7 38,-3 111 11,6-104-18,-2 31 14,-1-9 11,2 1 0,3-1 0,3 0 0,3 3-18,-8-56 4,10 36 5,-10-39-6,0 0 1,0 0 0,0 0-1,1-1 1,-1 1 0,0 0 0,0 0-1,1 0 1,-1-1 0,0 1-1,1 0 1,-1 0 0,1-1-1,-1 1 1,1 0 0,-1-1 0,1 1-1,-1-1 1,1 1 0,0-1-1,-1 1 1,1-1 0,0 1-1,-1-1 1,1 1 0,0-1 0,0 0-1,-1 0 1,1 1 0,0-1-1,0 0 1,0 0 0,0 0 0,-1 0-1,1 0 1,0 0 0,0 0-1,0 0 1,0 0-4,12-15 191,-4-7-120,0 0-1,-1 0 1,-2 0 0,0-1 0,-1 0 0,-2 0 0,1-10-71,1-51 79,-3-34-79,-2 95 12,0 11-10,0 6-1,1 0-1,-1 0 1,0 0-1,-1 0 1,1 0-1,-1-1 1,0 1-1,-1 0 1,1 1-1,-1-1 1,-1 0-1,1 0 1,-2-2-1,4 8-1,0 0 0,-1-1 0,1 1 0,0 0 0,-1-1 0,1 1 0,0 0 0,-1-1 0,1 1 0,-1 0 0,1 0 0,-1-1 0,1 1 0,0 0 0,-1 0 0,1 0 0,-1 0 1,1 0-1,-1 0 0,1-1 0,-1 1 0,1 0 0,-1 0 0,1 0 0,-1 1 0,1-1 0,-1 0 0,1 0 0,0 0 0,-1 0 0,1 0 0,-1 1 0,1-1 0,-1 0 0,1 0 0,0 0 0,-1 1 0,1-1 0,-1 0 0,1 1 0,0-1 0,-1 0 0,1 1 0,0-1 0,0 1 0,-1-1 0,1 0 1,0 1-1,0-1 0,0 1 0,-1-1 0,1 1 0,0-1 0,0 1 0,0-1 0,0 1 0,0-1 1,-9 32-91,8-30 82,-9 69-6,3 1-1,2 0 1,4 0-1,4 1 16,-3 15-8,0-71 6,0-7 0,0 0 1,0 0-1,1 0 1,0 1-1,3 7 2,-4-18 0,0 1 0,0-1 0,0 1 0,0-1 0,0 1 0,0-1-1,0 1 1,0-1 0,1 0 0,-1 1 0,0-1 0,0 1 0,0-1 0,1 1 0,-1-1 0,0 1-1,1-1 1,-1 0 0,0 1 0,1-1 0,-1 0 0,0 1 0,1-1 0,-1 0 0,1 0-1,-1 1 1,1-1 0,-1 0 0,1 0 0,-1 0 0,1 1 0,-1-1 0,0 0 0,1 0-1,-1 0 1,1 0 0,0 0 0,-1 0 0,1 0 0,-1 0 0,1 0 0,-1 0 0,0-1 0,1 1 0,0-1 5,1 0 0,-1 1 0,0-1 1,0 0-1,0-1 0,0 1 1,0 0-1,0 0 0,0 0 0,0-1 1,-1 1-1,1 0 0,0-1 1,-1 0-6,9-23 37,-2 0 1,-1 0 0,-1-1-1,2-25-37,-2-18 23,-3-23-23,-2 89 0,-4-80 16,3 75-21,-1 0 0,0 0 0,0 0 1,0 1-1,-1-1 0,0 0 1,-1 1-1,0 0 0,0 0 5,4 5-3,-1 1-1,0-1 1,1 1-1,-1 0 1,0 0-1,0-1 1,0 1 0,0 0-1,0 0 1,0 0-1,0 0 1,0 0-1,0 0 1,-1 1-1,1-1 1,0 0-1,0 0 1,-1 1-1,1-1 1,-1 1 0,1-1-1,0 1 1,-1 0-1,1-1 1,-1 1-1,1 0 1,-1 0-1,1 0 1,-1 0-1,1 0 1,-1 1-1,1-1 1,-1 0 0,1 1-1,0-1 1,-1 1-1,1-1 1,-1 1 3,-1 2-10,0-1 0,0 1 0,0-1 0,0 1 0,0 0 0,1 0 0,0 0 0,-1 0 0,1 1 0,0-1 0,1 1 0,-1-1 0,0 3 10,-10 32-23,1 1 1,2 1-1,2-1 0,2 1 0,1 0 1,2 1-1,2-1 0,5 37 23,-5-77 0,0 1 0,0-1 0,0 1-1,0-1 1,0 1 0,0-1-1,1 1 1,-1-1 0,0 1-1,0-1 1,0 1 0,1-1-1,-1 1 1,0-1 0,1 1 0,-1-1-1,0 1 1,1-1 0,-1 0-1,0 1 1,1-1 0,-1 0-1,1 1 1,-1-1 0,1 0-1,-1 0 1,1 0 0,-1 1-1,0-1 1,1 0 0,0 0 0,-1 0-1,1 0 1,-1 0 0,1 0-1,-1 0 1,1 0 0,-1 0-1,1 0 1,-1 0 0,1 0-1,-1 0 1,1 0 0,-1 0-1,1-1 1,-1 1 0,1 0 0,-1 0-1,1-1 1,-1 1 0,0 0-1,1-1 1,-1 1 0,1 0-1,-1-1 1,0 1 0,1 0-1,-1-1 1,0 1 0,1-1 0,4-8 3,0 0 0,0 0 0,-1-1 0,0 0 0,0 0 0,-1 0 1,0 0-1,-1-1 0,-1 0-3,5-25 14,-2 0 0,-2-2-14,0 20 7,-2-1 1,-1 0 0,0 0-1,-1 1 1,-2-4-8,2 12 4,-1-1 1,-1 1 0,0 0 0,0 0-1,-1 0 1,0 1 0,-1 0-1,0-1 1,-3-2-5,-3-4 5,-1 1 0,0 0 0,-1 1 1,-9-7-6,18 18 0,1-1 0,-1 1 0,0 0 0,0 0 1,0 0-1,0 1 0,0 0 0,-1 0 0,1 0 1,-1 0-1,1 1 0,-1 0 0,0 0 0,1 1 0,-1-1 1,0 1-1,-5 1 0,8 0-6,-1 0 0,0 0 0,1 1 1,0-1-1,-1 1 0,1 0 0,0 0 0,0 0 1,0 0-1,0 1 0,0-1 0,1 1 0,-1 0 1,1-1-1,-1 1 0,1 0 0,0 1 0,-1 1 6,-6 11-15,1 0-1,0 1 1,0 5 15,5-15-8,-7 20-13,2 0 0,1 0 0,2 1-1,0 0 1,2 0 0,1 1 0,1-1 0,2 3 21,-2-31-3,1 0 0,0 1 0,0-1 0,0 1 0,0-1 0,0 0 0,1 1 0,-1-1 0,0 0 0,0 1 0,0-1 0,0 1 0,0-1 0,0 0 0,1 1 0,-1-1 0,0 0 0,0 1 0,1-1 0,-1 0 0,0 1 0,0-1 0,1 0 0,-1 0 0,0 1 0,1-1 0,-1 0 0,0 0 0,1 0 0,-1 1 0,0-1 0,1 0 0,-1 0 0,0 0 0,1 0 0,-1 0 0,1 0 0,-1 0 0,1 0 3,0 0-2,-1 0 0,1 0 0,0 0 1,0-1-1,0 1 0,0 0 0,-1-1 0,1 1 1,0 0-1,0-1 0,-1 1 0,1-1 1,0 1-1,0-1 0,-1 0 0,1 1 1,-1-1-1,1 0 0,0 0 2,3-7 3,1 0 0,-2-1 1,1 1-1,-1-1 0,0 0 0,-1 1 0,0-2 0,0-3-3,8-76 39,-7 7 33,-4-25-72,1 98 3,-1 0 0,0 1 0,-1-1 0,0 0 1,-2-3-4,4 10 0,0 1 1,-1-1 0,1 1 0,-1-1 0,1 1 0,-1-1 0,1 1 0,-1-1 0,0 1 0,0-1 0,0 1 0,0 0 0,0 0 0,0-1 0,0 1-1,0 0 1,-1 0 0,1 0 0,0 0 0,-1 1 0,1-1 0,-1 0 0,1 0 0,-1 1 0,1-1 0,-1 1 0,1-1 0,-1 1 0,1 0 0,-1 0 0,0 0-1,0 0 0,1 0-1,-1 1-1,0-1 0,1 1 0,0 0 0,-1-1 0,1 1 0,-1 0 0,1 0 1,0 0-1,0 0 0,-1 1 0,1-1 0,0 0 0,0 0 0,0 1 0,0-1 0,1 1 1,-1-1-1,0 1 0,0 0 2,-11 35-31,9-25 30,-7 31-25,1 2-1,3-1 1,2 1-1,2-1 1,3 42 26,-1-51-16,0-28 17,0 23-16,0-30 17,0 1-1,0 0 0,0-1 1,0 1-1,0 0 1,0 0-1,0-1 0,1 1 1,-1 0-1,0-1 1,0 1-1,0 0 0,1-1 1,-1 1-1,0-1 1,1 1-1,-1 0 0,1-1 1,-1 1-1,1-1 0,-1 1 1,1-1-1,-1 1 1,1-1-1,-1 1 0,1-1 1,0 0-1,-1 1 1,1-1-1,0 0-1,0 0 5,0 0 1,0-1-1,0 1 0,0-1 1,0 0-1,0 1 0,0-1 1,0 0-1,-1 1 0,1-1 0,0 0 1,0 0-1,-1 0 0,1 0 1,0 1-1,-1-1 0,1 0 1,-1 0-1,1 0 0,-1-1 1,0 1-1,1 0 0,-1 0 0,0 0 1,0 0-1,1 0-5,6-39 106,-5 27-82,12-72-10,-4 0 0,-2-25-14,-10 526-113,22-486 250,73-380-66,-30 153-55,-48 225-81,4 0 0,19-46 65,-38 118-4,15-31-59,-15 31 50,1-1 1,-1 1-1,0-1 0,0 0 1,1 1-1,-1-1 0,0 1 0,1-1 1,-1 1-1,0-1 0,1 1 0,-1-1 1,1 1-1,-1-1 0,1 1 1,-1 0-1,1-1 0,-1 1 0,1 0 1,0-1-1,-1 1 0,1 0 0,-1 0 1,1-1-1,0 1 0,-1 0 1,1 0-1,0 0 0,-1 0 0,1 0 1,0 0-1,-1 0 0,1 0 1,-1 0-1,1 0 0,0 1 0,-1-1 1,1 0-1,0 0 0,-1 1 0,1-1 1,-1 0-1,1 1 0,-1-1 1,1 0-1,-1 1 0,1-1 0,-1 1 1,1-1 12,3 8-32,0 0 0,0 0 0,0 0 0,-1 0 0,-1 0 0,1 1 0,-1 0 0,-1-1 1,0 1-1,0 2 32,2 7-15,14 104-79,-5 0 1,-5 0-1,-9 97 94,1-205 229,0-14 194,-1-23 2,10-165-183,20-94-242,-22 222 18,-2 22-8,12-83-24,-13 106 7,1 0 0,0 1 0,1 0 0,0 0 0,1 0 0,6-9 7,-12 21-3,1 0 0,0 1-1,0-1 1,0 0 0,0 1 0,0-1 0,0 1 0,1-1 0,-1 1 0,0 0 0,1 0 0,-1 0 0,1-1-1,0 1 1,-1 1 0,1-1 0,0 0 0,-1 0 0,1 1 0,0-1 0,0 1 0,1-1 3,-2 1-5,1 0-1,0 1 1,-1-1 0,1 1 0,0-1 0,-1 1 0,1 0 0,0 0 0,-1 0 0,1 0 0,-1 0-1,1 0 1,-1 0 0,0 0 0,0 0 0,1 1 0,-1-1 0,0 0 0,0 1 5,6 9-14,0-1 1,-1 1 0,0 1-1,-1-1 1,3 11 13,15 49-49,-4 0 0,-3 1 0,-3 0 0,-3 2 0,-4-1 0,-2 59 49,-4-132 19,0 0 0,-1 0 0,1 0 0,0 0 0,-1 0 0,1 0-1,0 0 1,0 0 0,-1 0 0,1 0 0,0 0 0,-1 0 0,1-1-1,0 1 1,0 0 0,-1 0 0,1 0 0,0 0 0,0-1 0,-1 1-1,1 0 1,0 0 0,0-1 0,-1 1 0,1 0 0,0 0 0,0-1-1,0 1 1,0 0 0,0-1 0,0 1 0,-1 0 0,1 0 0,0-1-1,0 1 1,0 0 0,0-1 0,0 1 0,0 0 0,0-1 0,0 1-1,0 0-17,-8-28 69,0 0 1,1-1-1,2 1 1,1-9-71,-9-123 18,12 134-1,-2-251-58,5 249 29,1-1 0,1 0 1,1 1-1,2-1 1,1 2-1,1-1 1,1 1-1,1 0 1,10-14 11,-18 35-2,1-1 0,0 1 0,1 1 0,-1-1 0,1 1 0,0-1 0,0 1 0,1 1 0,1-2 2,-6 5-6,1 0 0,0-1 1,0 1-1,0 0 1,0 0-1,0 1 0,0-1 1,1 0-1,-1 1 0,0-1 1,0 1-1,0-1 1,1 1-1,-1 0 0,0 0 1,0 0-1,1 1 1,-1-1-1,0 0 0,0 1 1,0-1-1,1 1 0,-1 0 1,0 0-1,0 0 1,0 0-1,0 0 0,0 0 1,-1 0-1,1 1 1,1 1 5,5 6-7,-1 1 0,0 0 0,0 1 0,-1-1 1,-1 1-1,0 0 0,0 1 0,-1-1 0,-1 1 1,1 2 5,6 30-8,-1 1-1,-3 0 1,-1 1-1,-2-1 1,-2 1-1,-3 0 1,-2 15 9,2-40-8,-1 0-1,-1 0 1,-1 0 0,-4 11 8,7-24 16,-1-1 0,0 1 0,0 0 1,-1-1-1,0 0 0,0 0 0,-1 0 0,0 0 0,0-1 1,0 0-1,-1 0 0,0 0 0,-2 1-16,6-6 18,1 0-1,0 0 1,-1 0-1,1 0 1,-1 0-1,0 0 1,1 0-1,-1-1 1,0 1-1,1 0 1,-1-1 0,0 0-1,0 1 1,1-1-1,-1 0 1,0 0-1,0 0 1,0 0-1,1 0 1,-1 0-1,0-1 1,0 1-1,1-1 1,-1 1-1,0-1 1,0 0-1,1 1 1,-1-1 0,1 0-1,-1 0 1,1 0-1,-1 0 1,1 0-1,0-1 1,-1 1-1,1 0 1,0-1-1,0 1 1,0-1-1,0 1 1,0-2-18,-5-6 15,1-1 0,0-1-1,1 1 1,0-1 0,1 0 0,0 0-15,2 9 0,-9-43 13,1 0 0,3-1 0,1 0 0,2 0 0,3 0 0,2-8-13,0 28-14,1 0 1,1 0-1,1 1 1,2 0-1,1 0 1,0 0-1,2 1 1,1 1-1,0-1 1,9-10 13,-18 31-6,0 0 0,0 1 0,0-1 0,0 0 0,0 1 0,1 0 1,-1-1-1,1 1 0,0 0 0,-1 0 0,1 0 0,0 1 0,0-1 0,2 0 6,-4 2-5,1-1 1,0 1-1,-1 0 1,1 0-1,0 0 1,-1 0-1,1 0 0,0 0 1,-1 1-1,1-1 1,0 0-1,-1 1 1,1-1-1,-1 1 0,1 0 1,-1 0-1,1-1 1,-1 1-1,0 0 1,1 0-1,-1 0 0,0 0 1,1 1-1,-1-1 1,0 0-1,0 0 1,0 1-1,0-1 1,0 1-1,0 0 5,7 13-37,0-1-1,-1 1 1,-1 0 0,0 0 0,-1 1-1,-1 0 1,0 0 0,0 12 37,2 18-190,-3 0 0,-1 25 190,-2-59-17,0 0 0,-1 0-1,-1 0 1,0 0-1,0 0 1,-4 9 17,5-18 14,0 0-1,0-1 1,0 1 0,0 0-1,-1-1 1,1 1-1,-1-1 1,0 1 0,0-1-1,0 0 1,0 1 0,0-1-1,0 0 1,-1 0-1,1-1 1,0 1 0,-1-1-1,0 1 1,1-1 0,-1 0-1,0 1 1,0-2-1,0 1 1,0 0 0,0 0-1,0-1 1,0 0 0,0 0-1,-1 1-13,1-2 19,-1 0-1,1 0 0,0 0 1,-1 0-1,1 0 1,0-1-1,0 0 0,0 1 1,0-1-1,0 0 1,0-1-1,0 1 0,0 0 1,1-1-1,0 1 1,-1-1-1,1 0 1,0 0-1,-1-1-18,-7-11 34,1 0-1,0-1 1,-2-6-34,-1-3 12,1-1 1,1 0-1,1 0 0,1-1 1,2-1-1,0 1 0,2-1 1,0-23-13,3 26 11,1-74-68,1 88 42,0-1-1,1 1 1,0 0-1,1 0 1,0 0 0,1 0-1,2-5 16,-5 15-3,-1 1-1,0-1 1,1 0-1,-1 1 0,0-1 1,1 0-1,-1 0 1,1 1-1,-1-1 1,1 1-1,-1-1 0,1 1 1,0-1-1,-1 1 1,1-1-1,0 1 0,-1-1 1,1 1-1,0 0 1,0-1-1,-1 1 1,1 0-1,0-1 4,0 2-9,0-1 0,0 0 0,0 1 0,-1-1 0,1 1 0,0-1 1,0 0-1,-1 1 0,1 0 0,0-1 0,-1 1 0,1-1 0,0 1 0,-1 0 0,1 0 0,-1-1 0,1 1 0,-1 0 0,0 0 1,1-1-1,-1 1 0,0 0 0,1 0 0,-1 0 0,0 0 9,7 21-13,-1 0-1,0 0 1,-2 1 0,-1 0 0,0 13 13,0 123-31,-3-115 5,0-34 32,-1 29-19,1-37 19,0 0 0,-1 0 0,1 0 0,0-1 0,-1 1 0,0 0 1,1 0-1,-1 0 0,0-1 0,0 1 0,0 0 0,0-1 0,0 1 1,0-1-1,-1 1 0,0 0-6,2-1 11,-1-1-1,0 0 1,1 1-1,-1-1 1,1 0 0,-1 0-1,0 1 1,1-1-1,-1 0 1,0 0 0,1 0-1,-1 0 1,0 0-1,1 0 1,-1 0 0,0 0-1,1 0 1,-1 0-1,0 0 1,1 0 0,-1-1-1,0 1 1,1 0-1,-1 0 1,1-1 0,-1 1-1,1 0 1,-1-1-1,0 1 1,1-1 0,-1 1-1,1-1 1,-1 1-1,1-1 1,0 1 0,-1-1-1,1 1 1,0-1-1,-1 1 1,1-1 0,0 0-1,-1 1 1,1-1-11,-12-32 23,10 28-10,-10-30-8,1-1 1,2 0-1,2 0 0,1-1 1,2 0-1,1-25-5,2 55-24,1 1 1,1-1-1,-1 1 1,1-1-1,0 1 1,0 0-1,1-1 1,0 1 23,-1 5-8,-1-1 1,1 1 0,-1 0 0,1 0 0,0 0 0,-1 1 0,1-1-1,0 0 1,0 0 0,0 0 0,0 0 0,0 1 0,0-1 0,0 0-1,0 1 1,0-1 0,0 1 0,0-1 0,0 1 7,2-1-5,-1 1-1,0 0 1,0 0 0,1 0-1,-1 0 1,0 0 0,0 1-1,1-1 1,-1 1 0,0-1-1,0 1 1,0 0 0,0 0-1,1 0 6,5 2-19,0 2 0,-1-1 0,0 1 0,1 0 0,-2 0 0,1 1 0,0 0 0,-1 0 0,1 2 19,-4-4-11,1 0 0,-1 0 0,0 1 1,0-1-1,0 1 0,-1 0 1,1 0-1,-1 0 0,0 0 1,-1 0-1,1 1 0,-1-1 1,0 0-1,0 6 11,-1-7 2,0 0 0,-1 0 0,1 0 0,-1-1 0,0 1 0,0 0 0,0 0 0,0-1 0,-1 1 0,1 0 0,-1-1 0,0 0 0,0 1 0,0-1 0,-1 0 1,1 0-1,-3 2-2,-10 15 6,8-10-6,1 0 0,0 1 0,1 0 0,0 0 0,1 0 0,1 1 0,-1-1-1,2 1 1,0 0 0,0 0 0,1 0 0,0 8 0,2 24-14,2 0 0,7 40 14,-3-32 3,-1 21-3,-5-49 4,-1 0 0,0 0 0,-2 0 0,-1 0 0,-1 0 1,-1-1-1,-1 1 0,-8 20-4,-8 5 13,-2-1 0,-2-2 0,-9 9-13,36-55-1,-1 0 1,0 0 0,0 0 0,0 0-1,0 0 1,0 0 0,0 0 0,0 0 0,0-1-1,0 1 1,0 0 0,0 0 0,0 0 0,0 0-1,0 0 1,0 0 0,0 0 0,0-1 0,0 1-1,0 0 1,0 0 0,0 0 0,0 0 0,0 0-1,0 0 1,0 0 0,0 0 0,0 0-1,0-1 1,-1 1 0,1 0 0,0 0 0,0 0-1,0 0 1,0 0 0,0 0 0,0 0 0,0 0-1,0 0 1,0 0 0,0 0 0,0 0 0,-1 0-1,1 0 1,0 0 0,0 0 0,0 0 0,0 0-1,0-1 1,0 1 0,0 0 0,0 0-1,-1 1 1,1-1 0,0 0 0,0 0 0,0 0-1,0 0 1,0 0 0,0 0 0,0 0 0,0 0-1,-1 0 1,1 0 0,0 0 0,0 0 0,0 0-1,0 0 1,0 0 0,-2-17-8,2-28-5,4 10-56,2 0 0,5-15 69,7-49-432,-14 67 226,4-31-1132,-2-44 1338,-10 200-226,-16 86 226,2-21 180,3 185 1385,7-878-2760,7 730 1128,4 269 32,-3-455 38,0-8 4,-1 0 0,1 0-1,0 1 1,0-1 0,0 0 0,0 0-1,0 0 1,0 0 0,1 0 0,-1 0-1,0 1 1,0-1 0,1 0 0,-1 0-1,1 0 1,-1 0 0,1 0-7,0-1 23,-1-1 0,1 1-1,-1-1 1,1 0 0,-1 1 0,0-1 0,1 1 0,-1-1 0,0 0-1,1 1 1,-1-1 0,0 0 0,0 0 0,0 1 0,1-1 0,-1 0-1,0 1 1,0-1 0,0 0 0,0 0 0,0 1-23,89-491-252,-89 489 179,2 147-36,-7 193-127,5-521 678,-2 58-234,4 34-354,-1 73-164,-1 64 132,0 304 162,-3-324 484,2-26-457,1 1-1,0-1 1,0 1 0,-1-1 0,1 0 0,0 1-1,0-1 1,-1 1 0,1-1 0,0 0-1,-1 1 1,1-1 0,-1 0 0,1 0-1,0 1 1,-1-1 0,1 0 0,-1 0 0,1 0-1,-1 1 1,1-1 0,-1 0 0,1 0-1,-1 0 1,1 0 0,-1 0 0,1 0-1,-1 0 1,1 0 0,-1 0 0,1 0 0,0 0-1,-1 0 1,1 0 0,-1-1 0,1 1-1,-1 0 1,1 0 0,-1 0 0,1-1-1,0 1 1,-1 0 0,1-1 0,-1 1 0,1 0-1,0-1-10,-2-1 6,1 0 0,-1-1 0,1 1 0,0-1 0,0 1 0,0-1 0,0 0-1,0 1 1,1-1 0,-1 0 0,1 1 0,0-1 0,0-2-6,-2-9 7,-85-402 145,72 332-173,-4 2 0,-3 0 0,-4 1 0,-27-57 21,51 133 1,-1 0-1,0 1 0,0-1 1,0 1-1,0-1 0,-1 1 0,1 0 1,-1 0-1,0 0 0,-1 1 0,4 2-3,0 0-1,-1 0 0,1 1 1,0-1-1,-1 0 0,1 1 1,0-1-1,-1 1 0,1 0 1,-1-1-1,1 1 0,0 0 1,-1 0-1,1 0 0,-1 0 1,1 0-1,-1 0 0,1 0 1,-1 1-1,1-1 0,-1 0 1,1 1-1,0-1 0,-1 1 1,1 0-1,0-1 1,0 1-1,-1 0 0,1 0 1,0 0-1,0 0 0,0 0 1,0 0-1,0 0 0,0 0 1,0 0-1,0 0 0,0 1 1,1-1-1,-1 0 0,1 1 1,-1-1 3,-6 11-20,1 0-1,1 0 1,0 1 0,0 0 0,1 0 0,1 0 0,-1 5 20,-10 95-21,11-84 4,-7 136-8,9 65 25,1-138-48,2-78 49,2-17 31,7-22 65,-9 19-75,23-63-22,-3-1 0,-4 0 0,-2-2 0,-4 0 0,-3-1 0,-3 0 0,-3-18 0,-5 62-147,-4 60 71,0 1 65,-6 35 47,3 1 0,1 42-36,4 137 207,4-220-191,-1-13-8,3 38-19,-2-51 10,0 1-1,0-1 0,0 0 1,0 1-1,0-1 0,1 1 1,-1-1-1,1 0 1,-1 0-1,1 1 0,-1-1 1,1 0-1,0 0 0,-1 0 1,1 1-1,0-1 0,0 0 1,0 0-1,0 0 0,0 0 1,0-1-1,0 1 0,0 0 1,1 0-1,-1-1 0,0 1 1,0 0-1,1-1 0,-1 0 2,0 1 2,1-1-1,-1 0 0,0 0 0,0 0 0,0-1 1,0 1-1,0 0 0,1 0 0,-1-1 1,0 1-1,0 0 0,0-1 0,0 1 1,0-1-1,0 0 0,0 1 0,0-1 1,0 0-1,0 1 0,-1-1 0,1 0 0,0 0 1,0 0-1,0 0-1,14-28 54,-11 20-38,18-43-15,-2-2-1,-2 0 0,-3-1 0,-2-1 1,-3 0-1,-2 0 0,-2-1 0,-3 0 1,-3 0-1,-6-48 0,5 87-26,-1 1-1,-1 0 1,-1-1-1,-1 2 1,0-1 0,-1 0-1,-1 1 1,0 0 0,-1 1-1,-1 0 1,-1 0-1,0 1 1,0 0 0,-2 0 26,8 10-2,1 1 1,0 1-1,0-1 1,-1 0-1,0 1 1,1-1-1,-1 1 1,0 0-1,0 1 1,0-1-1,-1 1 1,1-1-1,0 1 1,0 1-1,-1-1 1,1 0-1,0 1 1,-1 0-1,1 0 1,-1 0-1,0 1 2,-1 0-4,0 1 0,0-1 0,1 1 0,-1 1 0,1-1 0,-1 1-1,1 0 1,0 0 0,0 0 0,0 1 0,0 0 0,1 0-1,-1 0 1,1 0 0,0 1 4,-12 15-3,0 1 0,2 0-1,0 2 1,1-1 0,2 2 0,0-1-1,2 2 1,0-1 0,2 1-1,0 0 1,2 3 3,-6 40 1,4 0 0,2 0 0,4 39-1,1-103 0,1 0-1,-1 0 1,0 0 0,1 0-1,0 0 1,0 0 0,0 0-1,1 2 1,-1-5-1,-1-1 0,0 1 0,1 0 0,-1-1 0,1 1 0,-1 0-1,1-1 1,-1 1 0,1-1 0,-1 1 0,1-1 0,0 1 0,-1-1-1,1 1 1,0-1 0,-1 1 0,1-1 0,0 0 0,0 0 0,-1 1 0,1-1-1,0 0 1,0 0 0,-1 0 0,1 0 0,0 0 0,0 0 0,0 0-1,-1 0 1,1 0 0,0 0 0,0 0 0,-1-1 0,1 1 0,0 0-1,0 0 1,-1-1 0,1 1 0,0-1 0,-1 1 0,1 0 0,0-1-1,-1 1 1,1-1 0,-1 0 0,1 1 0,-1-1 1,5-4 6,0 0 1,-1-1-1,1 0 0,-2 1 1,1-1-1,-1-1 1,1 1-1,-2-1 0,1 1 1,0-4-7,0 2 12,11-32 19,-1-1 0,-3 0-1,-1-1 1,-2 0 0,-2 0 0,-1 0 0,-3-1-1,-2 1 1,-4-36-31,2 62 8,0 0-1,0 0 0,-2 0 0,0 1 0,-1 0 1,0 0-1,-1 0 0,-1 1 0,0 0 1,-1 1-1,-1 0 0,0 0 0,0 1 1,-6-5-8,11 13 0,-1 0 0,1 0 1,-1 0-1,1 0 0,-1 1 1,0 0-1,-1 0 0,1 1 1,0 0-1,-1 0 0,1 0 1,-1 1-1,0 0 0,-5-1 1,7 2-5,0 0 0,1 0 0,-1 1 0,1-1 1,-1 1-1,0 0 0,1 0 0,0 0 0,-1 1 1,1-1-1,0 1 0,-1 0 0,1 1 0,0-1 1,1 1-1,-1-1 0,0 1 0,1 0 1,-1 1-1,1-1 0,-2 3 4,-5 9-3,1 0 1,1 1 0,0 0-1,1 0 1,0 1-1,1 0 1,2 0-1,-1 0 1,2 1-1,-1 14 3,-2 31-10,4 1 0,3 23 10,0-58 0,-1-8-4,1-1 0,1 0 1,1 0-1,0 0 1,2 0-1,0 0 1,2-1-1,0 0 1,9 17 3,-15-34-1,0 0 0,0 0 0,0-1 0,0 1 0,0 0 0,1-1 0,-1 1 0,0-1 0,1 1 0,0-1 1,-1 0-1,1 1 0,-1-1 0,1 0 0,0 0 0,0 0 0,0 0 0,0-1 0,0 1 0,0-1 0,0 1 1,0-1 4,0 0 0,0 0 0,0-1 0,0 1 0,0 0 0,0-1 0,0 0 0,0 1 0,0-1 0,-1 0 0,1 0 0,0 0 0,0 0 0,-1 0 0,1-1 0,-1 1 0,2-1-4,4-6 19,0 0 1,-1 0-1,0 0 1,0-1 0,-1 0-1,0 0 1,1-3-20,5-13-12,-1-1 1,-1 0-1,-2-1 1,0 0-1,-2 0 1,0 0-1,-2-1 1,-2 1-1,0-1 1,-2 0-1,-1-4 12,2 28-5,-1-1 0,0 1-1,0 0 1,0 0 0,-1 0 0,0 0-1,1 0 1,-1 0 0,0 1 0,-1-1-1,1 0 1,-1 1 0,1 0 0,-1-1-1,0 1 1,-1 1 0,1-2 5,1 3-1,1 0 0,0 1 0,-1-1 1,1 0-1,-1 0 0,1 1 0,-1-1 0,1 1 0,-1-1 1,1 1-1,-1 0 0,1 0 0,-1 0 0,1 0 1,-1 0-1,0 0 0,1 0 0,-1 0 0,0 0 1,0 1-3,0 0 1,0 0-1,0 0 0,0 0 0,1 0 0,-1 1 0,0-1 0,0 1 0,1-1 0,-1 1 0,1-1 0,-1 1 0,1 0 0,0 0 0,0 0 1,-1 0-1,1 1 3,-12 22-2,2 1 0,1 1 0,1 0 0,1 0 0,1 0 0,2 1 0,-2 20 2,0 40 24,3 73-24,3-85 12,-1-21-18,3 0-1,4 15 7,-4-62 4,1 0 1,1 0-1,-1 0 0,2 0 0,-1 0 1,1-1-1,0 1-4,0 0 0,0-1 1,-1 1-1,0 0 1,0 0-1,1 6 0,2 17 6,-3-15-2,0 0-1,-1 1 0,0 10-3,4 47 15,1-40 9,13 34-24,-20-67 0,1 0 0,0 0 0,0 0 1,-1 0-1,1 0 0,0-1 1,0 1-1,0 0 0,0-1 1,0 1-1,0-1 0,0 1 0,0-1 1,1 1-1,-1-1 0,0 0 1,0 1-1,0-1 0,0 0 1,0 0-1,1 0 0,-1 0 0,0 0 1,0 0-1,0-1 0,0 1 1,1 0-1,-1 0 0,0-1 0,2 1 2,1-1-1,0 0 0,-1 0 1,1 0-1,-1 0 1,0 0-1,1-1 1,-1 1-1,3-3-1,14-15 7,0-1 1,-1-2-1,8-10-7,-16 16-139,1 1-1,1 0 1,0 1 0,1 1 0,1 0-1,0 1 1,0 0 0,6-1 139,-20 12-27,0 0 0,1 1 0,-1-1 0,0 0 0,0 1 0,1-1 0,-1 1 0,0 0 0,1-1 1,-1 1-1,0 0 0,1 0 0,-1 0 0,1 0 0,-1 0 0,0 0 0,1 0 0,-1 1 0,0-1 0,1 0 0,-1 1 1,0-1-1,1 1 0,-1 0 0,0-1 0,0 1 0,0 0 0,0-1 0,1 1 0,-1 0 0,0 0 0,0 0 0,-1 0 1,1 0-1,0 0 0,0 1 0,0-1 0,-1 0 0,1 0 0,-1 0 0,1 1 0,-1-1 0,1 0 0,-1 1 0,0-1 1,1 1 25,2 10 32,0 1-1,-1-1 1,-1 1-1,0-1 0,0 2-30,0 1-62,1 17 101,-1-14 29,1 0 1,0 0-1,1 0 0,1-1 1,3 7-69,-6-23 2,-1-1 1,1 1 0,0 0 0,0-1-1,0 1 1,0-1 0,0 0 0,0 1-1,0-1 1,0 0 0,0 0 0,0 1-1,0-1 1,0 0 0,0 0-1,0 0 1,0 0 0,0 0 0,0-1-1,1 1-2,24-3 56,-25 3-56,19-2-77,-1 1 0,0 1 0,19 3 77,-18-2-72,1 0-1,0-1 0,9-2 73,-16 2-31,-13-1 23,-1-59 9,0 60-37,0 0 16,0 0 3,0 36-47,0-33 90,-2 18 980,2-21-988,0 0-1,-1 1 0,1-1 1,0 0-1,0 0 0,0 1 1,-1-1-1,1 0 0,0 1 1,0-1-1,-1 0 0,1 0 1,0 0-1,0 1 0,-1-1 1,1 0-1,0 0 0,-1 0 1,1 0-1,0 1 0,-1-1 1,1 0-1,0 0 0,-1 0 1,1 0-1,0 0 0,-1 0 1,1 0-1,0 0 0,-1 0 1,1 0-1,0 0 0,-1 0 1,1 0-1,0 0 0,-1 0 1,1-1-1,0 1 0,-1 0 1,1 0-1,0 0 0,-1 0 1,1-1-1,0 1 0,0 0 1,-1 0-1,1-1 0,0 1 1,0 0-1,0 0 0,-1-1 1,1 1-1,0 0 0,0-1 1,0 1-1,0 0-17,-3-3-43,1-1-1,0 1 0,0 0 1,0-1-1,0 1 0,1-1 1,-1 1-1,1-1 0,0 0 1,0 1-1,1-1 1,-1 0-1,1 0 0,0 0 1,-1 0-1,2 0 0,-1 1 1,0-1-1,1-1 44,0-12-2083,-1-11-3969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34:28.404"/>
    </inkml:context>
    <inkml:brush xml:id="br0">
      <inkml:brushProperty name="width" value="0.1" units="cm"/>
      <inkml:brushProperty name="height" value="0.2" units="cm"/>
      <inkml:brushProperty name="color" value="#824100"/>
      <inkml:brushProperty name="tip" value="rectangle"/>
      <inkml:brushProperty name="rasterOp" value="maskPen"/>
    </inkml:brush>
  </inkml:definitions>
  <inkml:trace contextRef="#ctx0" brushRef="#br0">686 332 8618,'-46'-10'2857,"29"6"-2124,-1 0 0,0 1 0,-1 1 0,1 1 0,0 0 0,-13 2-733,30-1 12,-1 0 1,1 1-1,0-1 1,0 0-1,-1 1 1,1 0-1,0-1 1,0 1-1,-1-1 1,1 1-1,0 0 1,0 0-1,0 0 1,0 0-1,0 0 1,0 0-1,1 0 1,-1 0-1,0 0 1,0 0-1,0 1-12,-1 2 30,1 0 0,-1 0-1,1 0 1,0 0 0,0 0 0,0 0-1,0 4-29,1 6 84,-1 0 0,2 0 0,0 0 1,1 3-85,-1-11 12,0 0 1,1 0 0,0 0 0,0 0 0,1-1 0,-1 1 0,1-1 0,0 1-1,1-1 1,-1 0 0,1 0 0,0-1 0,1 1 0,-1-1 0,1 0 0,-1 0-1,1 0 1,0-1 0,1 0 0,-1 0 0,2 1-13,-3-2 17,0 0-1,0-1 1,0 1-1,1-1 1,-1 0-1,1 0 1,-1 0 0,0-1-1,1 1 1,0-1-1,-1 0 1,1 0-1,-1-1 1,1 1-1,-1-1 1,0 0 0,1 0-1,-1-1 1,0 1-1,0-1 1,1 0-1,-1 0 1,-1-1 0,1 1-1,0-1 1,-1 0-1,1 0 1,-1 0-1,1 0-16,4-6 39,-1-1-1,0 0 1,0 0-1,-1-1 1,0 0 0,-1 0-1,0 0 1,-1 0-1,0-1 1,1-9-39,0-4 28,-1-1 0,-1 0 0,-1 0 0,-1-13-28,-1 32 33,-1 0 0,0 1 0,0-1 0,0 0 0,-1 1 0,0-1 0,-1 1 0,1-1 0,-1 1 0,0 0 0,-1 0 0,0 0 0,0 1 0,0-1 0,0 1 0,-1 0 0,0 0 0,0 0 0,0 1 0,0 0 0,-1 0 0,0 0 0,0 1 0,0 0 0,0 0 0,0 0 0,-1 1 0,1 0 0,-1 0 0,0 0 0,0 1 0,1 0 0,-6 1-33,2-1 9,0 1-1,0 0 0,0 1 0,0 0 0,0 0 0,0 1 0,0 1 0,0-1 1,0 2-1,1-1 0,0 1 0,0 1 0,0 0 0,0 0 0,1 1 1,-1 0-1,2 0 0,-1 1 0,1 0 0,-6 6-8,1 0-1,0 0 0,0 1 0,1 1 0,1-1 0,0 2 0,1 0 0,1 0 0,1 0 0,-5 15 1,5-9-2,2 0 0,0 0 0,2 0 0,0 1-1,2-1 1,0 1 0,2 15 2,-1-32-1,1-1 1,0 0-1,-1 0 0,1 0 1,1 0-1,-1 0 0,1 0 1,0-1-1,0 1 0,0 0 1,1-1-1,0 0 0,0 1 1,0-1-1,0 0 0,1-1 1,-1 1-1,1 0 0,0-1 1,0 0-1,0 0 0,0 0 1,1-1-1,-1 1 0,1-1 1,0 0-1,0 0 0,-1-1 1,1 1-1,0-1 0,1 0 1,-1 0-1,0-1 0,3 0 1,-3 0 0,2 1 4,-1-1 0,0 0 0,0 0-1,0 0 1,1-1 0,-1 0 0,0 0 0,0 0 0,0-1 0,0 0-1,-1 0 1,1-1 0,0 0 0,-1 0 0,0 0 0,2-1-4,6-7 8,0 0 1,-1-1-1,0 0 0,-1-1 1,0 0-1,-1-1 1,-1 0-1,2-3-8,-5 5 3,-1 0 0,0 0 0,0-1 1,-1 1-1,-1-1 0,0 0 0,-1 0 0,0-1 0,-1 1 0,-1-9-3,0 4 11,0 1 0,-1-1 0,-4-15-11,3 26 26,0-1-1,0 1 1,-1-1-1,-1 1 1,1 0-1,-1 0 1,0 0 0,0 1-1,-6-7-25,3 5 69,0 0 1,-1 0-1,0 0 0,0 1 1,-1 0-1,1 1 0,-2 0 0,1 0 1,-1 1-1,0 0 0,0 1 1,0 0-1,-6-1-69,-5 0 83,0 1 0,0 1 1,0 1-1,-1 1 0,1 1 0,-11 2-83,21-2 6,1 2 0,0-1 0,0 2 0,1-1-1,-1 1 1,0 1 0,1-1 0,0 2 0,0-1-1,0 1 1,0 1 0,1-1 0,0 2 0,0-1-1,1 1 1,-1 0 0,2 0 0,-1 1 0,1 0-1,-1 2-4,-2 3 4,1 0 1,1 1 0,0 0-1,1 0 1,0 0 0,1 1-1,1 0 1,0 0 0,1 0-1,1 1 1,0-1 0,1 14-6,1-23 0,-1 1 0,1-1 0,1 0 0,-1 0 0,1 0 0,0 0 0,0 1 0,1-1 0,0-1 0,0 1 0,0 0 0,1 0 0,0-1 0,0 1 0,0-1 0,1 0 0,-1 0 0,1 0 0,1-1 0,-1 1 0,1-1 0,-1 0 0,6 3 0,2 1 4,0 1 0,1-2 0,0 0 0,1 0 0,0-1 0,0-1 0,0 0 0,0-1 0,1-1 0,0 0 0,0-1 0,-1 0 0,1-2 0,0 1 0,0-2 0,3 0-4,-13 0 4,1 0 1,-1 0 0,0-1 0,0 1 0,0-1 0,0 0 0,0-1-1,0 1 1,0-1 0,-1 0 0,1 0 0,-1 0 0,0-1 0,0 1-1,0-1 1,0 0 0,-1 0 0,1-1 0,-1 1 0,0-1 0,-1 0-1,1 1 1,-1-1 0,0 0 0,0-1 0,1-3-5,3-11 11,-2-1-1,0 1 1,-1-1 0,-1 0 0,0 1-1,-2-10-10,-1 20 6,0 0-1,0 1 0,-1-1 1,0 1-1,0 0 0,-1 0 1,0 0-1,-1 0 0,0 0 1,-1 0-1,1 1 1,-2 0-1,1 0 0,-1 1 1,0-1-1,-1 1 0,0 0 1,0 1-1,0 0 0,-1 0 1,1 0-1,-2 1 0,-6-3-5,7 4 0,1 0 0,-1 1 0,0 0 0,0 0 0,0 1 0,0 0 0,0 0 0,0 1 0,0 0 0,-1 1 0,1 0 0,0 0 0,-1 1-1,1 0 1,0 0 0,0 1 0,0 0 0,0 0 0,0 1 0,0 0 0,1 0 0,-1 1 0,1 0 0,0 0 0,0 1 0,0 0 0,-2 3 0,-6 6-4,0 1 0,1 0 1,1 1-1,1 1 0,0 0 1,1 1-1,1 0 0,1 0 1,0 1-1,1 0 0,-4 19 4,9-26 3,0 0 0,0 0 0,2 1-1,-1-1 1,2 1 0,0-1 0,0 1-1,1-1 1,0 1 0,1-1 0,1 1-1,0-1 1,1 0 0,0 0 0,0-1-1,2 1 1,-1-1 0,1 0 0,8 10-3,-7-11 6,1 0 0,0 0 1,0-1-1,1 0 1,1-1-1,-1 0 0,1 0 1,1-1-1,-1 0 1,1-1-1,1 0 0,-1-1 1,1 0-1,-1-1 0,2 0 1,-1-1-1,0 0 1,0-1-1,1-1 0,-1 1 1,1-2-1,0 0 1,-1-1-1,7-1-6,-11 0 11,0-1 0,0 0 0,0 0 1,-1-1-1,1 0 0,-1 0 0,0-1 0,0 0 0,-1 0 0,0 0 1,0-1-1,0 0 0,0-1 0,-1 1 0,0-1 0,2-4-11,4-5 13,-1 0-1,-1-1 0,-1 0 0,0-1 1,-2 0-1,4-14-12,-6 16 15,0-1 1,-2 1-1,0-1 0,-1-12-15,-1 23 1,0 0-1,0 0 1,-1 0 0,1 0 0,-1 0-1,-1 0 1,1 1 0,-1-1-1,0 1 1,0-1 0,-1 1-1,1-1 1,-1 1 0,-2-2-1,4 5-2,-1 0 0,1 1 0,-1-1 0,1 1 0,-1-1 0,1 1 0,-1-1 0,0 1 0,0 0 0,0 0 0,0 0 0,0 0 0,0 0 0,0 1 0,0-1 0,0 0 0,0 1 0,0 0 0,0-1 0,0 1 0,0 0 0,-1 0 0,1 0 0,0 1 0,0-1 0,0 0 0,0 1 0,0-1 0,0 1 0,0 0 0,0 0 0,0-1 0,0 1 0,0 1 0,-1-1 2,-3 4-12,0 0 1,0 1-1,0-1 0,1 1 1,0 0-1,0 0 0,0 1 1,1-1-1,-1 3 12,-16 30 5,1 1 1,2 1-1,3 0 0,0 1 1,0 15-6,-5 29 206,4 1 0,2 13-206,9-39 282,1 56-282,4-116 3,0 0-1,0 0 0,0 0 0,0-1 0,0 1 0,0 0 0,0 0 0,0-1 0,0 1 0,0 0 0,1 0 0,-1-1 0,0 1 0,1 0 0,-1-1 0,0 1 0,1 0 0,-1-1 0,1 1 0,-1 0 0,1-1 0,-1 1 0,1-1 0,-1 1 0,1-1 0,-1 1 0,1-1 0,0 1 1,-1-1-1,1 0 0,0 1 0,0-1 0,-1 0 0,1 0 0,0 0 0,0 1-2,1-1 5,0 0 0,-1-1-1,1 1 1,0 0 0,0-1 0,0 1 0,-1-1 0,1 0 0,0 1 0,-1-1 0,1 0 0,-1 0-1,1 0 1,-1 0 0,2-1-5,3-4 27,1-1 0,-1 1 0,0-1 0,-1 0 0,0-1 0,0 0 0,3-6-27,26-63 78,-33 77-78,13-33-17,-2 0 0,-1-1 0,-1-1 1,-2 1-1,-1-1 0,-2-1 0,-2 1 0,-1-8 17,-2 18-74,0 25 73,0-1 0,0 1 0,0 0 0,0-1 0,0 1 0,0 0 0,0-1 0,0 1 0,0 0 0,0-1 0,0 1 0,0 0 0,0-1 0,-1 1 0,1 0 0,0-1 0,0 1 0,0 0 0,-1 0 1,1-1-1,0 1 0,0 0 0,-1 0 0,1 0 0,0-1 0,0 1 0,-1 0 0,1 0 0,0 0 0,-1 0 0,1 0 0,0-1 0,-1 1 0,1 0 0,0 0 0,-1 0 0,1 0 0,0 0 0,-1 0 0,1 0 1,0 0-1,-1 0 0,1 0 0,0 0 0,-1 1 0,1-1 0,0 0 0,-1 0 0,1 0 0,0 0 0,0 0 0,-1 1 0,1-1 0,0 0 0,-1 0 1,-17 12-43,7 4 31,-1 0 1,2 0-1,0 1 1,1 0-1,1 1 1,-3 10 11,-2 0-2,-6 20 36,1 1 0,3 1 0,2 0 0,2 1 0,2 1 0,2-1 0,3 1 0,2 27-34,2-80 0,1 1 1,-1 0-1,0-1 0,0 1 0,0 0 1,1 0-1,-1-1 0,0 1 1,1 0-1,-1 0 0,0 0 1,0-1-1,1 1 0,-1 0 1,0 0-1,1 0 0,-1 0 1,0 0-1,1 0 0,-1 0 1,0 0-1,1 0 0,-1 0 1,1 0-1,-1 0 0,0 0 0,1 0 1,-1 0-1,0 0 0,1 0 1,-1 0-1,0 0 0,1 0 1,-1 1-1,0-1 0,0 0 1,1 0-1,-1 0 0,0 1 1,1-1-1,-1 0 0,0 0 1,0 1-1,1-1 0,-1 0 1,0 0-1,0 1 0,0-1 0,0 0 1,1 1-1,-1-1 0,0 0 1,0 1-1,0-1 0,0 0 1,0 1-1,0-1 0,0 0 1,0 1-1,0-1 0,0 0 1,0 1-1,0-1 0,0 1 1,0-1-1,0 0 0,0 1 1,-1-1-1,21-22 67,-4-5-21,-1-1 0,-2 0 0,0 0 0,6-26-46,0-6 32,9-59-32,-22 78-1,-1 0 1,-3 0-1,-1-20 1,-1 59-1,0 1 1,0-1 0,0 1-1,0-1 1,0 1 0,0-1 0,-1 1-1,1 0 1,0-1 0,-1 1-1,1-1 1,-1 1 0,0-1 0,1 1-1,-1 0 1,0 0 0,0-1-1,0 1 1,0 0 0,0 0-1,0 0 1,-1 0 0,1 0-3,0 1 0,0 0 0,0 0-1,0 0 1,0 0 0,0 0 0,-1 1 0,1-1 0,0 0-1,0 0 1,0 1 0,0-1 0,0 1 0,0-1 0,0 1-1,0-1 1,0 1 0,0 0 0,0-1 0,0 1 0,0 0-1,1 0 1,-1 0 0,0-1 0,1 1 0,-1 0-1,0 0 1,1 0 0,-1 0 0,1 0 0,-1 0 0,1 1 3,-19 33-22,2 1 0,1 0-1,2 2 1,2 0 0,0 3 22,2-8-5,-16 51 21,4 1 0,3 8-16,17-71 196,9-45-94,7-20-66,1 2-1,16-27-35,0-3-8,9-27-11,44-101-523,-84 199 534,0 0 0,0 0 0,0 0 0,0 0 0,0 0 0,0 1 0,0-1 1,0 0-1,0 0 0,0 0 0,0 0 0,1 0 0,-1 0 0,0 0 0,0 0 0,0 0 1,0 0-1,0 0 0,0 1 0,0-1 0,0 0 0,0 0 0,0 0 0,0 0 1,0 0-1,0 0 0,0 0 0,0 0 0,0 0 0,1 0 0,-1 0 0,0 0 1,0 0-1,0 0 0,0 0 0,0 0 0,0 0 0,0 0 0,0 0 0,0 0 1,1 0-1,-1 0 0,0 0 0,0 0 0,0 0 0,0 0 0,0 0 0,0 0 1,0 0-1,0 0 0,0 0 0,0 0 0,1 0 0,-1 0 0,0 0 0,0 0 8,1 17-137,-1 24 125,-10 33-9,-6 14 21,5-34 7,2 0 0,3 1 0,2 22-7,5-84 26,0 1 0,0-1 0,1 1 0,0 0 0,1 0 0,-1 0 0,1 0 0,0 0 0,2-2-26,5-10 20,67-134-424,24-26 404,-94 164-60,-2 3 20,-4 10-37,-1 4-67,-8 27 79,-1 0 0,-1-1 1,-9 16 64,-14 40-7,11-21 0,-4 11 14,-8 47-7,53-182 294,2 0 1,29-55-295,-27 62 41,12-36-56,-21 49-77,2 2-1,2 0 0,12-19 93,-28 54-208,-2 6-184,-2 17 313,0 0 0,0 0 0,-2-1 0,-1 0 0,0 0 0,-1 0 1,-2 2 78,-19 42 24,-15 24-24,15-41 238,25-74 711,5 13-934,1 0 1,0 0-1,1 0 1,1 1-1,0 0 1,1-1-16,49-86-2,-45 81 3,25-39-172,2 2-1,2 2 1,43-45 171,-78 95-28,-3 1 5,1 1 0,0-1 0,0 1 0,1 0 0,-1 0 0,1 0 0,-1 0 0,1 1 0,0-1 0,0 1 0,0 0 0,0 0 0,1 0 0,0 1 23,-5 1-12,1 1 0,-1 0 1,1-1-1,-1 1 0,0 0 1,1 0-1,-1-1 1,0 1-1,1 0 0,-1 0 1,0 0-1,0 0 1,0-1-1,1 1 0,-1 0 1,0 0-1,0 0 1,0 0-1,-1-1 0,1 1 1,0 0-1,0 0 0,0 0 12,-1 4-26,1 8 23,-2 0-1,0 0 0,0-1 1,-1 1-1,-1-1 1,0 1-1,-1-1 0,-3 5 4,-14 28 110,-17 23-110,26-45 56,5-9 20,4-7 48,1 0-1,-1 0 1,-1 0 0,1-1 0,-1 0 0,0 0-1,-1 0 1,-3 3-124,9-9 13,-1 0-1,1 0 0,0 0 1,0 0-1,0 0 1,0 0-1,-1 0 1,1 0-1,0 0 1,0 0-1,0 0 1,0 0-1,-1 0 1,1 0-1,0 0 1,0 0-1,0 0 1,0-1-1,-1 1 0,1 0 1,0 0-1,0 0 1,0 0-1,0 0 1,0 0-1,0 0 1,-1 0-1,1-1 1,0 1-1,0 0 1,0 0-1,0 0 1,0 0-1,0 0 1,0-1-1,0 1 0,0 0 1,0 0-1,0 0 1,0 0-1,0-1 1,0 1-1,0 0 1,0 0-1,0 0 1,0-1-1,0 1 1,0 0-1,0 0 1,0 0-1,0 0 0,0 0 1,0-1-13,-1-13 70,1 12-26,2-14-36,-1 1-1,2-1 1,0 1 0,1-1 0,1 1 0,0 0-1,1 1 1,0-1 0,1 1 0,1 0 0,0 1-1,6-7-7,18-22-154,2 0 0,1 2-1,5-1 155,-28 29-64,3-4-63,0 2 1,16-13 126,-27 24-19,-1 0 1,1 1-1,0-1 1,0 1-1,0 0 0,0 0 1,0 1-1,1-1 1,-1 1-1,0 0 1,1 0-1,-1 0 0,1 0 1,-1 1-1,1 0 1,0 0 18,-4 0-6,0 1 0,0-1 0,1 1 1,-1-1-1,0 1 0,0 0 0,0-1 1,0 1-1,0 0 0,0 0 0,0 0 1,0 0-1,-1 0 0,1-1 0,0 2 0,0-1 1,-1 0-1,1 0 0,-1 0 0,1 0 1,-1 0-1,1 0 0,-1 1 0,0-1 1,1 0-1,-1 0 0,0 1 0,0-1 1,0 0-1,0 0 6,0 46 7,-1-39-19,0 6 12,-2 0 0,0 0 0,0 0 0,-1 0 0,-1-1-1,0 1 1,-1-1 0,-1-1 0,0 1 0,0-1 0,-5 5 0,-12 15 17,-1-2 0,-1-1 0,-18 16-17,26-28 99,-1-1 1,0 0 0,-2-1-100,16-11 57,-2 0 1,1 0 0,0-1 0,-1 0-1,0 0 1,1-1 0,-1 1 0,0-1 0,0-1-1,-1 0 1,1 0 0,-3 0-58,9-1 7,0 0 1,-1 0-1,1 0 1,0 0-1,-1-1 1,1 1-1,0 0 1,0-1-1,-1 1 1,1-1-1,0 1 0,0-1 1,0 0-1,0 0 1,0 1-1,0-1 1,0 0-1,0 0 1,0 0-1,0 0 1,0 0-1,0 0 1,1 0-1,-1 0 1,0 0-1,1-1 1,-1 1-1,1 0 0,-1 0 1,1-1-1,0 1 1,-1 0-8,0-7-2,0 0 0,0 0 0,1 0 0,0 0 0,0-2 2,0-2 14,1-1-22,1 1 0,0-1 0,1 1 0,0 0 1,0 0-1,2 0 0,-1 0 0,1 1 1,1 0-1,0 0 0,1 0 0,5-6 8,16-20-218,1 1 0,27-24 218,-16 20-328,44-35 328,-70 63-13,1 1 0,0 0-1,1 1 1,0 1 0,1 1 0,0 0 0,17-5 13,-27 11-1,-1 1 1,1-1-1,0 1 1,0 0-1,0 1 0,1 0 1,-1 0-1,0 0 0,1 1 1,-5 0 0,1 0 0,-1 0 0,0 0 0,1 0-1,-1 0 1,0 1 0,0-1 0,0 1 0,0 0-1,0 0 1,0 0 0,-1 1 0,1-1 0,-1 0-1,0 1 1,1 0 0,-1-1 0,1 3 0,2 4 0,0 0 0,-1 0 0,0 0 1,-1 1-1,0-1 0,-1 1 0,0 0 1,1 6-1,0 14 3,-1 0 0,-2 9-3,0-25 24,-1 0 0,-1 0 0,-1 0 0,0 0 1,0 0-1,-1-1 0,-1 1 0,-1-1 0,0 0 1,0 0-1,-1-1 0,-1 0 0,0 0 0,-1-1 1,0 0-1,0 0 0,-1-1 0,-1-1 0,0 1 0,0-2 1,0 0-1,-12 6-24,11-7 44,-1 0 0,0 0 0,0-2 1,-1 0-1,1 0 0,-1-1 0,0-1 0,0 0 1,-1-1-1,1-1 0,-1 0 0,1-1 0,0 0 1,-5-2-45,15 1 7,0 0 1,0 0-1,0 0 1,0-1-1,0 1 1,0-1-1,1 0 1,-1 0-1,1-1 1,-1 1-1,1-1 1,0 0-1,0 0 1,0 0-1,1 0 1,-1 0-1,1 0 1,-1-1-1,1 1 1,0-1-1,0 0 1,1 0-1,-1 0 1,1 0-1,0 0 1,0 0-1,0-1-7,-2-7 0,1-1-1,0 1 1,1 0 0,1-1 0,0 0-1,1 1 1,0 0 0,2-10 0,1 6-11,1 0 0,1 0 0,0 0 0,1 1 0,1 0 0,0 0 0,1 1-1,0 0 1,2 0 11,13-17-58,2 2 0,0 0 0,13-8 58,-18 19-15,1 0-1,0 1 0,1 1 1,21-9 15,-28 16-5,0 2 0,0 0 0,1 1 0,0 1 0,0 0 1,0 1-1,1 1 0,2 1 5,-13 1 2,0 1 0,0 0 1,0 0-1,1 1 0,-1 0 0,0 0 0,0 1 1,0 0-1,0 0 0,-1 1 0,1-1 1,-1 1-1,1 1 0,-1-1 0,2 3-2,0 0 9,1 1-1,-1 1 0,-1-1 0,1 1 0,-1 1 1,0-1-1,-1 1 0,0 1 0,3 6-8,1 5 13,-1 0-1,-1 1 0,0 0 1,-2 1-1,-1-1 1,0 1-1,-2 0 0,-1 0 1,0 7-13,-2-20 4,0 0 1,0 1-1,-1-1 1,0 0-1,-1 0 1,-1 0-1,1 0 1,-1 0-1,-1 0 1,0-1-1,-1 3-4,1-5 5,-1-1 0,1 0 1,-1 0-1,-1 0 0,1 0 0,-1-1 0,0 0 0,0 0 0,0 0 1,-1-1-1,1 0 0,-1-1 0,0 1 0,0-1 0,-2 0-5,-8 2 58,0-1-1,-1 0 0,1-2 1,0 0-1,-1-1 0,0 0 1,-14-3-58,25 2 19,1-1-1,-1 1 1,0-2 0,1 1 0,-1-1 0,1 0-1,-1 0 1,1-1 0,0 0 0,0 0 0,0 0 0,0-1-1,1 0 1,-1 0 0,1 0 0,0-1 0,0 0 0,1 0-1,-1 0 1,1 0 0,0-1 0,1 0 0,-1 1-1,1-2 1,-1-2-19,-3-8 1,0-1 0,2 1 0,0-1 0,1 0 0,1 0-1,0-1 1,2 1 0,0-19-1,2 20-9,0 0 0,2 0-1,0 0 1,1 0 0,1 0 0,0 1-1,1 0 1,1 0 0,1 1 0,0 0-1,1 0 1,0 0 0,1 1 0,1 1-1,0 0 1,5-3 9,-7 6-7,1 0 0,0 1 0,0 1 0,1 0 0,0 0 0,1 1 0,0 0 0,0 1 0,0 1 0,1 0 0,0 0 0,0 2 0,0-1-1,0 2 1,0-1 0,1 2 0,-1 0 0,1 1 0,-1 0 0,1 1 0,2 0 7,-8 1 2,1 1 0,-1 0 0,1 0-1,-1 1 1,0 0 0,-1 0 0,1 1 0,-1-1-1,0 2 1,0-1 0,0 1 0,-1 0 0,1 1-1,-2-1 1,1 1 0,-1 1 0,0-1 0,0 1-1,-1-1 1,1 3-2,6 13 6,-2-1 0,0 2 0,-1-1 0,-2 1 0,0 0 0,1 17-6,-3-16 1,-1 1 0,-1-1 0,-1 1 0,-1 0 0,-2-1 0,0 1 0,-4 9-1,5-28 7,-1 0 0,0 0 0,0 0 0,0-1 0,-1 1 1,0-1-1,-1 1 0,1-1 0,-1 0 0,-1 0 0,1-1 0,-1 1 0,0-1 0,0 0 1,0 0-1,-1 0 0,1-1 0,-1 0 0,0 0 0,-1-1 0,1 1 0,-1-1 0,1-1 1,-1 1-1,0-1 0,0-1 0,-7 2-7,3-1 35,1-1 1,0 0-1,-1 0 1,0-1-1,1 0 1,-1-1-1,1-1 1,0 1 0,-1-2-1,1 1 1,0-1-1,-8-4-35,11 3 10,-1 0-1,1-1 1,-1 0-1,1 0 1,1 0-1,-1-1 1,1 0-1,0-1 1,0 1 0,1-1-1,0 0 1,0 0-1,1-1 1,0 1-1,-3-8-9,1-3-2,1-1-1,0 1 0,2-1 1,0 0-1,1 0 0,1 0 0,0-1 1,2-9 2,-1 28-1,1-12-18,1 0 1,0 0-1,1 1 1,0-1 0,1 1-1,0 0 1,1 0-1,0 0 1,1 1 0,0 0-1,1 0 1,0 0-1,1 1 1,0 0 0,1 1-1,-1-1 1,6-2 18,-7 6-6,0 0 0,1 0 0,0 1 0,0 0 1,1 0-1,-1 1 0,1 0 0,0 1 0,0 0 0,1 0 0,0 0 6,-3 2-4,1 0-1,-1 1 0,0-1 0,1 1 1,-1 1-1,0-1 0,1 1 1,-1 1-1,0-1 0,0 1 0,0 1 1,0-1-1,0 1 0,-1 0 1,4 2 4,1 3 0,-1-1 0,0 2 0,0-1 0,0 1 1,-1 1-1,-1 0 0,0 0 0,0 1 1,-1 0-1,0 0 0,2 4 0,8 19 9,-1 1-1,-2 1 1,2 10-9,-12-33 2,-1 0 0,-1 0 0,0 0 0,0 0 1,-1 0-1,-1 13-2,0-25 1,0 0 1,0 0-1,-1 0 0,1 0 1,0 1-1,0-1 1,-1 0-1,1 0 0,0 0 1,-1 0-1,1 0 0,-1 0 1,1 0-1,-1 0 1,0-1-1,1 1 0,-1 0 1,0 0-1,0 0 1,0-1-1,0 1 0,1 0 1,-1-1-1,0 1 0,-1 0-1,-1 0 6,-1 0-1,1 0 0,0 0 1,0 0-1,-1 0 0,1-1 1,0 0-1,-1 0 0,-1 0-5,-5 0 15,0-1 0,0 0-1,1-1 1,-1 0 0,0-1 0,-3-1-15,3 0 5,0-1 1,0 0 0,0-1 0,1 0-1,0-1 1,0 1 0,1-2 0,0 1 0,0-1-1,0-1 1,1 1 0,0-1 0,1 0 0,0-1-1,-3-7-5,3 4-1,0 0-1,1-1 0,0 0 0,2 0 1,-1 0-1,2-1 0,0 1 1,0-1-1,2 1 0,0-1 1,1-12 1,0 21-5,0 0 1,0 0 0,0 0-1,1 1 1,0-1 0,0 1 0,0-1-1,1 1 1,-1 0 0,1 0-1,1 0 1,-1 0 0,1 1 0,0-1-1,4-3 5,-2 2-5,1 1 0,0 0-1,1 0 1,-1 1 0,1-1-1,0 2 1,0-1-1,0 1 1,0 1 0,5-2 5,1 1-5,-1 1 1,1 0 0,0 1-1,0 0 1,0 1-1,0 0 1,0 2 0,0-1-1,0 2 1,-1 0 0,1 0-1,-1 1 1,10 5 4,-10-3 1,-1 0 0,0 1 0,-1 0-1,0 0 1,0 2 0,0-1 0,-1 1 0,0 1 0,-1 0 0,0 0 0,-1 1 0,0 0 0,0 0 0,-1 1-1,-1 0 1,0 0 0,-1 1 0,0 0 0,-1 0 0,0 0 0,-1 0 0,0 0 0,-1 1 0,-1 0 0,0 10-1,-1-20 3,-1-1 1,1 1-1,-1 0 1,0 0-1,0 0 1,-1 0 0,1-1-1,-1 1 1,1-1-1,-1 1 1,0-1-1,0 0 1,-1 1 0,1-1-1,-1 0 1,0 0-1,1-1 1,-1 1-1,0-1 1,-1 1 0,1-1-1,0 0 1,-1 0-1,1-1 1,-1 1 0,0-1-1,1 1 1,-3-1-4,-3 2 9,0 0 1,-1-1 0,1 0-1,-1-1 1,1 0 0,-1 0-1,0-1 1,1-1 0,-1 1 0,0-2-1,-3 0-9,10 1 1,0 0 0,0 0 0,0 0 0,0-1-1,1 1 1,-1-1 0,0 0 0,1 0 0,-1 0 0,1 0-1,0 0 1,0 0 0,0-1 0,0 1 0,0-1 0,0 1-1,0-1 1,1 0 0,0 0 0,-1 0 0,1 1 0,0-1-1,0 0 1,1-1 0,-1 1 0,1 0 0,-1 0-1,0-11-4,0 1 0,0-1 1,1 1-1,1-1 0,2-11 4,-1 15-12,0 1 0,1 0 0,0 0 0,1 0-1,0 1 1,0-1 0,1 1 0,0 0 0,0 0 0,1 0 0,-1 1-1,2 0 1,-1 0 0,1 1 0,1-1 0,-1 2 0,1-1-1,2-1 13,-6 4-2,1 0 0,0 0-1,0 1 1,0-1-1,0 1 1,0 0 0,1 1-1,-1-1 1,1 1-1,-1 0 1,1 0 0,-1 1-1,1 0 1,0 0-1,-1 0 1,1 0 0,-1 1-1,1 0 1,-1 0-1,1 1 1,-1-1 0,1 1-1,-1 1 1,0-1-1,0 1 1,0-1-1,-1 1 1,1 1 0,-1-1-1,1 1 1,-1 0 2,8 7 0,-1 2 1,0-1 0,-1 1-1,0 1 1,-1 0-1,-1 0 1,0 1 0,-1 0-1,-1 1 1,0-1-1,-1 1 1,-1 0-1,0 0 1,-1 1 0,-1-1-1,0 16 0,-1-29 3,-1-1-1,0 1 1,0 0-1,-1-1 1,1 1 0,0-1-1,-1 1 1,0-1-1,1 1 1,-1-1-1,0 1 1,0-1 0,-1 0-1,1 0 1,0 1-1,-2 0-2,1-2 6,0 1 0,0-1 0,0 1 0,-1-1-1,1 0 1,0 0 0,-1 0 0,1 0 0,-1 0-1,0-1 1,1 1 0,-1-1 0,1 1 0,-1-1 0,0 0-1,1 0 1,-2-1-6,1 2 1,1-1 0,0-1 0,-1 1 0,1 0-1,0 0 1,-1-1 0,1 1 0,0-1 0,-1 0 0,1 0-1,0 0 1,0 0 0,0 0 0,0 0 0,0-1 0,0 1-1,0 0 1,0-1 0,1 0 0,-1 1 0,1-1 0,-1 0-1,1 0 1,-1 0 0,1 0 0,0 0 0,0 0 0,0 0 0,0-1-1,0 1 1,1-1-1,-3-8-18,2 0 0,-1 0 0,1 0 0,1 0 0,0 0 0,1-3 18,-1 5-6,1 1-12,0 0 1,1 0-1,0 0 0,0 0 1,0 1-1,1-1 0,0 1 0,1 0 1,-1 0-1,2 0 0,-1 0 1,1 1-1,0-1 0,0 1 0,0 0 1,1 1-1,0-1 0,1 1 18,-1-1-6,1 1 1,0 0-1,1 0 0,-1 1 0,1 0 0,0 0 0,0 1 1,0 0-1,1 0 0,-1 1 0,1 0 0,-1 1 1,1-1-1,0 2 0,0-1 0,5 2 6,-10-1 0,-1 1 0,0-1 0,0 1-1,0 0 1,1 0 0,-1 0 0,0 1 0,0-1 0,-1 1-1,1 0 1,0 0 0,0 0 0,-1 0 0,1 0-1,-1 0 1,0 1 0,0-1 0,0 1 0,0 0 0,0-1-1,0 1 1,-1 0 0,1 0 0,-1 0 0,0 0-1,0 1 1,0-1 0,0 0 0,0 1 0,2 14 3,-1 0-1,0 0 1,-1-1 0,-1 1 0,0 1-3,-1 0 0,1-11 15,0 1-1,-1-1 0,-1 0 1,0 0-1,0 0 0,0 0 0,-1-1 1,0 1-1,0-1 0,-1 1 1,0-1-1,0 0 0,-1 0 0,0-1 1,0 1-1,-1-1 0,1 0 1,-1-1-1,-1 1 0,1-1 1,-5 2-15,9-5 8,-1-1 0,1 1 0,-1-1 0,1 1 0,-1-1 0,0 0 0,0 0 0,0 0 0,0 0 0,0-1 0,0 1 0,0-1 0,0 0 0,0 0 0,0 0 1,0 0-1,0 0 0,0-1 0,1 1 0,-1-1 0,0 0 0,0 0 0,0 0 0,0 0 0,1 0 0,-1-1 0,0 1 0,1-1 0,-1 0 0,1 1 0,0-1 1,0-1-1,-1 1 0,1 0 0,1 0 0,-1-1 0,0 1 0,0-1 0,1 1 0,0-1 0,-1 0 0,1 0 0,0 1 0,0-2-8,-2-8-8,1-1-1,0 1 1,0 0-1,1-1 1,1 1-1,0 0 1,1-1-1,0 1 1,1 0-1,0-1 1,2-5 8,-1 8-18,0 0 0,1 1 0,0-1 0,0 1 0,1 0 0,0 1 0,0-1 1,1 1-1,0 0 0,1 0 0,0 1 0,0-1 0,0 2 0,3-2 18,-7 5-6,-1 1-1,1 1 1,0-1 0,-1 0-1,1 1 1,0-1-1,0 1 1,0 0 0,1 0-1,-1 0 1,0 0 0,0 1-1,0-1 1,1 1-1,-1 0 1,3 0 6,-3 1-3,-1-1 0,0 1 0,0 0 0,1 0 0,-1 0 0,0 0 0,0 0 0,0 0 0,0 1 0,0-1 0,0 1 0,0-1 0,0 1 0,-1 0 0,1 0 0,-1 0 0,2 1 3,2 5-1,-1 1 0,0 0 1,0 0-1,-1 0 0,0 0 0,-1 0 0,0 1 0,0-1 1,-1 1-1,0 1 1,0-2 0,2 19 2,-2-1 1,-1 1-1,-1 7-2,1-29 1,-1 0 0,0 0 0,0 0 0,0 0 0,0-1 0,-1 1 0,0 0 0,0-1-1,-1 1 1,1-1 0,-1 0 0,0 0 0,-1 0 0,1 0 0,-1-1 0,0 1 0,0-1 0,-1 0-1,4-3 0,0 0 1,0 0 0,0 0-1,0 0 1,0-1-1,0 1 1,0 0 0,-1-1-1,1 1 1,0-1-1,0 1 1,-1-1 0,1 0-1,0 1 1,-1-1 0,1 0-1,0 0 1,-1 0-1,1 0 1,0 0 0,-1 0-1,1-1 1,-1 1-1,1 0 1,0-1 0,0 1-1,-1-1 0,0 0 2,0-1 1,1 1-1,-1-1 0,1 0 0,-1 0 0,1 1 1,0-1-1,0 0 0,0 0 0,0 0 1,0 0-1,0 0 0,0-1 0,1 1 0,-1-1-2,-2-10 12,1-1 0,0 0 0,1-1 0,0-11-12,1 4-57,1 1 0,1-1 0,1 1 0,0-1 57,-1 14-22,1-1 0,-1 1 0,1 0 0,0 0 0,1 0 0,0 0 0,0 1 0,1 0-1,0 0 1,0 0 0,4-3 22,-8 8-5,-1 1 0,1 0 0,0 0-1,0 0 1,0 0 0,0 1 0,0-1-1,0 0 1,0 0 0,0 0 0,0 1-1,0-1 1,0 1 0,1-1-1,-1 1 1,0-1 0,0 1 0,1 0-1,-1 0 1,0-1 0,0 1 0,1 0-1,-1 0 1,0 0 0,1 0 5,-1 1-3,0 0-1,0 0 1,0 0 0,0-1 0,0 1 0,0 0 0,0 0-1,0 0 1,0 1 0,-1-1 0,1 0 0,0 0 0,-1 0-1,1 1 1,-1-1 0,1 0 0,-1 0 0,0 1 0,1 0 3,1 10-5,0 0 1,-1 0 0,0 0 0,-1 7 4,0-18 0,1 42-1,1-28 2,-1-1 1,-1 0-1,-1 0 0,0 0 1,-1 1-1,0-1 0,-4 11-1,2-24 9,0 0 0,0 0 0,0-1-1,0 1 1,0-1 0,0 0-1,0 0 1,0 0 0,-3-1-9,0 0 0,-13 0 20,-1-1 0,0-1 0,1-1 0,0-1 0,-1-1-20,-1 0 34,-1 0-1,-1 2 0,-14-1-33,-79 1 87,-69 8-87,174-3 14,-16 0 11,1 1 0,-1 1 0,1 2 0,-25 7-25,44-10-1,1 1 0,-1 0 0,1 1 0,0-1 1,0 1-1,0 1 0,1-1 0,-1 1 0,1 0 0,0 1 0,1-1 0,-1 1 0,1 0 1,0 1-1,0-1 0,1 1 0,0 0 0,0 0 0,1 1 1,-4 12-4,2 0 0,0 0 0,1 0-1,1 0 1,1 1 0,1 0 0,1-1 0,1 5 4,-1-24-1,0 0 1,0 0 0,0 0-1,0 0 1,0 0-1,0 0 1,1 0 0,-1 0-1,0 0 1,0 0-1,1 0 1,-1-1 0,1 1-1,-1 0 1,1 0-1,-1 0 1,1 0 0,0-1-1,-1 1 1,1 0-1,0-1 1,-1 1 0,1 0-1,0-1 1,0 1-1,0-1 1,0 1 0,0-1-1,-1 0 1,1 1-1,0-1 1,0 0 0,0 0-1,0 1 1,0-1-1,0 0 1,0 0 0,0 0-1,1 0 1,2-1 0,-1 1 1,0-1-1,1 1 0,-1-1 0,0 0 0,0 0 1,1 0-1,-1-1 0,0 1 0,0-1 0,0 0 0,2-1 0,11-11 12,0-1-1,-1 0 1,0-1-1,-1-1 0,6-10-11,3-7-63,-2 0 0,9-21 63,-22 40-79,-2 1 0,0-1 0,2-12 79,-6 22-10,-1 0-1,0 0 1,0-1-1,0 1 0,-1-1 1,0 1-1,0 0 1,0-1-1,-1 1 0,0 0 1,0-1-1,-1-1 11,1 5 0,0 0-1,0 0 1,0 0 0,-1 0-1,1 0 1,-1 0-1,1 0 1,-1 1 0,1-1-1,-1 1 1,0-1 0,0 1-1,0 0 1,0 0-1,0 0 1,0 0 0,0 0-1,-1 0 1,1 0 0,0 1-1,0-1 1,-1 1-1,-1-1 1,-9 0 2,0 0 0,0 0-1,-13 2-1,8-1 3,8 1-4,0-1 1,0 2-1,1-1 1,-1 1-1,1 1 1,0-1-1,-1 2 1,1-1-1,0 1 1,1 1 0,-7 3 0,2 1 22,1-1 1,1 2-1,0 0 1,0 0-1,1 0 1,0 2-1,-6 8-22,5-5 23,1 1 1,1 0-1,0 1 1,1 0-1,1 0 1,0 0-1,2 1 0,0 0 1,1 0-1,0 1 1,2-1-1,-1 16-23,3-33 0,0 0 0,0 1 0,0-1 0,0 0 0,0 0 0,0 0 0,0 0 0,1 0 0,-1 0-1,0 0 1,1 0 0,-1 0 0,0 0 0,1 0 0,-1 0 0,1 0 0,0 0 0,-1 0 0,1 0 0,0-1 0,-1 1 0,1 0 0,0 0-1,0-1 1,0 1 0,0 0 0,0-1 0,0 1 0,1-1 1,0 1-1,0-1 1,0 0 0,0 0-1,0 0 1,0 0-1,0 0 1,0 0-1,0 0 1,0-1 0,0 1-1,0-1 1,0 1-1,0-2 0,7-1 10,-1-1-1,1 0 1,-1 0-1,-1-1 0,1-1 1,3-2-10,7-9-1,0 0 0,-1-2 0,8-11 1,-18 21-26,-1 0 1,0 0-1,0 0 1,-1-1-1,0 0 0,-1 0 1,0-1-1,0 1 0,-1-3 26,-2 11-2,-1-1-1,1 1 1,-1-1 0,1 1-1,-1-1 1,0 1-1,0-1 1,0 1-1,0-1 1,-1 1-1,1-1 1,-1 1-1,1-1 1,-1 1-1,0-1 1,0 1-1,0 0 1,0-1-1,-1 1 1,1 0-1,0 0 1,-1 0 0,0 0-1,1 0 1,-1 0-1,0 1 1,0-1-1,0 0 1,0 1-1,0 0 1,-1-1 2,-5-1-3,0 0 0,-1 0-1,1 1 1,-1 0 0,0 1 0,0 0 0,0 0 0,-2 1 3,2-1-4,1 1 0,0 0 0,-1 0 0,1 1 0,0 0 0,-1 0 0,0 1 4,4 0-2,0 0-1,0 0 1,0 1-1,1-1 1,-1 1 0,1 0-1,0 0 1,0 0-1,0 1 1,0-1-1,1 1 1,-1 1 2,-7 9-6,1-1 1,0 1 0,1 1 0,1 0-1,1 0 1,0 0 0,1 1 0,0 0 0,1 0-1,1 1 1,1-1 0,0 1 0,1 0-1,1 0 1,1 7 5,0-22-1,0-1 0,0 1 0,0-1 0,0 1 1,0-1-1,1 1 0,-1-1 0,1 1 0,-1-1 0,1 1 0,-1-1 0,1 0 0,0 1 0,0-1 1,0 0-1,0 0 0,0 1 0,0-1 0,0 0 0,0 0 0,0 0 0,0 0 0,0-1 0,1 1 1,-1 0-1,0 0 0,1-1 0,-1 1 0,1-1 0,0 1 1,3 0 5,-1 0 1,1 0-1,0-1 1,-1 0-1,1 1 0,0-2 1,-1 1-1,1 0 0,4-2-5,-8 2 1,0-1-1,0 1 1,0 0-1,0-1 0,0 1 1,0-1-1,0 1 1,0-1-1,0 1 1,0-1-1,0 0 0,0 1 1,-1-1-1,1 0 1,0 0-1,0 0 0,-1 1 1,1-1-1,-1 0 1,1 0-1,-1 0 0,1 0 1,-1 0-1,1 0 1,-1 0-1,0 0 1,0 0-1,1-1 0,-1 1 1,0 0-1,0 0 1,0-1-1,0 0 2,0 1 0,0-1 1,-1 1-1,1-1 0,0 1 1,-1-1-1,1 1 1,-1-1-1,1 1 0,-1-1 1,0 1-1,0 0 0,0-1 1,0 1-1,1 0 1,-2 0-1,1-1 0,0 1 1,0 0-1,0 0 0,0 0 1,-1 0-3,-7-3 2,-1 0 0,0 0 0,0 1 0,0 0 0,0 1 0,-1 0 0,1 1 0,-2 0-2,-88-1 15,61 3-13,32-1-3,-1 0 0,0 1-1,1 0 1,-1 0 0,1 0-1,-1 1 1,1 0 0,0 1 0,-1 0-1,1 0 1,1 0 0,-1 1 0,0 0-1,1 0 1,0 1 0,0 0 0,0 0-1,1 0 1,-5 5 1,10-10-1,0 0 0,-1 1 0,1-1 0,0 0-1,-1 0 1,1 0 0,0 1 0,-1-1 0,1 0 0,0 1 0,-1-1-1,1 0 1,0 0 0,0 1 0,-1-1 0,1 1 0,0-1 0,0 0-1,0 1 1,0-1 0,0 0 0,-1 1 0,1-1 0,0 1 0,0-1-1,0 0 1,0 1 0,0-1 0,0 1 0,0-1 0,0 0 0,0 1-1,0-1 1,1 1 0,-1-1 0,0 0 0,0 1 0,0-1 0,0 0 0,1 1 1,15 2-58,-4-2 74,82 5 36,-67-5-22,0 1-1,23 4-29,-15-1 13,-1-1 0,6-1-13,47 4 21,-25 0-12,-45-6-4,1 1-1,0 0 1,-1 1-1,0 1 1,13 5-5,63 15 33,-92-23-32,0-1 0,0 1-1,0-1 1,1 0 0,-1 0 0,0 0-1,0 0 1,1 0 0,-1 0 0,0 0 0,0 0-1,0 0 1,1 0 0,-1-1 0,0 1-1,0 0 1,0-1 0,0 1 0,0-1 0,0 0-1,0 1 1,0-1 0,1 0-1,19-24 29,-9 9-21,-6 1-3,-5 11-38,-4 11-157,-6 18 155,-2 0 0,-7 9 35,0 2 2,12-23 21,8-19 23,13-21-20,-3 12-25,21-28-108,21-19 107,-42 49-109,0 1 1,1 1 0,0 0 0,1 1 0,0 1 0,1 0 0,0 0 108,-14 9-4,0-1 1,0 1-1,-1-1 0,1 1 0,0 0 0,0-1 1,0 1-1,0 0 0,0 0 0,-1-1 0,1 1 0,0 0 1,0 0-1,0 0 0,0 0 0,0 0 0,0 0 1,0 0-1,0 0 0,0 1 0,0-1 4,-1 1-4,1-1 0,-1 1 0,0-1 0,1 0 0,-1 1 0,0-1 0,1 1 0,-1 0 0,0-1 0,0 1 0,0-1 0,0 1 0,0-1 0,0 1 0,0-1 0,0 1 0,0 0 0,0-1 0,0 1 0,0-1 0,0 1 0,0-1 0,0 1 0,0 0 4,-2 3-14,1 0 0,0 0 0,-1 0 0,0 0-1,0-1 1,0 1 0,0 0 0,-2 1 14,-13 13 123,-1-1 1,-1-1-1,-17 12-123,-23 19 190,58-47-174,-1 0 24,2 0-35,0 0-43,0 0 8,0 0-22,0 0-6,0 0 39,2 32-92,-3-24 117,0-1 0,-1 1-1,-1-1 1,1 1-1,-1-1 1,0 0 0,0 0-1,-1-1 1,0 1 0,0 0-1,-1-1 1,-4 4-6,2 0 27,0 0-1,0 1 1,1 0 0,-2 6-27,3-5 6,0-1-4,1-1 1,1 0-1,0 1 1,0-1 0,1 1-1,0 0 1,0 8-3,3-18 0,-1-1 0,1 1 0,-1-1 0,1 1-1,-1-1 1,1 1 0,-1-1 0,1 0 0,0 1 0,-1-1 0,1 0 0,-1 1 0,1-1 0,0 0 0,-1 0-1,1 0 1,0 0 0,-1 0 0,1 0 0,0 0 0,-1 0 0,1 0 0,0 0 0,-1 0 0,1 0 0,0 0 0,17-2-21,-17 1 15,0-1 1,1-1-1,-1 1 0,0 0 0,0 0 1,0 0-1,0-1 0,-1 1 0,1 0 1,0-1-1,-1 1 0,0-1 0,0 1 0,0 0 1,0-1-1,0 1 0,0-1 0,0 0 6,-1-1-1,2-9 1,-1-1 0,-1 0 0,0 1 0,-1-1 0,0 1 0,-1 0 0,-1-1 0,0 1 0,-1 1 0,0-1 0,-1 1 0,0 0 0,-8-10 0,14 21-1,-1 0 0,1 0 0,0 0 1,-1 1-1,1-1 0,-1 0 0,0 0 0,1 1 1,-1-1-1,0 0 0,1 1 0,-1-1 0,0 1 0,0-1 1,1 1-1,-1-1 0,0 1 0,0-1 0,0 1 1,0 0-1,0 0 0,0-1 0,1 1 0,-1 0 0,0 0 1,0 0-1,0 0 0,0 0 1,0 1-3,0-1 0,0 1 0,0 0-1,0 0 1,0 0 0,0 0 0,0 0 0,0 0 0,0 0-1,1 0 1,-1 0 0,0 0 0,1 0 0,-1 0 0,1 1-1,-1-1 1,1 1 3,-4 12-36,1-1-1,0 1 0,0 11 37,1-17-10,-2 34 18,2 1 1,2 30-9,1-28 43,-2-40-41,1 0 0,0 0 0,0 1 0,0-1 0,1 0 0,-1 0 0,1 0 1,1 0-1,-1 0 0,1-1 0,0 1 0,0 0 0,0-1 0,0 1 1,1 0-3,-3-5 1,1 0 0,-1 0 0,0 1 0,0-1 0,0 0 1,1 0-1,-1 1 0,0-1 0,0 0 0,1 0 0,-1 0 1,0 1-1,0-1 0,1 0 0,-1 0 0,0 0 1,1 0-1,-1 0 0,0 0 0,1 0 0,-1 0 0,0 0 1,1 1-1,-1-1 0,0 0 0,1-1 0,-1 1 0,0 0 1,0 0-1,1 0 0,-1 0 0,0 0 0,1 0 1,-1 0-1,0 0-1,6-12 72,-2-15 17,-3-2-59,-1 0 0,-2-1 0,-1-3-30,0 19 1,1 0-1,-2 1 1,1-1-1,-2 1 1,0 0-1,-1 0 1,-5-9-1,3 8 0,0-1-29,0 1 1,-1 1-1,-10-12 29,19 24-2,0 1-1,0 0 0,0-1 1,0 1-1,-1-1 0,1 1 1,0 0-1,0-1 0,-1 1 0,1 0 1,0-1-1,-1 1 0,1 0 1,0-1-1,-1 1 0,1 0 1,0 0-1,-1-1 0,1 1 1,-1 0-1,1 0 0,0 0 1,-1 0-1,1 0 0,-1-1 1,1 1-1,-1 0 0,1 0 1,-1 0-1,1 0 0,0 0 1,-1 0-1,1 0 0,-1 1 1,1-1-1,-1 0 0,1 0 1,0 0-1,-1 0 0,1 0 0,-1 1 1,1-1-1,0 0 0,-1 0 1,1 1-1,0-1 0,-1 0 1,1 1-1,0-1 0,-1 0 1,1 1-1,0-1 0,0 0 1,-1 1-1,1-1 0,0 1 1,0-1-1,0 0 0,0 1 1,0-1-1,-1 1 0,1-1 3,-4 31-88,4-28 93,-3 43-11,2 1 0,2-1-1,2 0 1,3 0 0,3 10 6,2-25-4,-11-31 7,0 1 0,0-1 0,0 1 0,0-1 0,1 1-1,-1-1 1,0 1 0,0-1 0,0 1 0,1-1 0,-1 1 0,0-1-1,1 1 1,-1-1 0,0 1 0,1-1 0,-1 0 0,1 1 0,-1-1-1,1 0 1,-1 1 0,0-1 0,1 0 0,-1 0 0,1 0 0,-1 1-1,1-1 1,0 0 0,-1 0 0,1 0 0,-1 0 0,1 0 0,-1 0-1,1 0 1,-1 0 0,1 0 0,-1 0 0,1 0 0,-1 0 0,1 0-1,-1 0 1,1-1 0,-1 1 0,1 0 0,-1 0 0,1-1 0,-1 1-1,1 0 1,-1 0 0,1-1 0,-1 1 0,0-1 0,1 1 0,-1 0-1,1-1 1,-1 0-3,6-11 46,0 0 0,-1-1 0,0 0 1,-1 0-1,-1-1 0,0 1 0,1-12-46,3-8 15,25-169-75,-32 203 55,0-1 1,0 0-1,0 0 1,1 0 0,-1 0-1,0 0 1,0 0 0,0 0-1,0 0 1,0 0-1,0 0 1,0 0 0,0 0-1,0 0 1,0 0 0,0 0-1,0 0 1,0 0-1,0 0 1,1 0 0,-1 0-1,0 0 1,0 0 0,0 0-1,0 0 1,0 0-1,0 0 1,0 0 0,0 0-1,0 0 1,0 0 0,0 0-1,0 0 1,1 0-1,-1 0 1,0 0 0,0 0-1,0 0 1,0 0 0,0 0-1,0 0 1,0 0-1,0-1 1,0 1 0,0 0-1,0 0 1,0 0 0,0 0-1,0 0 1,0 0-1,0 0 1,0 0 0,0 0-1,0 0 1,0 0 0,0 0-1,0 0 1,0-1 4,4 13-94,2 15 72,39 254 5,-38-259 82,-6-22-61,-1 0-1,0 1 0,0-1 1,1 0-1,-1 0 1,0 0-1,0 0 1,1 0-1,-1 0 1,0 0-1,0 0 1,1 0-1,-1 0 1,0 0-1,0-1 1,0 1-1,1 0 1,-1 0-1,0 0 0,0 0 1,1 0-1,-1 0 1,0 0-1,0-1 1,0 1-1,1 0 1,-1 0-1,0 0 1,0-1-1,0 1 1,0 0-1,0 0 1,1 0-1,-1-1 1,0 1-1,0 0 0,0 0 1,0-1-1,0 1 1,0 0-1,0 0 1,0 0-1,0-1-3,13-41 273,-13 41-271,12-68 28,-4 0-1,-1-46-29,-15 350-57,7-222 54,-2 56 15,3-53 26,3-47 9,-1 14-42,1 0 1,1 0-1,0 0 0,2 1 0,4-11-5,15-49 5,-26 83-22,0-1-1,0 1 1,1-1 0,0 0-1,1 1 1,0 4 17,0 16-1,0 14-3,0-16 51,0-1 0,-4 20-47,3-43 21,0-1 0,0 0-1,0 1 1,0-1 0,0 0-1,0 1 1,0-1 0,0 0 0,0 1-1,0-1 1,0 0 0,0 1-1,-1-1 1,1 0 0,0 1-1,0-1 1,0 0 0,0 1-1,-1-1 1,1 0 0,0 0-1,0 1 1,-1-1 0,1 0 0,0 0-1,0 0 1,-1 1 0,1-1-1,0 0 1,-1 0 0,1 0-1,0 0 1,-1 1 0,1-1-1,0 0-20,-11-8 235,-4-16-219,-3-21-9,2 1 0,2-2 0,2 0-1,-2-26-6,-12-45-27,-20-42 139,35 117-106,5 17 5,-1 1 0,-8-20-11,12 38 1,0 0 0,0 0 0,0 0 0,-1 1 0,0-1 0,0 1 0,0 0 0,0 0 0,-1 0 0,0 0 0,0 1 0,-5-3-1,1 3-1,0 0-1,0 1 0,0 0 0,-1 1 1,1 0-1,-1 0 0,0 1 1,1 0-1,-1 1 0,-5 1 2,-45-6-7,-29-7 13,0 4 0,0 4-1,-44 5-5,54-1 1,63 0-3,1 1 0,-1 1 1,1 0-1,0 1 0,-1 0 1,2 1-1,-1 1 1,-8 4 1,15-6-19,0 1 1,0 1-1,1-1 1,-1 1-1,1 1 1,0-1-1,0 1 0,1 1 1,0-1-1,0 1 1,0 0-1,1 0 1,0 1-1,0 0 1,-1 3 18,-54 131-212,38-89 185,14-30 21,1 0 1,1 1-1,0-1 0,2 1 0,1 0 1,1 3 5,-1 50-47,3 21 47,1-23-7,-1-72 9,0 0-1,-1 0 1,1 0-1,-1 0 0,0-1 1,1 1-1,-1 0 1,-1 0-1,1-1 1,0 1-1,-1-1 1,1 1-1,-1-1 1,0 1-1,0-1 1,-1 1-2,-1 2 0,-12 27 0,14-31 6,1 0 0,-1-1 0,0 1 0,0-1 0,0 1 1,0-1-1,0 0 0,0 1 0,0-1 0,0 0 0,0 0 0,0-1 0,0 1 0,0 0 0,-1-1-6,-3 1 20,-16 0-19,11 1 43,1-1 0,-1 0-1,0 0 1,0-1 0,1-1 0,-1 0 0,0 0 0,1-1 0,-10-4-44,-42-15 205,-23-6-159,78 26 18,7 1-62,-1 1 0,1 0 1,-1 0-1,1 0 0,-1-1 0,1 1 1,-1 0-1,1-1 0,-1 1 0,1 0 1,-1-1-1,1 1 0,-1-1 1,1 1-1,0 0 0,-1-1 0,1 1 1,0-1-1,-1 1 0,1-1 0,0 0 1,0 1-1,0-1 0,-1 1 0,1-1 1,0 1-1,0-1 0,0 1 0,0-1 1,0 0-1,0 1 0,0-1 1,0 1-1,0-1 0,0 0 0,1 1 1,-1-1-1,0 1 0,0-1 0,1 1-2,-2-30 1,0 20-7,0 0 1,1 0-1,0 0 1,1 0 0,0 0-1,0 1 1,1-1-1,1 0 1,0 1-1,0-1 1,0 1-1,1 0 1,3-4 5,17-30 14,-1-1 0,-3 0 0,7-27-14,4-5 12,-20 44-10,0 0 0,-3 0 0,2-13-2,8-32 2,-13 54-7,-1 0-1,-1-1 0,-1 1 1,-1-22 5,4 28 310,5-129-223,-10 142-87,1-1 0,-1 1-1,-1-1 1,1 1 0,-1-1 0,1 1-1,-1 0 1,0-1 0,-1 1 0,1 0-1,-1 0 1,0-1 0,0 1-1,0 1 1,-1-1 0,1 0 0,-1 0-1,0 1 1,0 0 0,0-1 0,-1 1 0,-101-100-199,102 99 182,0-1 0,0 1 0,1-1 0,-1 0 0,1 0 1,0 0-1,1 0 0,-1 0 0,1 0 0,0 0 0,0-1 0,1 1 0,0 0 0,0-1 0,0 1 0,0 0 0,1-1 1,0 1-1,1-5 17,-1 8-8,0 0 1,0 0 0,0 0-1,1 0 1,-1 0 0,1 1-1,-1-1 1,1 0-1,-1 1 1,1-1 0,0 1-1,0 0 1,0 0 0,0-1-1,0 1 1,1 0 7,39-16-31,-20 9 17,49-23-71,-59 27 83,0 1 1,0 0 0,1 1 0,-1 0-1,1 1 1,-1 0 0,1 1 0,-1 1-1,12 1 2,18 0-38,29-4 37,-26 1-3,0 1 1,36 6 3,142 25 48,-133-17-40,56 12 31,-98-17-28,33 0-11,0 1 30,-18 1 29,-2 3 0,1 3 1,11 7-60,0 0 22,-61-19-15,0-1 0,1 0 0,-1-1 0,1-1 0,0 0 1,0 0-1,0-2 0,0 1 0,3-2-7,42 4 16,52 2 31,1-4-47,-105-1 0,6-1 2,-1 0 0,1-1 0,-1 0 0,0-1 1,6-1-3,-6 0-2,1 1 0,-1 1 1,1 0-1,0 0 1,6 1 1,84 1-8,-101 0 12,0 0-1,0 0 1,0 0 0,0 0 0,0 0 0,0 0 0,0 0 0,0 0 0,0 1 0,-1-1-1,1 0 1,0 1 0,0-1 0,0 0 0,0 1 0,0-1 0,-1 1 0,1 0 0,0-1 0,0 1-1,-1-1 1,1 1 0,0 0-4,3 22-4278,-4-16-4073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41.058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297 343 8234,'0'0'2656,"0"0"-176,12-18 1326,-4 12-3548,1 0 0,0 0 0,0 1 0,1 0 0,-1 1 0,1 0 0,0 1 0,0 0 0,7-2-258,22-7 405,-4-1-184,233-79 177,-248 87-380,0 2 0,1 0 0,-1 2 0,1 0 0,19 2-18,-4 0 63,-72-19 194,9 9-119,0 2 1,0 1-1,-1 1 0,-24-1-138,-114 1 234,159 5-238,-29 3 12,1 1 0,0 2 0,1 2 0,0 0 0,0 3 0,-20 9-8,-63 17 10,97-33 52,0-1 0,0-1 1,0-1-1,-19-1-62,35 0 1,2 0 34,0 0 0,0 0-1,0 0 1,0-1-1,-1 1 1,1-1-1,0 1 1,0-1 0,0 0-1,0 0 1,0 0-1,0 0 1,1 0 0,-1 0-1,0 0 1,0-1-1,1 1 1,-1-1-1,1 1 1,-1-1 0,1 0-1,0 1 1,0-1-1,-1 0 1,1 0 0,0 0-1,1 0 1,-1 0-1,0 0 1,0-2-35,-1-6 125,0 0 0,0 0 1,1 0-1,1 0 0,0-9-125,0 17-2,0 0 19,1 1 0,-1 0 1,0 0-1,1-1 0,-1 1 0,1 0 0,-1 0 0,1 0 1,0 0-1,-1 0 0,1 0 0,0 0 0,0 0 0,0 0 1,0 0-1,0 0 0,0 1 0,0-1 0,0 0 0,0 1 1,0-1-1,0 1 0,1-1-17,33-12 144,-27 10-105,20-4 92,1 1 0,-1 0 1,27 0-132,30-5 211,-42 5-94,1 2 0,33 2-117,-9 0 95,95 1 297,-84 2-320,-61 0-47,0 1-1,-1 1 0,1 0 1,8 4-25,36 7 71,197 38-15,-186-35-50,122 21 20,-173-34-13,0-2 1,0 0 0,1-2 0,10-1-14,2 1 7,-32 0 1,0-1-1,-1 1 1,1-1-1,0 1 1,-1-1-1,1 0 1,0 0-1,-1 0 1,3-1-8,-1-5 48,-18 2-26,-75-5-14,0 4 1,0 4 0,0 3 0,0 5 0,0 4 0,-61 15-9,-101 14 121,-20-10-121,237-26 19,10-2-30,-1 1 0,1 2-1,1 0 1,-1 1 0,-17 8 11,35-11-6,0 0 0,1 1 1,-1 0-1,1 0 0,0 0 0,0 1 1,0 0-1,0 0 0,0 0 1,1 0-1,0 1 0,0 0 0,0 0 1,1 0-1,-1 0 0,1 0 1,0 1-1,1 0 0,0-1 0,0 1 1,0 0-1,0 0 0,1 0 1,-1 6 5,1-7-5,0 0 0,0 1 0,0-1 0,1 1 0,0-1 0,0 0 0,1 1 0,-1-1 0,1 1 0,0-1 0,0 0 0,1 0 0,0 1 0,0-1 0,0 0 0,0-1 0,1 1 0,0 0 0,0-1 0,0 1 0,1-1 0,-1 0 0,1 0 0,0 0 0,0-1 0,1 1 5,7 6-23,-10-8 29,0 0 0,0 0 0,1-1 0,-1 1 0,1 0 0,-1-1 0,1 0 0,-1 1 0,1-1 0,0 0 1,2 0-7,-3-1 8,-1 0 0,1-1 0,0 1 0,-1-1 0,1 1 0,-1-1 0,1 0 0,-1 0 0,1 1 0,-1-1 0,1 0 0,-1-1 0,0 1 0,0 0 0,1 0 0,-1 0 0,0-1 0,0 1 0,0-1 0,0 1 0,-1 0 0,1-1 0,0-1-8,84-132 60,-85 134-64,0 1-1,0-1 1,0 1-1,0-1 1,1 1-1,-1 0 1,0-1-1,0 1 1,1-1-1,-1 1 1,0 0-1,0-1 1,1 1-1,-1-1 1,1 1-1,-1 0 1,0 0-1,1-1 1,-1 1-1,1 0 1,-1 0-1,0-1 1,1 1-1,-1 0 1,1 0-1,-1 0 1,1 0-1,-1 0 1,1 0-1,-1 0 0,1 0 1,-1 0-1,1 0 1,-1 0-1,0 0 1,1 0-1,-1 0 1,1 0-1,-1 0 1,1 0-1,-1 1 1,1-1-1,-1 0 1,0 0-1,1 0 1,-1 1-1,1-1 1,-1 0-1,0 1 1,1-1-1,-1 0 1,0 1-1,1-1 1,-1 1 4,12 29-195,-8-18 221,4 10-23,5 15-18,2-1 0,5 8 15,-15-35-6,0-1 1,0 1-1,1-1 0,0 0 1,0 0-1,1 0 0,0-1 1,0 0-1,1 0 0,0-1 1,2 1 5,-5-4 0,1-1 0,-1 0 0,1 0 0,0-1 0,-1 1 0,1-1 0,0 0 0,0-1 0,0 1 0,0-1 0,0 0 0,0-1 0,10 0 10,-1-1 0,0-1 0,0 0 0,3-2-10,36-14 1,-1-3 0,37-20-1,1-1-278,-72 35 101,-1-1 1,0-1-1,11-8 177,-29 18 0,0 0-1,0 0 1,0 0 0,0 0-1,0 0 1,0 0-1,1 0 1,-1 0-1,0 0 1,0 0 0,0 0-1,0 0 1,0 0-1,0-1 1,1 1-1,-1 0 1,0 0 0,0 0-1,0 0 1,0 0-1,0 0 1,0 0-1,0 0 1,0 0 0,1 0-1,-1 0 1,0-1-1,0 1 1,0 0-1,0 0 1,0 0-1,0 0 1,0 0 0,0 0-1,0 0 1,0-1-1,0 1 1,0 0-1,0 0 1,0 0 0,0 0-1,0 0 1,0 0-1,0-1 1,0 1-1,0 0 1,0 0 0,0 0-1,0 0 1,0 0-1,0 0 1,0-1-1,0 1 1,0 0 0,0 0-1,0 0 1,-1 0-1,1 0 1,0 0-1,0 0 1,0 0-1,0-1 1,0 1 0,0 0-1,0 0 1,0 0-1,-1 0 1,1 0-1,0 0 1,0 0 0,-9-1 4,8 1-6,-24 1 2,1 1 0,0 1 0,0 1 0,0 1 0,0 1 0,1 2 0,-17 6 0,-3 3 34,1 2 0,1 1 0,0 2 0,2 2 0,0 2 0,-25 23-34,57-44 18,1 1-1,1 0 0,-1 0 0,1 0 0,-4 7-17,7-11-2,1 0 1,0 0-1,0 1 0,0-1 1,0 0-1,0 0 0,1 1 1,-1-1-1,0 0 0,1 1 1,0-1-1,0 0 0,0 1 1,0-1-1,0 1 0,0-1 1,1 0-1,-1 1 0,1-1 1,-1 0-1,1 1 2,0-1 0,0-1-1,0 0 1,0 0 0,0 1-1,0-1 1,0 0 0,0 0-1,0 0 1,0 0 0,0-1-1,1 1 1,-1 0 0,0 0-1,1-1 1,-1 1 0,0-1-1,1 1 1,-1-1 0,1 0-1,-1 1 1,1-1 0,0 0 0,39 1 10,-28-1 2,8-1 1,1-1 1,-1-1-1,0-1 0,0-1 1,0-1-1,0 0 0,-1-2 1,0 0-1,0-1 1,3-4-14,10-6 6,0-2 0,-2-1 0,0-2 1,-1 0-1,8-12-6,-28 26 4,0-1 1,0 0-1,-1 0 0,5-10-4,-11 17 2,-1 0 1,0 0-1,0 0 0,0-1 0,0 1 0,-1 0 0,1-1 1,-1 0-1,-1 1 0,1-1 0,-1 1 0,1-1 1,-1 0-1,-1 1 0,1-1 0,-1-4-2,0 7 2,0 0 0,0 0 0,0 0-1,0 0 1,0 0 0,-1 0 0,1 0 0,-1 0-1,1 1 1,-1-1 0,1 1 0,-1-1 0,0 1 0,0 0-1,0-1 1,0 1 0,0 0 0,0 0 0,0 0-1,0 1 1,0-1 0,-1 0 0,1 1 0,0 0 0,-1-1-2,-10-1-9,1 1 1,-1 0 0,-13 0 8,24 1-2,-13 1-14,1 1 1,-1 0 0,1 1-1,0 0 1,0 1-1,0 1 1,1 0-1,0 1 1,0 1 0,0 0-1,0 0 1,1 1-1,-8 8 16,-9 8-10,1 0 0,2 2 0,1 1-1,-20 27 11,25-28-3,1 1-1,2 1 1,-2 5 3,13-22-18,0 0 0,1 1 0,1 0 1,0-1-1,1 2 0,0-1 0,1 0 0,0 0 1,0 12 17,2-24 1,0 1 0,1-1 0,-1 1 0,0-1 0,1 0 0,-1 1 0,0-1 0,1 0 0,-1 1 0,1-1 1,-1 0-1,0 1 0,1-1 0,-1 0 0,1 0 0,-1 1 0,1-1 0,-1 0 0,1 0 0,-1 0 0,1 0 0,-1 0 0,1 0 1,-1 0-1,1 0 0,-1 0 0,1 0 0,-1 0 0,1 0 0,-1 0 0,1 0 0,-1 0 0,1 0 0,-1-1 0,1 1 0,-1 0 1,1 0-1,-1-1 0,1 1 0,-1-1-1,25-9 74,-11-1-47,0 0 0,0-1 0,-1 0 0,0-1 0,8-12-27,-17 20 0,0 0 1,0 0 0,0 0 0,-1-1-1,0 1 1,0-1 0,-1 0 0,1 0-1,-1 0 1,0 0 0,-1 0 0,0 0-1,0-1 1,0 1 0,-1 0 0,0-1-1,0 1 1,0-1-1,-1 5 0,1 0-1,-1 1 1,0 0 0,0-1 0,0 1-1,0-1 1,0 1 0,0 0-1,0 0 1,0-1 0,0 1-1,-1 0 1,1 0 0,0 0 0,-1 1-1,1-1 1,-1 0 0,1 0-1,-1 1 1,1-1 0,-1 1-1,0-1 1,1 1 0,-1 0 0,1-1-1,-1 1 1,-47-3-39,45 3 29,-7 1-7,0 0 0,-1 1 0,1 1 1,0 0-1,0 0 0,1 1 0,-1 0 0,1 1 1,0 1-1,0-1 0,0 1 0,1 1 1,0 0-1,-5 5 17,-2 2-11,2 0 0,0 1 0,0 0 0,1 1 1,1 1-1,1 0 0,-8 15 11,6-6-18,1 1 0,1 0 0,1 1 0,2 0 0,0 0 0,-1 18 18,9-12 31,0-33-23,0-1 5,0 0-4,0 0-1,2-1-4,0 1 0,0-1-1,0 1 1,1-1 0,-1 0-1,-1 0 1,1 0 0,0 0-1,0 0 1,0 0 0,0-1 0,-1 1-1,1 0 1,-1-1 0,1 0-4,26-29 65,-19 21-58,56-73 141,-3-3 0,43-80-148,-95 149 8,3-3 2,0 0 0,1 1 0,1 1 0,1 0 0,1 1 0,16-13-10,-24 22-1,2 1-1,-1 0 1,1 0 0,1 1-1,-1 0 1,1 1-1,0 1 1,0 0-1,0 0 1,1 1 0,-1 1-1,1 0 1,5 0 1,-12 1-16,0 1 1,0 0-1,1 0 1,-1 1-1,0 0 1,0 0-1,0 0 0,0 1 1,0-1-1,0 2 1,0-1-1,2 2 16,-5-2-11,0 0 0,0 0 0,-1 1-1,1-1 1,-1 1 0,1-1 0,-1 1 0,0 0-1,0 0 1,0 0 0,0 0 0,-1 0-1,0 0 1,1 1 0,-1-1 0,0 0-1,0 1 1,-1-1 0,1 1 0,-1-1 0,0 1-1,0 2 12,1 0 1,-1-1 0,-1 0 0,1 0 0,-1 0 0,0 0 0,0 1-1,0-1 1,-1 0 0,0-1 0,0 1 0,0 0 0,0 0 0,-1-1 0,0 1-1,0-1 1,-3 3-1,0 0 3,-1 0-1,-1-1 1,1 0-1,-1 0 0,0-1 1,0 0-1,-1-1 1,-8 4-3,6-3 34,-1 0 1,0-1 0,0 0-1,-1-1 1,1-1 0,-1 0-1,1 0 1,-12-1-35,23-1 3,0-1 0,0 1 1,1 0-1,-1 0 0,0-1 0,1 1 1,-1 0-1,0-1 0,0 1 0,1 0 0,-1-1 1,1 1-1,-1-1 0,0 1 0,1-1 0,-1 0 1,1 1-1,-1-1 0,1 1 0,0-1 1,-1 0-1,1 0 0,0 1 0,-1-1 0,1 0 1,0 1-1,0-1 0,-1 0 0,1 0 0,0 0 1,0 1-1,0-1 0,0 0 0,0 0 1,0 0-5,0-2 0,0 0-1,0 0 0,1 0 1,-1 0-1,1 0 0,-1 0 1,1 0-1,0 0 0,1-1 2,2-4-14,1 1-1,0 0 1,0 0-1,1 0 1,0 1-1,0 0 1,1 0-1,-1 0 1,6-2 14,69-44-194,-51 36 169,0 1-1,2 1 1,1 0 25,-20 10-14,-1 0 0,1 0 0,0 2 0,0-1 0,0 2 1,0 0-1,0 0 0,0 1 0,7 1 14,-18 0-3,0-1 1,0 1-1,0 0 1,0 0-1,0-1 0,0 2 1,0-1-1,-1 0 1,1 0-1,0 0 1,-1 1-1,1-1 0,-1 1 1,1-1-1,-1 1 1,0 0-1,0-1 0,0 1 1,0 0-1,0 0 1,0 0-1,0 0 1,-1 0-1,1 0 0,0 0 1,-1 0-1,0 0 1,0 0-1,1 0 0,-1 0 1,-1 1 2,2 5-1,-1-1-1,0 0 1,-1 0 0,0 0-1,0 0 1,0 0 0,-1 0-1,0 0 1,-1 1 1,-2 3-1,-1 0 0,-1-1 0,0 0 0,0 0 1,-1 0-1,0-1 0,0-1 0,-1 1 0,-3 1 1,-17 13 9,0-1-1,-16 7-8,43-27 9,-1-1 0,0 1 0,1 0-1,-1-1 1,0 0 0,0 1 0,0-1 0,0 0-1,0-1 1,0 1 0,0-1 0,-1 1-9,4-3 4,-1 1 1,0-1 0,1 0 0,0 0-1,-1 1 1,1-1 0,0 0-1,0 0 1,0 1 0,0-1-1,0 0 1,0 0 0,1 0 0,-1 1-1,1-2-4,1-3 0,0 1-1,0-1 1,1 1-1,0-1 1,0 1-1,0 0 1,1 0 0,-1 0-1,1 0 1,0 1-1,1 0 1,-1-1-1,2 0 1,14-10-49,-1 0-1,15-7 50,-22 15-8,-1 1-1,1 0 1,0 0-1,2 1 9,-9 3-6,0 0-1,0 1 1,0 0 0,0 0 0,0 0-1,0 1 1,0 0 0,0 0-1,0 0 1,1 0 0,-1 1 0,1 0 6,-5 0-6,1-1 1,-1 1 0,0-1 0,1 1-1,-1 0 1,0 0 0,0-1-1,0 1 1,0 0 0,1 0 0,-1 0-1,0 0 1,-1 0 0,1 1-1,0-1 1,0 0 0,0 0 0,-1 1-1,1-1 1,-1 0 0,1 1-1,-1-1 1,1 0 0,-1 1 0,0 0 5,3 39-31,-3-32 24,-1 6 7,0 1 0,-1-1 0,0 0 0,-1 0 0,-1-1 0,0 1 0,-1 0 0,-1-1 0,0 0 0,-1-1 0,-1 1-1,0-1 1,0-1 0,-1 0 0,-1 0 0,0 0 0,-1-1 0,0-1 0,0 0 0,-1-1 0,-14 9 0,21-15 20,-1 0 1,0 0-1,0-1 1,0 1-1,-1-1 1,1-1-1,-1 1 0,1-1 1,-1 0-1,1 0 1,-1-1-1,1 0 1,-1 0-1,0-1 0,1 0 1,-1 0-1,1 0 1,-3-2-21,5 2 9,0-1 0,-1 0 0,1 0 0,0 0 0,0-1 0,0 1-1,1-1 1,-1 0 0,0 0 0,1 0 0,0-1 0,0 1 0,0-1 0,0 0 0,1 0 0,-1 0 0,1 0 0,0 0 0,0 0 0,1 0 0,-1-1 0,1 1 0,0-1 0,0 1 0,0-6-9,0 5-8,0 0-1,1-1 1,0 1 0,0-1 0,0 1-1,1-1 1,-1 1 0,1-1-1,1 1 1,-1 0 0,1-1-1,0-1 9,0 5-15,-1 0 0,1-1 0,0 1 0,0 0 0,0 0-1,0 0 1,0 1 0,0-1 0,0 0 0,0 1 0,1-1-1,-1 1 1,1 0 0,-1 0 0,1 0 0,-1 0 0,1 0-1,-1 1 1,1-1 0,0 1 0,0 0 0,-1-1 0,1 1-1,0 0 1,1 1 15,-2-1-6,1 0 0,-1 1 1,1-1-1,-1 1 0,0 0 0,1 0 0,-1 0 0,0 0 0,0 0 0,0 0 0,1 0 0,-1 1 1,-1-1-1,1 1 0,0 0 0,0-1 0,0 1 0,-1 0 0,1 0 0,-1 0 0,0 0 1,1 0-1,-1 0 0,0 1 0,0-1 0,-1 0 0,1 1 0,0-1 0,-1 0 0,1 1 0,-1-1 1,0 2 5,3 11-5,-2 1 1,0-1 0,0 1 0,-2 9 4,1-23-1,-1 3 2,0 0 1,0-1-1,0 1 1,0 0-1,-1-1 1,0 1 0,0-1-1,0 0 1,0 1-1,-1-1 1,0 0-1,0 0 1,0-1 0,0 1-1,0-1 1,-1 1-2,2-2 23,-1 0 0,1 1 1,-1-1-1,0-1 0,1 1 1,-1 0-1,0-1 0,0 1 1,0-1-1,0 0 0,0 0 1,0 0-1,0 0 1,-1-1-1,1 1 0,0-1 1,0 0-1,-1 0 0,1 0 1,0 0-1,0 0 0,-1-1 1,1 0-1,-2 0-23,3 0 11,0 0-1,0-1 1,0 1-1,0-1 1,0 1-1,1-1 1,-1 1-1,1-1 1,-1 0 0,1 0-1,-1 0 1,1 0-1,0 0 1,0 0-1,0 0 1,0-1-1,0 1 1,1 0 0,-1 0-1,1-1 1,-1 1-1,1-1-10,-4-54 34,4 53-32,1-1-8,0-1 0,0 1 0,0-1 1,1 1-1,0-1 0,0 1 0,0 0 0,0 0 0,1 0 0,0 1 1,0-1-1,0 0 0,1 1 0,0 0 0,0 0 0,0 0 0,0 0 1,0 1-1,3-2 6,14-10-31,1 0 1,0 2 0,14-6 30,-32 17-5,27-14-5,12-7-5,2 2 0,15-4 15,-59 25-10,0-1 0,0 1 0,0-1 0,0 1 0,0 0 0,0-1 0,1 1 0,-1 0 0,0 0 0,0 0 0,0 0 0,1 0 0,-1 0 0,0 0 0,0 0 0,0 1 0,1-1 0,-1 0 0,1 1 10,-2 0-13,1-1 1,-1 0-1,0 1 1,1-1-1,-1 1 1,0-1-1,0 1 0,0-1 1,1 1-1,-1-1 1,0 1-1,0-1 1,0 1-1,0-1 1,0 1-1,0-1 0,0 1 1,0-1-1,0 1 1,0-1-1,0 1 1,0-1-1,-1 1 1,1-1-1,0 1 0,0-1 1,0 1-1,-1-1 1,1 1 12,-1 1-7,0-1 0,0 1 0,0 0 0,0 0 0,-1-1 0,1 1 0,0-1 0,-1 1 0,1-1 0,-1 0 0,0 1 0,1-1 0,-1 0 0,0 0 0,0 0 0,0-1 0,1 1 0,-1 0 0,0-1 0,0 1 0,0-1 0,-1 1 7,1-1 12,0 0-1,0 0 1,0 0 0,0 0-1,0 0 1,0-1-1,0 1 1,0 0-1,0-1 1,0 0 0,0 1-1,0-1 1,1 0-1,-1 0 1,0 0-1,1 0 1,-1 0 0,0-1-1,1 1 1,0 0-1,-1-1-11,0-2 17,0 1 0,1 0-1,-1-1 1,1 1 0,0-1-1,0 1 1,0-1 0,1 0 0,-1 1-1,1-1 1,0-2-17,0-13 5,0 0-1,2 0 1,0 1 0,1-1-1,1 1 1,0-1-1,2 1 1,0 0 0,1 1-1,0 0 1,2 0 0,0 1-1,1 0 1,1 0 0,0 1-1,1 0 1,0 1-1,1 1 1,1 0 0,0 0-1,5-1-4,-14 10-6,0 1 1,0-1-1,0 1 0,1 0 0,0 0 0,-1 1 0,1 0 0,0 0 0,0 0 0,0 1 0,1 0 1,-1 0-1,0 0 0,2 1 6,-4 0-3,0 1 1,0-1-1,0 1 1,0 0-1,0 0 1,0 1-1,0-1 1,0 1-1,-1 0 1,1 0-1,0 0 1,-1 0-1,0 1 1,1 0 0,-1-1-1,0 1 1,-1 0-1,1 0 1,0 1-1,-1-1 1,2 3 2,5 9-6,-1 0 1,-1 1 0,0-1-1,-1 1 1,-1 1 0,0-1 0,-1 1-1,1 14 6,-1-2 3,-2 1-1,-1 0 1,-1-1 0,-4 23-3,3-47 9,1 1 0,-1-1 0,0 1 0,-1-1 0,0 1 1,0-1-1,0 0 0,0 0 0,-1 0 0,1 0 0,-2 0-9,3-3 23,-1 0 0,1 0 0,-1-1 0,0 1 0,0-1 0,0 1 0,1-1 0,-1 0 0,-1 1 0,1-1 0,0 0 0,0 0 0,0-1 0,-1 1 0,1 0 0,0-1 0,0 1 0,-1-1 0,1 0 0,-1 0 0,1 0 0,0 0 0,-1 0 0,1-1 0,0 1 0,-1 0 0,0-2-23,-1 1 8,1-1 0,0 1 0,0-1 0,-1 0 0,1 0 0,1-1 0,-1 1 0,0-1 1,0 1-1,1-1 0,0 0 0,-1 0 0,1 0 0,0 0 0,1-1 0,-1 1 0,0 0 0,1-1 0,-1-2-8,-3-7 4,1 1-1,1-1 1,0 0-1,1 0 1,0-1-4,0-6-15,0 0 1,2 0-1,0 0 0,3-15 15,-1 25-33,0 0 0,1-1 0,0 1-1,1 0 1,0 0 0,0 0 0,1 1 0,0 0-1,5-7 34,-7 10-12,1 1-1,0-1 1,0 1 0,1 0-1,-1 0 1,1 0-1,0 0 1,0 1-1,1 0 1,-1 0-1,1 1 1,0-1-1,0 1 1,0 1-1,0-1 1,1 1-1,-1 0 1,1 0 0,-1 1-1,1 0 1,0 0-1,0 0 1,1 1 12,-5 1-4,0-1-1,0 1 1,0 0 0,0-1 0,-1 1 0,1 1 0,0-1 0,-1 0-1,1 1 1,-1-1 0,1 1 0,-1 0 0,0 0 0,1 0 0,-1 0-1,0 0 1,0 0 0,-1 1 0,1-1 0,0 1 0,-1-1 0,0 1-1,1 0 1,-1 1 4,4 7 2,-1 1-1,0 0 1,-1 0-1,0 0 1,0 5-2,1 8 1,-2 0 1,-1 0-1,0 0 1,-2 1-1,-1-1 1,-1 0-1,-3 8-1,3-18 3,0 0-1,-2 0 1,0-1 0,0 0-1,-2 0 1,1 0-1,-2-1 1,0 0-1,0 0 1,-1 0-1,-1-2 1,-8 9-3,17-19 3,0 1 0,-1 0 0,0-1 0,1 1 0,-1-1 0,0 0 0,0 0 0,0 1 0,0-1 0,0 0 0,0-1 0,0 1 0,0 0 0,0 0 0,0-1 0,0 0 0,0 1 0,-1-1 0,1 0 0,-2 0-3,3 0 6,-1-1 0,0 0 0,1 0 1,-1 1-1,1-1 0,-1 0 0,1 0 0,-1 0 1,1-1-1,0 1 0,0 0 0,-1 0 0,1-1 1,0 1-1,0-1 0,0 1 0,0-1 0,1 1 1,-1-1-1,0 0-6,-3-7 25,1-2 0,0 1 1,1 0-1,0 0 1,0-1-1,1 1 0,1-8-25,-1-15-28,1 0 0,2 0 0,5-25 28,-5 46-8,1 0 0,0 1-1,1-1 1,0 1 0,1 0 0,0 0 0,0 0-1,1 0 1,1 1 0,0 0 0,7-8 8,-13 17-6,-1 0 0,1 0 0,0 1 0,0-1 0,0 0 1,0 0-1,0 0 0,0 0 0,0 1 0,0-1 0,0 1 1,0-1-1,0 1 0,0-1 0,0 1 0,1-1 0,-1 1 1,0 0-1,0 0 0,0 0 0,1-1 0,-1 1 0,0 0 6,0 1-5,0-1-1,0 1 1,0-1-1,0 1 0,0 0 1,0-1-1,0 1 1,0 0-1,0 0 1,0 0-1,0 0 0,-1-1 1,1 1-1,0 0 1,-1 0-1,1 0 0,-1 0 1,1 1-1,0-1 6,2 7-11,-1 1 0,1-1 0,-1 1 0,-1-1 0,1 8 11,2 30-1,-3 1 1,-1 0 0,-2-1 0,-3 1 0,-1-1 0,-3 0-1,-2-1 1,-13 38 0,21-77 197,1-8-78,-1-18-40,2-29-88,3 1-51,2 0 0,2-1 0,2 2 0,2-1 0,2 1 0,2 1 0,2 0 0,2 2 0,5-7 60,-22 51-4,-1-1 1,0 0-1,0 0 1,1 0 0,-1 1-1,0-1 1,1 0 0,-1 1-1,1-1 1,-1 0-1,1 1 1,-1-1 0,1 0-1,0 1 1,-1-1 0,1 1-1,0-1 1,-1 1-1,1-1 1,0 1 0,0 0-1,0-1 4,0 1-6,-1 1 0,1-1 0,-1 0 0,1 1 0,-1-1 0,1 1 0,-1-1 0,1 0 0,-1 1 0,0-1 0,1 1 0,-1-1 0,0 1 0,1 0 0,-1-1 0,0 1 0,0-1 0,1 1 0,-1-1 0,0 1 0,0 0 0,0 0 6,6 42-85,-5 74 86,-5 1 0,-14 84-1,15-163 84,3-39 48,0-21 186,3-35-274,3 0 0,12-53-44,-3 15 6,-6 27-93,-2 9-286,11-39 373,-15 196-338,-7 26 496,-7 6-158,0-6 252,7 7-252,5-156 108,1 0 0,2 0 0,1-2-108,6-46 19,-1-117 17,7-59-319,3 82-306,-23 1070 2149,3-896-1555,-1 0 0,-1-1-1,0 1 1,0-1 0,0 0-1,-1 1 1,-3 5-5,-10 36 16,12-35-14,-1 13 5,5-26 9,-3-2 7,1 1 1,0-1-1,-1 0 1,1 0-1,0 0 1,0 0-1,-1 0 1,1 0 0,0 0-1,0-1 1,0 1-1,1-1 1,-1 0-1,0 1 1,0-1 0,1 0-1,-1 0 1,1 0-1,0 0 1,-1-1-24,-29-54 24,17 30 142,-12-18 508,-17-20-674,32 51 140,-1-1 0,-1 2 0,0-1 0,-1 2 0,-14-10-140,21 17 71,-1 0 1,0 0 0,-1 1-1,1 1 1,-1-1 0,0 2-1,-8-3-71,-69-10 436,34 7-21,4-3-193,-28-4-726,25 15-5753,34 3 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12:17:48.863"/>
    </inkml:context>
    <inkml:brush xml:id="br0">
      <inkml:brushProperty name="width" value="0.1" units="cm"/>
      <inkml:brushProperty name="height" value="0.2" units="cm"/>
      <inkml:brushProperty name="color" value="#F8DD3A"/>
      <inkml:brushProperty name="tip" value="rectangle"/>
      <inkml:brushProperty name="rasterOp" value="maskPen"/>
    </inkml:brush>
  </inkml:definitions>
  <inkml:trace contextRef="#ctx0" brushRef="#br0">167 306 1800,'-11'0'7928,"-5"0"-3762,7 0-1510,19 0 536,81-1-2091,63-10-1101,-43 2 633,0 5 0,48 6-633,-56 8 297,-61-5 193,36 0-490,32-7 177,-12 0-136,53 8-41,-86 2 109,16 6-109,45 7 222,-112-19-222,32 3 145,31 0-145,-100-5 138,-54 0-5,0-3 0,-17-6-133,-124-14 73,1 9 0,-56 9-73,229 8 7,0 1 0,0 2 0,-6 3-7,-76 11 17,123-20-53,5 0 15,13-2 12,26-4 13,122-39 209,3 7 0,17 5-213,-127 23 79,169-27 395,46 6-474,-127 22 75,-1 7 0,4 6-75,-123-2 3,0 1 0,0 1-1,0 1 1,-1 1 0,1 1-1,19 10-2,-41-16 3,-1-1 9,-1 0-3,0 0 9,-21 0 104,-127-3-38,-81-14-84,72 4 49,-1 6 0,-50 8-49,140 5-28,0 4 0,0 2 0,-27 10 28,-16 2-87,90-19 54,-2 0 15,-1-1 0,0 0 0,-11-2 18,35-2-8,0 0-9,0 0-28,0 0 26,0 0-1,28-14-77,5-1 105,0 2 0,2 1 0,-1 2 0,2 1 0,22-2-8,62-17 22,-40 5-54,0 3 0,2 3 0,0 4 0,12 3 32,31 4-38,-254 12 11,1 6 1,-64 16 26,35-4-118,-58-3 118,197-21-29,0 1-1,0 1 1,0 1-1,0 0 1,0 2-1,0 0 1,1 0-1,0 2 1,0 0-1,1 1 1,-1 1 29,-38 28-124,39-25 123,-1 0-1,0-2 1,0 0 0,-2-1-1,1 0 1,-1-2 1,7-4 9,0-1 0,0 0 0,0-1 1,-10 0-10,11-1-2,0 1 0,0 0 0,0 0 0,1 1 0,-1 1 0,-1 0 2,-16 5 13,-1-2-1,1-1 1,-1-1 0,0-2-1,0-1 1,0-1-1,-16-3-12,-27 2 14,72 1-21,0 0-17,4-2-39,238-51 69,20-5-2,-102 18 131,1 6 0,40 2-135,-16 17 343,132 6-343,-194 6 93,-32 1 89,13 3-182,225 2 487,-35-2-417,-246-1-60,-108 1-27,13 1-78,0-3 0,-45-7 95,11-3-224,30 6 3,1-3 0,-41-13 221,84 19 0,0-1 0,0 1 0,0-1 0,0-1 0,1 0 0,-1 0 0,1 0 0,0 0 0,0-1 0,5 3-1,1 2-15,128 4 23,0 6-1,-1 5 1,42 15-7,-154-27 14,-1 1 1,0 1-1,6 3-14,-9-3 16,0-1 0,0 0-1,0-1 1,0 0-1,12 1-15,148 24 196,-95-23-132,43-2-64,-70-13 8,5-2-56,-54 12 40,0 0 0,-20 1-9,2 2 16,0 1-1,0 1 0,1 1 1,-6 3 1,-28 9 69,-100 28 64,-17 14-133,80-15 22,22-10-8,8-11 46,-23 5-60,1 0 77,55-16-74,-1 1-1,2 1 1,0 1-1,1 1 1,0 1-1,2 1 0,-3 4-1,11-11 12,11-11-16,1 0-1,0-1 1,1 1-1,-1 0 1,0 0-1,0-1 0,0 1 1,0 0-1,1 0 1,-1 0-1,0 0 1,1 0-1,-1 0 1,1 0-1,-1 1 1,1-1-1,-1 0 1,1 0-1,0 0 4,0 0-6,1-1 0,-1 0 0,1 1 0,0-1 0,-1 0 1,1 0-1,-1 1 0,1-1 0,0 0 0,-1 0 0,1 0 0,0 0 0,-1 0 0,1 0 0,0 0 0,-1 0 0,1 0 0,0 0 0,-1 0 0,1-1 0,0 1 0,-1 0 1,1 0 5,49-18-49,149-79 1,70-53 48,-167 96-123,-143 72 85,-1-1 1,-1-2-1,-19 3 38,14-4-7,-39 13 124,0-5-1,-1-3 0,-1-5 1,-11-2-117,37-1 23,46-7-15,0-1 0,0-1-1,-10 0-7,27-2-8,0 0-6,0 0-22,0 0 16,0 0 4,26 0-27,-14-1 239,-11-1-69,-20-6-16,-35-7-14,-132-21 410,88 18-4,2-3-1,-6-7-502,77 19-201,25 9-342,13 2-2467,9 8-756,6 0-3958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456FC-49CE-4816-8AA3-AAD81F19B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7B3844-456A-4589-A8A1-9AC17232E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8B615D-CEF0-4D97-ABBF-80EA702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F514A-5C02-4F73-B6B9-13118CB8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F5107E-CEDB-4760-A01C-AB5DC327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069AE-523C-4075-AA88-6F6B0EA4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77A47E-672A-48EE-9959-0AF3D456D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D37A2-711C-4210-B285-75EF0E13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C681E-00B0-4722-A3E1-58230D92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98A51-39D6-4C8A-9077-DC80514F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90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BA35A9-C6FE-4F67-8C1E-70894D59D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7A3B79-0385-47E0-9448-BE350388F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80FDD-4CD0-43DB-A411-3CE601D7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8CB348-C640-4DC6-B98A-103AE21F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175894-19CA-4C66-8216-DB09A7C8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45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65C9E-8D38-4194-9B3A-72EC84A1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DAFD8-2C63-4026-A7DD-FFBB6B068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9C342-765D-4127-92F8-600BA6C6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E71BAF-D2FA-4865-8CB5-E64D8FC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B81D5-7E35-4884-BFB1-16D175A5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7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D955B-740E-4C64-BE40-68F86D21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C480E-5B8C-433F-88AC-B878D9B1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C61D55-53B2-4116-9613-19571729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E49D76-FBDE-41AD-BD13-47935C08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3C1EB-8893-49CD-903B-96E58F15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45FF6-1ECF-41CC-8BCF-41847F8C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55878-1D61-46B4-9E99-02A3E6B89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4ABC88-882B-4FBE-9137-1EF85567A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7A303-97E2-4EE6-9B19-2EABA78D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4E12FA-7FE8-4F6F-A0AC-4F7E95E2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06CD3-0267-4EF9-8797-77D7AB6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5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D45B6-5AB0-433A-AD50-4A4FBE37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B0BCEB-ED8D-4787-B243-957B8D779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17902D-55A3-436C-B6B1-BDFDA24AC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4B8FF1-7B4B-4D41-AB74-9B6CF337D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71BF0B-D387-49D2-AE97-438C192EB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DF7BD5-4157-464D-9E08-05F832ED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BE38C2-F00B-4B84-8E54-8928E994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9AE87A-E440-4CF9-83AA-742166C0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1C3A9-4E05-43D6-916D-806C54FC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92C34A-E5C8-45DC-8884-89FC62C9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554121-967A-4DCC-9B31-3782E711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5A93B-7148-4562-B0A5-31014790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24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00557A-2D17-482A-9046-97BAA493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1729EE-D49D-4C9E-8E2D-E288725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E6DDD5-1D2E-41F2-975D-9B3C56B8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F5715-CDF2-4289-B00A-149141DF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984E18-79E0-4203-8608-83E4B1B4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8656D3-EFB0-4517-8933-E320DBC2F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8EEFA8-774E-40D9-B4E4-DAFE78FB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88D64-27AD-413C-821C-96490E8C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E7B7B0-1C10-4683-8E40-A2D83E40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5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3A74F-674F-40B5-9A6E-945AFFB8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C96FAB-9EFB-4AEE-BE19-AF5160586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02C78D-6300-4704-80F4-6AC4D6F99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7E0125-38B6-4251-B2A7-79E2E552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FD5691-4D95-4312-A5F1-9231C9A1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F583D5-6E50-48D2-89F6-B3EBFBD3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9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2B2DFD-BCEB-4297-A2C6-79840799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BC3A5E-A472-4DFC-9CA1-EBB6D2B67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2CA93-63DA-42C6-88F3-0FB68D8FC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A949-4CC5-4BE7-AE93-218F6A9BB483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C8379-6D39-40D2-A942-5A0F4DF5A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86E671-8FF7-444F-B3C3-2B6476334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43B9-74B1-4958-959F-99DDBE0C6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5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34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7.png"/><Relationship Id="rId84" Type="http://schemas.openxmlformats.org/officeDocument/2006/relationships/image" Target="../media/image55.png"/><Relationship Id="rId89" Type="http://schemas.openxmlformats.org/officeDocument/2006/relationships/customXml" Target="../ink/ink44.xml"/><Relationship Id="rId112" Type="http://schemas.openxmlformats.org/officeDocument/2006/relationships/image" Target="../media/image69.png"/><Relationship Id="rId133" Type="http://schemas.openxmlformats.org/officeDocument/2006/relationships/customXml" Target="../ink/ink66.xml"/><Relationship Id="rId138" Type="http://schemas.openxmlformats.org/officeDocument/2006/relationships/image" Target="../media/image82.png"/><Relationship Id="rId154" Type="http://schemas.openxmlformats.org/officeDocument/2006/relationships/image" Target="../media/image90.png"/><Relationship Id="rId16" Type="http://schemas.openxmlformats.org/officeDocument/2006/relationships/image" Target="../media/image21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9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42.png"/><Relationship Id="rId74" Type="http://schemas.openxmlformats.org/officeDocument/2006/relationships/image" Target="../media/image50.png"/><Relationship Id="rId79" Type="http://schemas.openxmlformats.org/officeDocument/2006/relationships/customXml" Target="../ink/ink39.xml"/><Relationship Id="rId102" Type="http://schemas.openxmlformats.org/officeDocument/2006/relationships/image" Target="../media/image64.png"/><Relationship Id="rId123" Type="http://schemas.openxmlformats.org/officeDocument/2006/relationships/customXml" Target="../ink/ink61.xml"/><Relationship Id="rId128" Type="http://schemas.openxmlformats.org/officeDocument/2006/relationships/image" Target="../media/image77.png"/><Relationship Id="rId144" Type="http://schemas.openxmlformats.org/officeDocument/2006/relationships/image" Target="../media/image8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58.png"/><Relationship Id="rId95" Type="http://schemas.openxmlformats.org/officeDocument/2006/relationships/customXml" Target="../ink/ink47.xml"/><Relationship Id="rId22" Type="http://schemas.openxmlformats.org/officeDocument/2006/relationships/image" Target="../media/image24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37.png"/><Relationship Id="rId64" Type="http://schemas.openxmlformats.org/officeDocument/2006/relationships/image" Target="../media/image4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72.png"/><Relationship Id="rId134" Type="http://schemas.openxmlformats.org/officeDocument/2006/relationships/image" Target="../media/image80.png"/><Relationship Id="rId139" Type="http://schemas.openxmlformats.org/officeDocument/2006/relationships/customXml" Target="../ink/ink69.xml"/><Relationship Id="rId80" Type="http://schemas.openxmlformats.org/officeDocument/2006/relationships/image" Target="../media/image53.png"/><Relationship Id="rId85" Type="http://schemas.openxmlformats.org/officeDocument/2006/relationships/customXml" Target="../ink/ink42.xml"/><Relationship Id="rId150" Type="http://schemas.openxmlformats.org/officeDocument/2006/relationships/image" Target="../media/image88.png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67.png"/><Relationship Id="rId116" Type="http://schemas.openxmlformats.org/officeDocument/2006/relationships/image" Target="../media/image71.png"/><Relationship Id="rId124" Type="http://schemas.openxmlformats.org/officeDocument/2006/relationships/image" Target="../media/image75.png"/><Relationship Id="rId129" Type="http://schemas.openxmlformats.org/officeDocument/2006/relationships/customXml" Target="../ink/ink64.xml"/><Relationship Id="rId137" Type="http://schemas.openxmlformats.org/officeDocument/2006/relationships/customXml" Target="../ink/ink68.xml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57.png"/><Relationship Id="rId91" Type="http://schemas.openxmlformats.org/officeDocument/2006/relationships/customXml" Target="../ink/ink45.xml"/><Relationship Id="rId96" Type="http://schemas.openxmlformats.org/officeDocument/2006/relationships/image" Target="../media/image61.png"/><Relationship Id="rId111" Type="http://schemas.openxmlformats.org/officeDocument/2006/relationships/customXml" Target="../ink/ink55.xml"/><Relationship Id="rId132" Type="http://schemas.openxmlformats.org/officeDocument/2006/relationships/image" Target="../media/image79.png"/><Relationship Id="rId140" Type="http://schemas.openxmlformats.org/officeDocument/2006/relationships/image" Target="../media/image83.png"/><Relationship Id="rId145" Type="http://schemas.openxmlformats.org/officeDocument/2006/relationships/customXml" Target="../ink/ink72.xml"/><Relationship Id="rId153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66.png"/><Relationship Id="rId114" Type="http://schemas.openxmlformats.org/officeDocument/2006/relationships/image" Target="../media/image70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18.png"/><Relationship Id="rId31" Type="http://schemas.openxmlformats.org/officeDocument/2006/relationships/customXml" Target="../ink/ink15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2.png"/><Relationship Id="rId81" Type="http://schemas.openxmlformats.org/officeDocument/2006/relationships/customXml" Target="../ink/ink40.xml"/><Relationship Id="rId86" Type="http://schemas.openxmlformats.org/officeDocument/2006/relationships/image" Target="../media/image56.png"/><Relationship Id="rId94" Type="http://schemas.openxmlformats.org/officeDocument/2006/relationships/image" Target="../media/image6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4.png"/><Relationship Id="rId130" Type="http://schemas.openxmlformats.org/officeDocument/2006/relationships/image" Target="../media/image78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87.png"/><Relationship Id="rId151" Type="http://schemas.openxmlformats.org/officeDocument/2006/relationships/customXml" Target="../ink/ink75.xml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customXml" Target="../ink/ink27.xml"/><Relationship Id="rId76" Type="http://schemas.openxmlformats.org/officeDocument/2006/relationships/image" Target="../media/image51.png"/><Relationship Id="rId97" Type="http://schemas.openxmlformats.org/officeDocument/2006/relationships/customXml" Target="../ink/ink48.xml"/><Relationship Id="rId104" Type="http://schemas.openxmlformats.org/officeDocument/2006/relationships/image" Target="../media/image65.png"/><Relationship Id="rId120" Type="http://schemas.openxmlformats.org/officeDocument/2006/relationships/image" Target="../media/image73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86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9.png"/><Relationship Id="rId2" Type="http://schemas.openxmlformats.org/officeDocument/2006/relationships/image" Target="../media/image14.png"/><Relationship Id="rId29" Type="http://schemas.openxmlformats.org/officeDocument/2006/relationships/customXml" Target="../ink/ink14.xml"/><Relationship Id="rId24" Type="http://schemas.openxmlformats.org/officeDocument/2006/relationships/image" Target="../media/image25.png"/><Relationship Id="rId40" Type="http://schemas.openxmlformats.org/officeDocument/2006/relationships/image" Target="../media/image33.png"/><Relationship Id="rId45" Type="http://schemas.openxmlformats.org/officeDocument/2006/relationships/customXml" Target="../ink/ink22.xml"/><Relationship Id="rId66" Type="http://schemas.openxmlformats.org/officeDocument/2006/relationships/image" Target="../media/image46.png"/><Relationship Id="rId87" Type="http://schemas.openxmlformats.org/officeDocument/2006/relationships/customXml" Target="../ink/ink43.xml"/><Relationship Id="rId110" Type="http://schemas.openxmlformats.org/officeDocument/2006/relationships/image" Target="../media/image68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81.png"/><Relationship Id="rId61" Type="http://schemas.openxmlformats.org/officeDocument/2006/relationships/customXml" Target="../ink/ink30.xml"/><Relationship Id="rId82" Type="http://schemas.openxmlformats.org/officeDocument/2006/relationships/image" Target="../media/image54.png"/><Relationship Id="rId152" Type="http://schemas.openxmlformats.org/officeDocument/2006/relationships/image" Target="../media/image89.png"/><Relationship Id="rId19" Type="http://schemas.openxmlformats.org/officeDocument/2006/relationships/customXml" Target="../ink/ink9.xml"/><Relationship Id="rId14" Type="http://schemas.openxmlformats.org/officeDocument/2006/relationships/image" Target="../media/image20.png"/><Relationship Id="rId30" Type="http://schemas.openxmlformats.org/officeDocument/2006/relationships/image" Target="../media/image28.png"/><Relationship Id="rId35" Type="http://schemas.openxmlformats.org/officeDocument/2006/relationships/customXml" Target="../ink/ink17.xml"/><Relationship Id="rId56" Type="http://schemas.openxmlformats.org/officeDocument/2006/relationships/image" Target="../media/image41.png"/><Relationship Id="rId77" Type="http://schemas.openxmlformats.org/officeDocument/2006/relationships/customXml" Target="../ink/ink38.xml"/><Relationship Id="rId100" Type="http://schemas.openxmlformats.org/officeDocument/2006/relationships/image" Target="../media/image63.png"/><Relationship Id="rId105" Type="http://schemas.openxmlformats.org/officeDocument/2006/relationships/customXml" Target="../ink/ink52.xml"/><Relationship Id="rId126" Type="http://schemas.openxmlformats.org/officeDocument/2006/relationships/image" Target="../media/image76.png"/><Relationship Id="rId147" Type="http://schemas.openxmlformats.org/officeDocument/2006/relationships/customXml" Target="../ink/ink73.xml"/><Relationship Id="rId8" Type="http://schemas.openxmlformats.org/officeDocument/2006/relationships/image" Target="../media/image17.png"/><Relationship Id="rId51" Type="http://schemas.openxmlformats.org/officeDocument/2006/relationships/customXml" Target="../ink/ink25.xml"/><Relationship Id="rId72" Type="http://schemas.openxmlformats.org/officeDocument/2006/relationships/image" Target="../media/image49.png"/><Relationship Id="rId93" Type="http://schemas.openxmlformats.org/officeDocument/2006/relationships/customXml" Target="../ink/ink46.xml"/><Relationship Id="rId98" Type="http://schemas.openxmlformats.org/officeDocument/2006/relationships/image" Target="../media/image62.png"/><Relationship Id="rId121" Type="http://schemas.openxmlformats.org/officeDocument/2006/relationships/customXml" Target="../ink/ink60.xml"/><Relationship Id="rId142" Type="http://schemas.openxmlformats.org/officeDocument/2006/relationships/image" Target="../media/image84.png"/><Relationship Id="rId3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207028-64E3-494D-9777-7CCA25A91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Paysage de campagne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BD8079-16F0-4D84-A22C-892891D2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ruraux</a:t>
            </a:r>
          </a:p>
        </p:txBody>
      </p:sp>
    </p:spTree>
    <p:extLst>
      <p:ext uri="{BB962C8B-B14F-4D97-AF65-F5344CB8AC3E}">
        <p14:creationId xmlns:p14="http://schemas.microsoft.com/office/powerpoint/2010/main" val="290713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arbre, extérieur, champ&#10;&#10;Description générée automatiquement">
            <a:extLst>
              <a:ext uri="{FF2B5EF4-FFF2-40B4-BE49-F238E27FC236}">
                <a16:creationId xmlns:a16="http://schemas.microsoft.com/office/drawing/2014/main" id="{E8CBA4F0-477B-4231-979D-6248293FD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5449F2-0F1B-4DB2-B683-91C4B5CD4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BEF90E34-AF5A-4432-BAD8-15991266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 b="3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789B6232-2F04-47B1-A949-D9BDF132B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arbre, broutant&#10;&#10;Description générée automatiquement">
            <a:extLst>
              <a:ext uri="{FF2B5EF4-FFF2-40B4-BE49-F238E27FC236}">
                <a16:creationId xmlns:a16="http://schemas.microsoft.com/office/drawing/2014/main" id="{A1915FFB-1E54-4A2E-9681-B4C8EB209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6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arbre, machine agricole&#10;&#10;Description générée automatiquement">
            <a:extLst>
              <a:ext uri="{FF2B5EF4-FFF2-40B4-BE49-F238E27FC236}">
                <a16:creationId xmlns:a16="http://schemas.microsoft.com/office/drawing/2014/main" id="{152F4F96-D559-4E02-9CC6-D3BA98CA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r="-1" b="-1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9" name="Image 8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6DDD7116-37AF-43E3-B887-2F1846432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r="-3" b="-3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2FAAFA-8CE9-4C00-8D84-C1A40B10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2" r="-3" b="4322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7" name="Image 6" descr="Une image contenant herbe, extérieur, camion, machine agricole&#10;&#10;Description générée automatiquement">
            <a:extLst>
              <a:ext uri="{FF2B5EF4-FFF2-40B4-BE49-F238E27FC236}">
                <a16:creationId xmlns:a16="http://schemas.microsoft.com/office/drawing/2014/main" id="{15649CA1-7E23-4ACA-8C5D-600CBE8D39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r="-1" b="-1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2DA14BA-3B59-4BBC-8904-3D7DD5B1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33" y="239055"/>
            <a:ext cx="3873560" cy="2905170"/>
          </a:xfrm>
          <a:prstGeom prst="rect">
            <a:avLst/>
          </a:prstGeom>
        </p:spPr>
      </p:pic>
      <p:pic>
        <p:nvPicPr>
          <p:cNvPr id="5" name="Image 4" descr="Une image contenant ciel, extérieur, herbe, alimentation&#10;&#10;Description générée automatiquement">
            <a:extLst>
              <a:ext uri="{FF2B5EF4-FFF2-40B4-BE49-F238E27FC236}">
                <a16:creationId xmlns:a16="http://schemas.microsoft.com/office/drawing/2014/main" id="{AECCED4A-01A7-4DED-8801-7460E6A3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3" y="3621571"/>
            <a:ext cx="3874578" cy="29059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6729783D-9959-4A33-ABCD-C3551368B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78" y="0"/>
            <a:ext cx="457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5F364A-6196-4591-A438-939CD6CB8F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71" y="20536"/>
            <a:ext cx="6056289" cy="6816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F58414-BC19-46BB-A6B2-73EBA666C3E6}"/>
              </a:ext>
            </a:extLst>
          </p:cNvPr>
          <p:cNvSpPr txBox="1"/>
          <p:nvPr/>
        </p:nvSpPr>
        <p:spPr>
          <a:xfrm>
            <a:off x="1503932" y="1071054"/>
            <a:ext cx="3716137" cy="42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Champs cultivés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Prés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Forêts - haies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Constructions : village</a:t>
            </a:r>
          </a:p>
          <a:p>
            <a:endParaRPr lang="fr-FR" sz="800" dirty="0"/>
          </a:p>
          <a:p>
            <a:r>
              <a:rPr lang="fr-FR" sz="2800" dirty="0"/>
              <a:t>Voies de communication : routes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Animaux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5F09C-B9E9-43A1-9742-2B52A08B1E6B}"/>
              </a:ext>
            </a:extLst>
          </p:cNvPr>
          <p:cNvSpPr/>
          <p:nvPr/>
        </p:nvSpPr>
        <p:spPr>
          <a:xfrm>
            <a:off x="745724" y="1278384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46C2D-90CE-44E2-B49C-8AA577388792}"/>
              </a:ext>
            </a:extLst>
          </p:cNvPr>
          <p:cNvSpPr/>
          <p:nvPr/>
        </p:nvSpPr>
        <p:spPr>
          <a:xfrm>
            <a:off x="745724" y="1901301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291C1-5834-409B-B22F-0DCC19FFF276}"/>
              </a:ext>
            </a:extLst>
          </p:cNvPr>
          <p:cNvSpPr/>
          <p:nvPr/>
        </p:nvSpPr>
        <p:spPr>
          <a:xfrm>
            <a:off x="745724" y="2524218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E2CD9-EB38-40ED-9F83-47B3FBC856B7}"/>
              </a:ext>
            </a:extLst>
          </p:cNvPr>
          <p:cNvSpPr/>
          <p:nvPr/>
        </p:nvSpPr>
        <p:spPr>
          <a:xfrm>
            <a:off x="745724" y="3147135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AB222-7FAC-47AE-9D49-AF75EF9F6810}"/>
              </a:ext>
            </a:extLst>
          </p:cNvPr>
          <p:cNvSpPr/>
          <p:nvPr/>
        </p:nvSpPr>
        <p:spPr>
          <a:xfrm>
            <a:off x="745724" y="3922453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07CDF-0E53-4F11-A5C3-0838854E7FF4}"/>
              </a:ext>
            </a:extLst>
          </p:cNvPr>
          <p:cNvSpPr/>
          <p:nvPr/>
        </p:nvSpPr>
        <p:spPr>
          <a:xfrm>
            <a:off x="745724" y="4756953"/>
            <a:ext cx="710214" cy="4261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FD99D0-B959-4A91-8E25-A4033C3CBED0}"/>
              </a:ext>
            </a:extLst>
          </p:cNvPr>
          <p:cNvSpPr/>
          <p:nvPr/>
        </p:nvSpPr>
        <p:spPr>
          <a:xfrm>
            <a:off x="745724" y="1278384"/>
            <a:ext cx="710214" cy="426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699FE-9BFB-4EDC-8DAA-D6C009FE4F89}"/>
              </a:ext>
            </a:extLst>
          </p:cNvPr>
          <p:cNvSpPr/>
          <p:nvPr/>
        </p:nvSpPr>
        <p:spPr>
          <a:xfrm>
            <a:off x="745724" y="1901301"/>
            <a:ext cx="710214" cy="4261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ACD2C3-8C6B-41CF-A1F8-43D2B7B4A6DA}"/>
              </a:ext>
            </a:extLst>
          </p:cNvPr>
          <p:cNvSpPr/>
          <p:nvPr/>
        </p:nvSpPr>
        <p:spPr>
          <a:xfrm>
            <a:off x="745724" y="2524218"/>
            <a:ext cx="710214" cy="4261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6628BC-0EDE-4647-9F95-7FB9E9012F95}"/>
              </a:ext>
            </a:extLst>
          </p:cNvPr>
          <p:cNvSpPr/>
          <p:nvPr/>
        </p:nvSpPr>
        <p:spPr>
          <a:xfrm>
            <a:off x="745724" y="3147135"/>
            <a:ext cx="710214" cy="426129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72F675-2D13-488B-AD53-F9F07469162F}"/>
              </a:ext>
            </a:extLst>
          </p:cNvPr>
          <p:cNvSpPr/>
          <p:nvPr/>
        </p:nvSpPr>
        <p:spPr>
          <a:xfrm>
            <a:off x="745724" y="3922453"/>
            <a:ext cx="710214" cy="42612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C3894-A049-4565-ABB6-48D33529E6C7}"/>
              </a:ext>
            </a:extLst>
          </p:cNvPr>
          <p:cNvSpPr/>
          <p:nvPr/>
        </p:nvSpPr>
        <p:spPr>
          <a:xfrm>
            <a:off x="745724" y="4764353"/>
            <a:ext cx="710214" cy="4261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BE04795-B09B-4F66-BB03-E1FE64F8A874}"/>
                  </a:ext>
                </a:extLst>
              </p14:cNvPr>
              <p14:cNvContentPartPr/>
              <p14:nvPr/>
            </p14:nvContentPartPr>
            <p14:xfrm>
              <a:off x="5519793" y="4959028"/>
              <a:ext cx="577440" cy="5619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BE04795-B09B-4F66-BB03-E1FE64F8A8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1793" y="4923028"/>
                <a:ext cx="61308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27D935DD-70AF-4445-A378-8AA330D1AE75}"/>
                  </a:ext>
                </a:extLst>
              </p14:cNvPr>
              <p14:cNvContentPartPr/>
              <p14:nvPr/>
            </p14:nvContentPartPr>
            <p14:xfrm>
              <a:off x="6250953" y="4666348"/>
              <a:ext cx="2888640" cy="9410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27D935DD-70AF-4445-A378-8AA330D1AE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2953" y="4630348"/>
                <a:ext cx="292428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4078D54B-1664-4528-89E8-9CF65A1E6BBA}"/>
                  </a:ext>
                </a:extLst>
              </p14:cNvPr>
              <p14:cNvContentPartPr/>
              <p14:nvPr/>
            </p14:nvContentPartPr>
            <p14:xfrm>
              <a:off x="9080553" y="4461868"/>
              <a:ext cx="1490400" cy="2181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4078D54B-1664-4528-89E8-9CF65A1E6B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2913" y="4425868"/>
                <a:ext cx="1526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E002B5E6-1558-40A3-B369-5756A9EC852A}"/>
                  </a:ext>
                </a:extLst>
              </p14:cNvPr>
              <p14:cNvContentPartPr/>
              <p14:nvPr/>
            </p14:nvContentPartPr>
            <p14:xfrm>
              <a:off x="10800633" y="4558708"/>
              <a:ext cx="686520" cy="774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E002B5E6-1558-40A3-B369-5756A9EC8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82633" y="4522708"/>
                <a:ext cx="7221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B8577CCA-0403-457B-801E-CF42D38F9814}"/>
                  </a:ext>
                </a:extLst>
              </p14:cNvPr>
              <p14:cNvContentPartPr/>
              <p14:nvPr/>
            </p14:nvContentPartPr>
            <p14:xfrm>
              <a:off x="9921873" y="3623788"/>
              <a:ext cx="1589040" cy="8510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B8577CCA-0403-457B-801E-CF42D38F98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03873" y="3587788"/>
                <a:ext cx="162468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6C206A81-D074-4519-A7D0-3766A1FD583C}"/>
                  </a:ext>
                </a:extLst>
              </p14:cNvPr>
              <p14:cNvContentPartPr/>
              <p14:nvPr/>
            </p14:nvContentPartPr>
            <p14:xfrm>
              <a:off x="10746633" y="2918908"/>
              <a:ext cx="730800" cy="29340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6C206A81-D074-4519-A7D0-3766A1FD58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28633" y="2882908"/>
                <a:ext cx="7664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66418BC6-E10E-4393-B090-8D3A4373BA4B}"/>
                  </a:ext>
                </a:extLst>
              </p14:cNvPr>
              <p14:cNvContentPartPr/>
              <p14:nvPr/>
            </p14:nvContentPartPr>
            <p14:xfrm>
              <a:off x="10909713" y="2252188"/>
              <a:ext cx="600840" cy="60840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66418BC6-E10E-4393-B090-8D3A4373BA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92073" y="2216548"/>
                <a:ext cx="63648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43E3C87F-C387-4FB2-B3E5-1C03E65CDBA7}"/>
                  </a:ext>
                </a:extLst>
              </p14:cNvPr>
              <p14:cNvContentPartPr/>
              <p14:nvPr/>
            </p14:nvContentPartPr>
            <p14:xfrm>
              <a:off x="10889193" y="5830588"/>
              <a:ext cx="607320" cy="44820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43E3C87F-C387-4FB2-B3E5-1C03E65CDB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71553" y="5794948"/>
                <a:ext cx="64296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9A1C9702-6CF1-4DE0-A5B8-AAA255460860}"/>
                  </a:ext>
                </a:extLst>
              </p14:cNvPr>
              <p14:cNvContentPartPr/>
              <p14:nvPr/>
            </p14:nvContentPartPr>
            <p14:xfrm>
              <a:off x="7510233" y="1546948"/>
              <a:ext cx="1115280" cy="21600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9A1C9702-6CF1-4DE0-A5B8-AAA25546086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92593" y="1511308"/>
                <a:ext cx="1150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499528FC-7B5B-4527-A42F-927E1EFA945C}"/>
                  </a:ext>
                </a:extLst>
              </p14:cNvPr>
              <p14:cNvContentPartPr/>
              <p14:nvPr/>
            </p14:nvContentPartPr>
            <p14:xfrm>
              <a:off x="8199273" y="1659988"/>
              <a:ext cx="1049760" cy="3866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499528FC-7B5B-4527-A42F-927E1EFA94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81273" y="1624348"/>
                <a:ext cx="108540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91B1E636-8E19-4AF4-BC00-D1AE045627D6}"/>
                  </a:ext>
                </a:extLst>
              </p14:cNvPr>
              <p14:cNvContentPartPr/>
              <p14:nvPr/>
            </p14:nvContentPartPr>
            <p14:xfrm>
              <a:off x="9795873" y="1403668"/>
              <a:ext cx="938880" cy="29376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91B1E636-8E19-4AF4-BC00-D1AE045627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77873" y="1368028"/>
                <a:ext cx="9745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972C120E-B56E-4FA2-8A3D-EB5EB29BC471}"/>
                  </a:ext>
                </a:extLst>
              </p14:cNvPr>
              <p14:cNvContentPartPr/>
              <p14:nvPr/>
            </p14:nvContentPartPr>
            <p14:xfrm>
              <a:off x="5532753" y="1301068"/>
              <a:ext cx="596520" cy="1699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972C120E-B56E-4FA2-8A3D-EB5EB29BC4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15113" y="1265428"/>
                <a:ext cx="6321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8227790B-5AC7-420F-911B-A585370E1C67}"/>
                  </a:ext>
                </a:extLst>
              </p14:cNvPr>
              <p14:cNvContentPartPr/>
              <p14:nvPr/>
            </p14:nvContentPartPr>
            <p14:xfrm>
              <a:off x="5510793" y="2867428"/>
              <a:ext cx="294840" cy="19368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8227790B-5AC7-420F-911B-A585370E1C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92793" y="2831428"/>
                <a:ext cx="330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2BFF439A-709C-45F0-9407-AD9D3B04DA48}"/>
                  </a:ext>
                </a:extLst>
              </p14:cNvPr>
              <p14:cNvContentPartPr/>
              <p14:nvPr/>
            </p14:nvContentPartPr>
            <p14:xfrm>
              <a:off x="5924960" y="1742920"/>
              <a:ext cx="2227320" cy="97740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2BFF439A-709C-45F0-9407-AD9D3B04DA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07320" y="1707280"/>
                <a:ext cx="2262960" cy="10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18768F71-ECF0-4F5F-8A34-25B37855E624}"/>
                  </a:ext>
                </a:extLst>
              </p14:cNvPr>
              <p14:cNvContentPartPr/>
              <p14:nvPr/>
            </p14:nvContentPartPr>
            <p14:xfrm>
              <a:off x="5499800" y="1950640"/>
              <a:ext cx="767880" cy="8870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18768F71-ECF0-4F5F-8A34-25B37855E62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81800" y="1914640"/>
                <a:ext cx="80352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2559CE5C-3804-43AD-B850-E9926C09F35E}"/>
                  </a:ext>
                </a:extLst>
              </p14:cNvPr>
              <p14:cNvContentPartPr/>
              <p14:nvPr/>
            </p14:nvContentPartPr>
            <p14:xfrm>
              <a:off x="5516360" y="3067720"/>
              <a:ext cx="1001880" cy="17388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2559CE5C-3804-43AD-B850-E9926C09F3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8360" y="3031720"/>
                <a:ext cx="1037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433145C6-AE0A-45D9-93A8-AA7E1F08F16F}"/>
                  </a:ext>
                </a:extLst>
              </p14:cNvPr>
              <p14:cNvContentPartPr/>
              <p14:nvPr/>
            </p14:nvContentPartPr>
            <p14:xfrm>
              <a:off x="5507720" y="3398920"/>
              <a:ext cx="473760" cy="243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433145C6-AE0A-45D9-93A8-AA7E1F08F16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90080" y="3363280"/>
                <a:ext cx="5094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CD1431F9-FD4F-4763-A6AB-C245E19382C1}"/>
                  </a:ext>
                </a:extLst>
              </p14:cNvPr>
              <p14:cNvContentPartPr/>
              <p14:nvPr/>
            </p14:nvContentPartPr>
            <p14:xfrm>
              <a:off x="5508080" y="3906880"/>
              <a:ext cx="602640" cy="103932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CD1431F9-FD4F-4763-A6AB-C245E19382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90440" y="3871240"/>
                <a:ext cx="63828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9067592B-C970-4F26-85CC-087F4A059265}"/>
                  </a:ext>
                </a:extLst>
              </p14:cNvPr>
              <p14:cNvContentPartPr/>
              <p14:nvPr/>
            </p14:nvContentPartPr>
            <p14:xfrm>
              <a:off x="6619400" y="3915880"/>
              <a:ext cx="151560" cy="11952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9067592B-C970-4F26-85CC-087F4A05926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01400" y="3880240"/>
                <a:ext cx="187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0AFD2FD0-4BBF-438C-9EB3-F0649410DDFC}"/>
                  </a:ext>
                </a:extLst>
              </p14:cNvPr>
              <p14:cNvContentPartPr/>
              <p14:nvPr/>
            </p14:nvContentPartPr>
            <p14:xfrm>
              <a:off x="7039160" y="4332040"/>
              <a:ext cx="795600" cy="2487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0AFD2FD0-4BBF-438C-9EB3-F0649410DD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21520" y="4296400"/>
                <a:ext cx="831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C0BD6C2F-FF46-4FB3-8641-7B20A6686655}"/>
                  </a:ext>
                </a:extLst>
              </p14:cNvPr>
              <p14:cNvContentPartPr/>
              <p14:nvPr/>
            </p14:nvContentPartPr>
            <p14:xfrm>
              <a:off x="5525000" y="5740720"/>
              <a:ext cx="3741840" cy="105768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C0BD6C2F-FF46-4FB3-8641-7B20A66866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07360" y="5704720"/>
                <a:ext cx="377748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952C51A5-E202-43F6-96B0-0119D177BE98}"/>
                  </a:ext>
                </a:extLst>
              </p14:cNvPr>
              <p14:cNvContentPartPr/>
              <p14:nvPr/>
            </p14:nvContentPartPr>
            <p14:xfrm>
              <a:off x="10830680" y="6588520"/>
              <a:ext cx="683640" cy="19188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952C51A5-E202-43F6-96B0-0119D177BE9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13040" y="6552520"/>
                <a:ext cx="7192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04D0154C-E8C2-45D8-ABC9-0A5069655939}"/>
                  </a:ext>
                </a:extLst>
              </p14:cNvPr>
              <p14:cNvContentPartPr/>
              <p14:nvPr/>
            </p14:nvContentPartPr>
            <p14:xfrm>
              <a:off x="10089080" y="5011720"/>
              <a:ext cx="1403280" cy="36288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04D0154C-E8C2-45D8-ABC9-0A506965593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71080" y="4975720"/>
                <a:ext cx="14389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3F9B34EF-7332-44AC-B96F-7EF9326E227B}"/>
                  </a:ext>
                </a:extLst>
              </p14:cNvPr>
              <p14:cNvContentPartPr/>
              <p14:nvPr/>
            </p14:nvContentPartPr>
            <p14:xfrm>
              <a:off x="8285480" y="3956920"/>
              <a:ext cx="1645560" cy="49500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3F9B34EF-7332-44AC-B96F-7EF9326E22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67480" y="3920920"/>
                <a:ext cx="168120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B8B3C0BF-D56C-4AD4-A011-8F4BA5F384E8}"/>
                  </a:ext>
                </a:extLst>
              </p14:cNvPr>
              <p14:cNvContentPartPr/>
              <p14:nvPr/>
            </p14:nvContentPartPr>
            <p14:xfrm>
              <a:off x="9935720" y="3151240"/>
              <a:ext cx="899640" cy="13428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B8B3C0BF-D56C-4AD4-A011-8F4BA5F384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918080" y="3115240"/>
                <a:ext cx="9352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D42FCA0C-C31C-4F6E-9EB0-9F97A3EB8121}"/>
                  </a:ext>
                </a:extLst>
              </p14:cNvPr>
              <p14:cNvContentPartPr/>
              <p14:nvPr/>
            </p14:nvContentPartPr>
            <p14:xfrm>
              <a:off x="7930520" y="2105800"/>
              <a:ext cx="449640" cy="3873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D42FCA0C-C31C-4F6E-9EB0-9F97A3EB81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912520" y="2069800"/>
                <a:ext cx="4852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8A1D0201-426C-477A-8DB2-191DE2338D18}"/>
                  </a:ext>
                </a:extLst>
              </p14:cNvPr>
              <p14:cNvContentPartPr/>
              <p14:nvPr/>
            </p14:nvContentPartPr>
            <p14:xfrm>
              <a:off x="8529560" y="2164120"/>
              <a:ext cx="807120" cy="3718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8A1D0201-426C-477A-8DB2-191DE2338D1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11920" y="2128120"/>
                <a:ext cx="8427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D980BF64-DF0D-460F-9AFB-A4E7D6378EA5}"/>
                  </a:ext>
                </a:extLst>
              </p14:cNvPr>
              <p14:cNvContentPartPr/>
              <p14:nvPr/>
            </p14:nvContentPartPr>
            <p14:xfrm>
              <a:off x="9899360" y="2699800"/>
              <a:ext cx="901080" cy="26604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D980BF64-DF0D-460F-9AFB-A4E7D6378EA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81720" y="2664160"/>
                <a:ext cx="9367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571E8DB6-1E92-41DE-B056-198D5DF921CF}"/>
                  </a:ext>
                </a:extLst>
              </p14:cNvPr>
              <p14:cNvContentPartPr/>
              <p14:nvPr/>
            </p14:nvContentPartPr>
            <p14:xfrm>
              <a:off x="8815760" y="1491280"/>
              <a:ext cx="1214280" cy="74016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571E8DB6-1E92-41DE-B056-198D5DF921C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798120" y="1455280"/>
                <a:ext cx="124992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B8FA970D-2073-45BC-9357-A0D384A71D88}"/>
                  </a:ext>
                </a:extLst>
              </p14:cNvPr>
              <p14:cNvContentPartPr/>
              <p14:nvPr/>
            </p14:nvContentPartPr>
            <p14:xfrm>
              <a:off x="8105120" y="1443400"/>
              <a:ext cx="84240" cy="2628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B8FA970D-2073-45BC-9357-A0D384A71D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87480" y="1407400"/>
                <a:ext cx="1198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0C7AA215-E9BF-4FE0-B2FA-9CCD9929B2A0}"/>
                  </a:ext>
                </a:extLst>
              </p14:cNvPr>
              <p14:cNvContentPartPr/>
              <p14:nvPr/>
            </p14:nvContentPartPr>
            <p14:xfrm>
              <a:off x="7506440" y="1045600"/>
              <a:ext cx="4006800" cy="7768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0C7AA215-E9BF-4FE0-B2FA-9CCD9929B2A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88800" y="1009600"/>
                <a:ext cx="404244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1A69D5A3-56FC-41E6-A463-4FED87F6FEA7}"/>
                  </a:ext>
                </a:extLst>
              </p14:cNvPr>
              <p14:cNvContentPartPr/>
              <p14:nvPr/>
            </p14:nvContentPartPr>
            <p14:xfrm>
              <a:off x="9375920" y="2160520"/>
              <a:ext cx="1354680" cy="59112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1A69D5A3-56FC-41E6-A463-4FED87F6FE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7920" y="2124520"/>
                <a:ext cx="13903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DD09FAD2-9F35-4BF1-909E-34AAD6AC8FEE}"/>
                  </a:ext>
                </a:extLst>
              </p14:cNvPr>
              <p14:cNvContentPartPr/>
              <p14:nvPr/>
            </p14:nvContentPartPr>
            <p14:xfrm>
              <a:off x="5532200" y="1157200"/>
              <a:ext cx="2498400" cy="23472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DD09FAD2-9F35-4BF1-909E-34AAD6AC8FE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14560" y="1121560"/>
                <a:ext cx="25340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BA4B0F47-A307-4126-8EC0-49C3B2CF0905}"/>
                  </a:ext>
                </a:extLst>
              </p14:cNvPr>
              <p14:cNvContentPartPr/>
              <p14:nvPr/>
            </p14:nvContentPartPr>
            <p14:xfrm>
              <a:off x="5503760" y="1458160"/>
              <a:ext cx="266760" cy="19620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BA4B0F47-A307-4126-8EC0-49C3B2CF090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85760" y="1422160"/>
                <a:ext cx="302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7D574508-92D5-4BB5-81BF-97675EFEA4A0}"/>
                  </a:ext>
                </a:extLst>
              </p14:cNvPr>
              <p14:cNvContentPartPr/>
              <p14:nvPr/>
            </p14:nvContentPartPr>
            <p14:xfrm>
              <a:off x="5511680" y="1280680"/>
              <a:ext cx="2337840" cy="84888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7D574508-92D5-4BB5-81BF-97675EFEA4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93680" y="1245040"/>
                <a:ext cx="237348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689A8482-9414-4A7A-843B-3ABC28FEDF07}"/>
                  </a:ext>
                </a:extLst>
              </p14:cNvPr>
              <p14:cNvContentPartPr/>
              <p14:nvPr/>
            </p14:nvContentPartPr>
            <p14:xfrm>
              <a:off x="8759240" y="1235680"/>
              <a:ext cx="1020960" cy="22032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689A8482-9414-4A7A-843B-3ABC28FEDF0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41240" y="1200040"/>
                <a:ext cx="1056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245E67B8-15FD-43B5-BB2F-F63A16B28C31}"/>
                  </a:ext>
                </a:extLst>
              </p14:cNvPr>
              <p14:cNvContentPartPr/>
              <p14:nvPr/>
            </p14:nvContentPartPr>
            <p14:xfrm>
              <a:off x="9721880" y="1727800"/>
              <a:ext cx="1769400" cy="66384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245E67B8-15FD-43B5-BB2F-F63A16B28C3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704240" y="1692160"/>
                <a:ext cx="180504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C4FEDCD1-B4BE-424E-8279-758975B52D4A}"/>
                  </a:ext>
                </a:extLst>
              </p14:cNvPr>
              <p14:cNvContentPartPr/>
              <p14:nvPr/>
            </p14:nvContentPartPr>
            <p14:xfrm>
              <a:off x="10227320" y="3804280"/>
              <a:ext cx="1000440" cy="113904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C4FEDCD1-B4BE-424E-8279-758975B52D4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09320" y="3768280"/>
                <a:ext cx="103608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4441C954-1942-421D-B50A-F79344BA5544}"/>
                  </a:ext>
                </a:extLst>
              </p14:cNvPr>
              <p14:cNvContentPartPr/>
              <p14:nvPr/>
            </p14:nvContentPartPr>
            <p14:xfrm>
              <a:off x="10872080" y="3173560"/>
              <a:ext cx="188640" cy="36288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4441C954-1942-421D-B50A-F79344BA554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54080" y="3137920"/>
                <a:ext cx="224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F5F8DCDD-B6B8-4829-B34C-97B0AE4076DA}"/>
                  </a:ext>
                </a:extLst>
              </p14:cNvPr>
              <p14:cNvContentPartPr/>
              <p14:nvPr/>
            </p14:nvContentPartPr>
            <p14:xfrm>
              <a:off x="10404080" y="2436640"/>
              <a:ext cx="127440" cy="10224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F5F8DCDD-B6B8-4829-B34C-97B0AE4076D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386080" y="2400640"/>
                <a:ext cx="1630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14518D87-E5A4-4AEC-A127-8CD8441F8C12}"/>
                  </a:ext>
                </a:extLst>
              </p14:cNvPr>
              <p14:cNvContentPartPr/>
              <p14:nvPr/>
            </p14:nvContentPartPr>
            <p14:xfrm>
              <a:off x="10058840" y="2528440"/>
              <a:ext cx="480600" cy="17352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14518D87-E5A4-4AEC-A127-8CD8441F8C1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041200" y="2492800"/>
                <a:ext cx="5162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07F6BC9B-21AB-4BD8-877E-A729D08F934D}"/>
                  </a:ext>
                </a:extLst>
              </p14:cNvPr>
              <p14:cNvContentPartPr/>
              <p14:nvPr/>
            </p14:nvContentPartPr>
            <p14:xfrm>
              <a:off x="10730240" y="2566600"/>
              <a:ext cx="238320" cy="25956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07F6BC9B-21AB-4BD8-877E-A729D08F93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712240" y="2530960"/>
                <a:ext cx="2739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983A4AF1-EF32-48B2-B1BD-E98CA40208BA}"/>
                  </a:ext>
                </a:extLst>
              </p14:cNvPr>
              <p14:cNvContentPartPr/>
              <p14:nvPr/>
            </p14:nvContentPartPr>
            <p14:xfrm>
              <a:off x="11126240" y="2869360"/>
              <a:ext cx="271080" cy="4248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983A4AF1-EF32-48B2-B1BD-E98CA40208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108240" y="2833360"/>
                <a:ext cx="3067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8A42AA4B-4D3D-4706-9386-6BD7FF377F59}"/>
                  </a:ext>
                </a:extLst>
              </p14:cNvPr>
              <p14:cNvContentPartPr/>
              <p14:nvPr/>
            </p14:nvContentPartPr>
            <p14:xfrm>
              <a:off x="5526800" y="3157720"/>
              <a:ext cx="608040" cy="22140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8A42AA4B-4D3D-4706-9386-6BD7FF377F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09160" y="3121720"/>
                <a:ext cx="643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7A47457F-97F3-4343-87B1-D1486C9D83A2}"/>
                  </a:ext>
                </a:extLst>
              </p14:cNvPr>
              <p14:cNvContentPartPr/>
              <p14:nvPr/>
            </p14:nvContentPartPr>
            <p14:xfrm>
              <a:off x="5755400" y="2719960"/>
              <a:ext cx="267840" cy="8280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7A47457F-97F3-4343-87B1-D1486C9D83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37400" y="2684320"/>
                <a:ext cx="303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F74FE49E-45E9-4953-9F5D-B401D1648F72}"/>
                  </a:ext>
                </a:extLst>
              </p14:cNvPr>
              <p14:cNvContentPartPr/>
              <p14:nvPr/>
            </p14:nvContentPartPr>
            <p14:xfrm>
              <a:off x="5544080" y="3926320"/>
              <a:ext cx="3795840" cy="187848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F74FE49E-45E9-4953-9F5D-B401D1648F7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26080" y="3890680"/>
                <a:ext cx="3831480" cy="19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7D313EB1-C660-429D-960F-C43B86AEDE5A}"/>
                  </a:ext>
                </a:extLst>
              </p14:cNvPr>
              <p14:cNvContentPartPr/>
              <p14:nvPr/>
            </p14:nvContentPartPr>
            <p14:xfrm>
              <a:off x="8561240" y="4484680"/>
              <a:ext cx="2943720" cy="47988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7D313EB1-C660-429D-960F-C43B86AEDE5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543600" y="4449040"/>
                <a:ext cx="29793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032B85DA-43E7-4E37-ABD5-E94569B8C1DE}"/>
                  </a:ext>
                </a:extLst>
              </p14:cNvPr>
              <p14:cNvContentPartPr/>
              <p14:nvPr/>
            </p14:nvContentPartPr>
            <p14:xfrm>
              <a:off x="10490480" y="5378920"/>
              <a:ext cx="1017360" cy="111312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032B85DA-43E7-4E37-ABD5-E94569B8C1D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472480" y="5343280"/>
                <a:ext cx="105300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B8BE97A8-12ED-4F77-9691-703F741535E8}"/>
                  </a:ext>
                </a:extLst>
              </p14:cNvPr>
              <p14:cNvContentPartPr/>
              <p14:nvPr/>
            </p14:nvContentPartPr>
            <p14:xfrm>
              <a:off x="8603000" y="5378200"/>
              <a:ext cx="938520" cy="1372680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B8BE97A8-12ED-4F77-9691-703F741535E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585000" y="5342560"/>
                <a:ext cx="97416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BB502B12-1C41-45B2-8827-55CA3FE46959}"/>
                  </a:ext>
                </a:extLst>
              </p14:cNvPr>
              <p14:cNvContentPartPr/>
              <p14:nvPr/>
            </p14:nvContentPartPr>
            <p14:xfrm>
              <a:off x="10227680" y="3308560"/>
              <a:ext cx="1233720" cy="10512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BB502B12-1C41-45B2-8827-55CA3FE4695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209680" y="3272920"/>
                <a:ext cx="12693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D2AA5D30-DAE3-4E3B-BFD4-92C6DD709586}"/>
                  </a:ext>
                </a:extLst>
              </p14:cNvPr>
              <p14:cNvContentPartPr/>
              <p14:nvPr/>
            </p14:nvContentPartPr>
            <p14:xfrm>
              <a:off x="9885320" y="4015600"/>
              <a:ext cx="231480" cy="37044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D2AA5D30-DAE3-4E3B-BFD4-92C6DD7095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867320" y="3979960"/>
                <a:ext cx="2671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8C3EB762-C47D-48AE-A038-9672A7E65D19}"/>
                  </a:ext>
                </a:extLst>
              </p14:cNvPr>
              <p14:cNvContentPartPr/>
              <p14:nvPr/>
            </p14:nvContentPartPr>
            <p14:xfrm>
              <a:off x="7111880" y="4247800"/>
              <a:ext cx="1512000" cy="75276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8C3EB762-C47D-48AE-A038-9672A7E65D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094240" y="4211800"/>
                <a:ext cx="154764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516D5B57-CC9B-4A62-AF10-3C169A869E97}"/>
                  </a:ext>
                </a:extLst>
              </p14:cNvPr>
              <p14:cNvContentPartPr/>
              <p14:nvPr/>
            </p14:nvContentPartPr>
            <p14:xfrm>
              <a:off x="5535800" y="3706000"/>
              <a:ext cx="311040" cy="54360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516D5B57-CC9B-4A62-AF10-3C169A869E9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18160" y="3670000"/>
                <a:ext cx="346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80BC28EC-79DA-4670-B498-35FCB5D0888D}"/>
                  </a:ext>
                </a:extLst>
              </p14:cNvPr>
              <p14:cNvContentPartPr/>
              <p14:nvPr/>
            </p14:nvContentPartPr>
            <p14:xfrm>
              <a:off x="9285560" y="2024440"/>
              <a:ext cx="138960" cy="5400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80BC28EC-79DA-4670-B498-35FCB5D0888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267920" y="1988800"/>
                <a:ext cx="174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479A3354-196E-4AB7-9D83-A6C12DB2C4A8}"/>
                  </a:ext>
                </a:extLst>
              </p14:cNvPr>
              <p14:cNvContentPartPr/>
              <p14:nvPr/>
            </p14:nvContentPartPr>
            <p14:xfrm>
              <a:off x="9387440" y="1709080"/>
              <a:ext cx="76680" cy="4176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479A3354-196E-4AB7-9D83-A6C12DB2C4A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69440" y="1673440"/>
                <a:ext cx="1123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4A1E5EE6-D125-4CAA-922F-F40EAC622D22}"/>
                  </a:ext>
                </a:extLst>
              </p14:cNvPr>
              <p14:cNvContentPartPr/>
              <p14:nvPr/>
            </p14:nvContentPartPr>
            <p14:xfrm>
              <a:off x="9806840" y="2321080"/>
              <a:ext cx="133200" cy="3204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4A1E5EE6-D125-4CAA-922F-F40EAC622D2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788840" y="2285440"/>
                <a:ext cx="1688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4FC5FDCE-47E0-4EF5-8769-B04F60E11E7A}"/>
                  </a:ext>
                </a:extLst>
              </p14:cNvPr>
              <p14:cNvContentPartPr/>
              <p14:nvPr/>
            </p14:nvContentPartPr>
            <p14:xfrm>
              <a:off x="9950120" y="2955400"/>
              <a:ext cx="183600" cy="2448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4FC5FDCE-47E0-4EF5-8769-B04F60E11E7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32480" y="2919400"/>
                <a:ext cx="219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EB66CFA4-39BD-4EA3-9271-D926FFB6428F}"/>
                  </a:ext>
                </a:extLst>
              </p14:cNvPr>
              <p14:cNvContentPartPr/>
              <p14:nvPr/>
            </p14:nvContentPartPr>
            <p14:xfrm>
              <a:off x="6885080" y="1096000"/>
              <a:ext cx="734760" cy="13896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EB66CFA4-39BD-4EA3-9271-D926FFB6428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867080" y="1060000"/>
                <a:ext cx="770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ADA9D52E-3C9E-4316-A2B2-DF78213491D8}"/>
                  </a:ext>
                </a:extLst>
              </p14:cNvPr>
              <p14:cNvContentPartPr/>
              <p14:nvPr/>
            </p14:nvContentPartPr>
            <p14:xfrm>
              <a:off x="5904080" y="3027760"/>
              <a:ext cx="1158120" cy="75600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ADA9D52E-3C9E-4316-A2B2-DF78213491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86440" y="2991760"/>
                <a:ext cx="119376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8278382D-EB42-4A9A-9E4B-0B70FDEB10FB}"/>
                  </a:ext>
                </a:extLst>
              </p14:cNvPr>
              <p14:cNvContentPartPr/>
              <p14:nvPr/>
            </p14:nvContentPartPr>
            <p14:xfrm>
              <a:off x="6280640" y="2189680"/>
              <a:ext cx="3600360" cy="180720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8278382D-EB42-4A9A-9E4B-0B70FDEB10F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62640" y="2153680"/>
                <a:ext cx="3636000" cy="18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32E7F533-B22A-4D40-9E55-40BBC5A27E5D}"/>
                  </a:ext>
                </a:extLst>
              </p14:cNvPr>
              <p14:cNvContentPartPr/>
              <p14:nvPr/>
            </p14:nvContentPartPr>
            <p14:xfrm>
              <a:off x="7934840" y="3413320"/>
              <a:ext cx="2552400" cy="342000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32E7F533-B22A-4D40-9E55-40BBC5A27E5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16840" y="3377680"/>
                <a:ext cx="25880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CC2E2F2F-3ADE-45E1-886C-63FFC8D43619}"/>
                  </a:ext>
                </a:extLst>
              </p14:cNvPr>
              <p14:cNvContentPartPr/>
              <p14:nvPr/>
            </p14:nvContentPartPr>
            <p14:xfrm>
              <a:off x="8598680" y="2732200"/>
              <a:ext cx="412560" cy="53316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CC2E2F2F-3ADE-45E1-886C-63FFC8D4361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81040" y="2696200"/>
                <a:ext cx="44820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F3E01225-9A3A-4773-8958-FAABFBBCAC52}"/>
                  </a:ext>
                </a:extLst>
              </p14:cNvPr>
              <p14:cNvContentPartPr/>
              <p14:nvPr/>
            </p14:nvContentPartPr>
            <p14:xfrm>
              <a:off x="9777680" y="3424840"/>
              <a:ext cx="1684440" cy="11700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F3E01225-9A3A-4773-8958-FAABFBBCAC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760040" y="3389200"/>
                <a:ext cx="1720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BAD7E3FF-3124-4F55-A44D-90173F962E0E}"/>
                  </a:ext>
                </a:extLst>
              </p14:cNvPr>
              <p14:cNvContentPartPr/>
              <p14:nvPr/>
            </p14:nvContentPartPr>
            <p14:xfrm>
              <a:off x="9799640" y="2863240"/>
              <a:ext cx="1061640" cy="20592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BAD7E3FF-3124-4F55-A44D-90173F962E0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81640" y="2827600"/>
                <a:ext cx="10972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AEC327D1-4767-4A92-9FD4-09447B2C1414}"/>
                  </a:ext>
                </a:extLst>
              </p14:cNvPr>
              <p14:cNvContentPartPr/>
              <p14:nvPr/>
            </p14:nvContentPartPr>
            <p14:xfrm>
              <a:off x="5520320" y="3609880"/>
              <a:ext cx="1917720" cy="62532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AEC327D1-4767-4A92-9FD4-09447B2C141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02680" y="3573880"/>
                <a:ext cx="195336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BCB026C7-9E9A-4B56-BD67-BE91660F79D4}"/>
                  </a:ext>
                </a:extLst>
              </p14:cNvPr>
              <p14:cNvContentPartPr/>
              <p14:nvPr/>
            </p14:nvContentPartPr>
            <p14:xfrm>
              <a:off x="6967880" y="3037840"/>
              <a:ext cx="235800" cy="46872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BCB026C7-9E9A-4B56-BD67-BE91660F79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49880" y="3001840"/>
                <a:ext cx="2714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EA8E9839-A9E3-43B6-885E-5B4ACED57E3E}"/>
                  </a:ext>
                </a:extLst>
              </p14:cNvPr>
              <p14:cNvContentPartPr/>
              <p14:nvPr/>
            </p14:nvContentPartPr>
            <p14:xfrm>
              <a:off x="7644680" y="2895640"/>
              <a:ext cx="174600" cy="356400"/>
            </p14:xfrm>
          </p:contentPart>
        </mc:Choice>
        <mc:Fallback xmlns=""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EA8E9839-A9E3-43B6-885E-5B4ACED57E3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26680" y="2860000"/>
                <a:ext cx="2102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Encre 82">
                <a:extLst>
                  <a:ext uri="{FF2B5EF4-FFF2-40B4-BE49-F238E27FC236}">
                    <a16:creationId xmlns:a16="http://schemas.microsoft.com/office/drawing/2014/main" id="{E7DACA69-F12D-479C-B271-7DD5A8EBEFF9}"/>
                  </a:ext>
                </a:extLst>
              </p14:cNvPr>
              <p14:cNvContentPartPr/>
              <p14:nvPr/>
            </p14:nvContentPartPr>
            <p14:xfrm>
              <a:off x="5784560" y="2776480"/>
              <a:ext cx="1242000" cy="319680"/>
            </p14:xfrm>
          </p:contentPart>
        </mc:Choice>
        <mc:Fallback xmlns="">
          <p:pic>
            <p:nvPicPr>
              <p:cNvPr id="83" name="Encre 82">
                <a:extLst>
                  <a:ext uri="{FF2B5EF4-FFF2-40B4-BE49-F238E27FC236}">
                    <a16:creationId xmlns:a16="http://schemas.microsoft.com/office/drawing/2014/main" id="{E7DACA69-F12D-479C-B271-7DD5A8EBEFF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66560" y="2740480"/>
                <a:ext cx="12776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4" name="Encre 83">
                <a:extLst>
                  <a:ext uri="{FF2B5EF4-FFF2-40B4-BE49-F238E27FC236}">
                    <a16:creationId xmlns:a16="http://schemas.microsoft.com/office/drawing/2014/main" id="{70251B90-7BCC-482E-AEA7-4DDCA4A4EDC9}"/>
                  </a:ext>
                </a:extLst>
              </p14:cNvPr>
              <p14:cNvContentPartPr/>
              <p14:nvPr/>
            </p14:nvContentPartPr>
            <p14:xfrm>
              <a:off x="5693120" y="1827160"/>
              <a:ext cx="665280" cy="916560"/>
            </p14:xfrm>
          </p:contentPart>
        </mc:Choice>
        <mc:Fallback xmlns="">
          <p:pic>
            <p:nvPicPr>
              <p:cNvPr id="84" name="Encre 83">
                <a:extLst>
                  <a:ext uri="{FF2B5EF4-FFF2-40B4-BE49-F238E27FC236}">
                    <a16:creationId xmlns:a16="http://schemas.microsoft.com/office/drawing/2014/main" id="{70251B90-7BCC-482E-AEA7-4DDCA4A4EDC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675120" y="1791160"/>
                <a:ext cx="70092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2CA53CE7-6AA8-4DDD-A831-A2527696A043}"/>
                  </a:ext>
                </a:extLst>
              </p14:cNvPr>
              <p14:cNvContentPartPr/>
              <p14:nvPr/>
            </p14:nvContentPartPr>
            <p14:xfrm>
              <a:off x="7715600" y="1407760"/>
              <a:ext cx="1700640" cy="116352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2CA53CE7-6AA8-4DDD-A831-A2527696A0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97600" y="1371760"/>
                <a:ext cx="173628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0FAA2623-F556-412E-BC2C-74A4B5255BCB}"/>
                  </a:ext>
                </a:extLst>
              </p14:cNvPr>
              <p14:cNvContentPartPr/>
              <p14:nvPr/>
            </p14:nvContentPartPr>
            <p14:xfrm>
              <a:off x="9245600" y="1975120"/>
              <a:ext cx="437760" cy="354600"/>
            </p14:xfrm>
          </p:contentPart>
        </mc:Choice>
        <mc:Fallback xmlns=""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0FAA2623-F556-412E-BC2C-74A4B5255BC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227960" y="1939120"/>
                <a:ext cx="4734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7" name="Encre 86">
                <a:extLst>
                  <a:ext uri="{FF2B5EF4-FFF2-40B4-BE49-F238E27FC236}">
                    <a16:creationId xmlns:a16="http://schemas.microsoft.com/office/drawing/2014/main" id="{D1BF5242-F527-4C04-908E-9772332A29EE}"/>
                  </a:ext>
                </a:extLst>
              </p14:cNvPr>
              <p14:cNvContentPartPr/>
              <p14:nvPr/>
            </p14:nvContentPartPr>
            <p14:xfrm>
              <a:off x="8075600" y="1184920"/>
              <a:ext cx="380160" cy="79200"/>
            </p14:xfrm>
          </p:contentPart>
        </mc:Choice>
        <mc:Fallback xmlns="">
          <p:pic>
            <p:nvPicPr>
              <p:cNvPr id="87" name="Encre 86">
                <a:extLst>
                  <a:ext uri="{FF2B5EF4-FFF2-40B4-BE49-F238E27FC236}">
                    <a16:creationId xmlns:a16="http://schemas.microsoft.com/office/drawing/2014/main" id="{D1BF5242-F527-4C04-908E-9772332A29E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057960" y="1148920"/>
                <a:ext cx="4158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8" name="Encre 87">
                <a:extLst>
                  <a:ext uri="{FF2B5EF4-FFF2-40B4-BE49-F238E27FC236}">
                    <a16:creationId xmlns:a16="http://schemas.microsoft.com/office/drawing/2014/main" id="{4FB79C2B-A7A0-438E-B0DF-31B6E52AA44E}"/>
                  </a:ext>
                </a:extLst>
              </p14:cNvPr>
              <p14:cNvContentPartPr/>
              <p14:nvPr/>
            </p14:nvContentPartPr>
            <p14:xfrm>
              <a:off x="11183840" y="1601800"/>
              <a:ext cx="213480" cy="101160"/>
            </p14:xfrm>
          </p:contentPart>
        </mc:Choice>
        <mc:Fallback xmlns="">
          <p:pic>
            <p:nvPicPr>
              <p:cNvPr id="88" name="Encre 87">
                <a:extLst>
                  <a:ext uri="{FF2B5EF4-FFF2-40B4-BE49-F238E27FC236}">
                    <a16:creationId xmlns:a16="http://schemas.microsoft.com/office/drawing/2014/main" id="{4FB79C2B-A7A0-438E-B0DF-31B6E52AA44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166200" y="1566160"/>
                <a:ext cx="249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Encre 88">
                <a:extLst>
                  <a:ext uri="{FF2B5EF4-FFF2-40B4-BE49-F238E27FC236}">
                    <a16:creationId xmlns:a16="http://schemas.microsoft.com/office/drawing/2014/main" id="{17C3D177-20D1-49BF-A7C1-96629C684A4D}"/>
                  </a:ext>
                </a:extLst>
              </p14:cNvPr>
              <p14:cNvContentPartPr/>
              <p14:nvPr/>
            </p14:nvContentPartPr>
            <p14:xfrm>
              <a:off x="5717240" y="5801920"/>
              <a:ext cx="793800" cy="208800"/>
            </p14:xfrm>
          </p:contentPart>
        </mc:Choice>
        <mc:Fallback xmlns="">
          <p:pic>
            <p:nvPicPr>
              <p:cNvPr id="89" name="Encre 88">
                <a:extLst>
                  <a:ext uri="{FF2B5EF4-FFF2-40B4-BE49-F238E27FC236}">
                    <a16:creationId xmlns:a16="http://schemas.microsoft.com/office/drawing/2014/main" id="{17C3D177-20D1-49BF-A7C1-96629C684A4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699600" y="5766280"/>
                <a:ext cx="8294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Encre 89">
                <a:extLst>
                  <a:ext uri="{FF2B5EF4-FFF2-40B4-BE49-F238E27FC236}">
                    <a16:creationId xmlns:a16="http://schemas.microsoft.com/office/drawing/2014/main" id="{24A540D2-BB8D-4D6F-A6FB-6CEFA3541B66}"/>
                  </a:ext>
                </a:extLst>
              </p14:cNvPr>
              <p14:cNvContentPartPr/>
              <p14:nvPr/>
            </p14:nvContentPartPr>
            <p14:xfrm>
              <a:off x="7190720" y="5942320"/>
              <a:ext cx="376560" cy="697320"/>
            </p14:xfrm>
          </p:contentPart>
        </mc:Choice>
        <mc:Fallback xmlns="">
          <p:pic>
            <p:nvPicPr>
              <p:cNvPr id="90" name="Encre 89">
                <a:extLst>
                  <a:ext uri="{FF2B5EF4-FFF2-40B4-BE49-F238E27FC236}">
                    <a16:creationId xmlns:a16="http://schemas.microsoft.com/office/drawing/2014/main" id="{24A540D2-BB8D-4D6F-A6FB-6CEFA3541B6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73080" y="5906680"/>
                <a:ext cx="41220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Encre 90">
                <a:extLst>
                  <a:ext uri="{FF2B5EF4-FFF2-40B4-BE49-F238E27FC236}">
                    <a16:creationId xmlns:a16="http://schemas.microsoft.com/office/drawing/2014/main" id="{1E046090-DD42-4984-9D52-818DF694A0D9}"/>
                  </a:ext>
                </a:extLst>
              </p14:cNvPr>
              <p14:cNvContentPartPr/>
              <p14:nvPr/>
            </p14:nvContentPartPr>
            <p14:xfrm>
              <a:off x="7910720" y="5850520"/>
              <a:ext cx="855000" cy="523080"/>
            </p14:xfrm>
          </p:contentPart>
        </mc:Choice>
        <mc:Fallback xmlns="">
          <p:pic>
            <p:nvPicPr>
              <p:cNvPr id="91" name="Encre 90">
                <a:extLst>
                  <a:ext uri="{FF2B5EF4-FFF2-40B4-BE49-F238E27FC236}">
                    <a16:creationId xmlns:a16="http://schemas.microsoft.com/office/drawing/2014/main" id="{1E046090-DD42-4984-9D52-818DF694A0D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93080" y="5814520"/>
                <a:ext cx="89064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1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Paysage de campagne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Paysage de campagne</dc:title>
  <dc:creator>Véronique Lacour</dc:creator>
  <cp:lastModifiedBy>Véronique Lacour</cp:lastModifiedBy>
  <cp:revision>4</cp:revision>
  <dcterms:created xsi:type="dcterms:W3CDTF">2019-01-03T12:10:36Z</dcterms:created>
  <dcterms:modified xsi:type="dcterms:W3CDTF">2020-11-25T08:37:37Z</dcterms:modified>
</cp:coreProperties>
</file>