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6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C9694-D3CA-4B28-A418-02650BDDBB91}" type="datetimeFigureOut">
              <a:rPr lang="fr-FR" smtClean="0"/>
              <a:pPr/>
              <a:t>22/06/2011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49489-08E1-47E3-AFCA-7775D67903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827584"/>
            <a:ext cx="201622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2121421" y="767011"/>
            <a:ext cx="2543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53136" y="755576"/>
            <a:ext cx="1866701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2657" y="3491880"/>
            <a:ext cx="1872208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200000">
            <a:off x="2119313" y="3700463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53136" y="3275856"/>
            <a:ext cx="17430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2656" y="6156176"/>
            <a:ext cx="18573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492896" y="6228184"/>
            <a:ext cx="188595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53136" y="6588224"/>
            <a:ext cx="171906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60649" y="251520"/>
          <a:ext cx="6336702" cy="864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234"/>
                <a:gridCol w="2112234"/>
                <a:gridCol w="2112234"/>
              </a:tblGrid>
              <a:tr h="2880320">
                <a:tc>
                  <a:txBody>
                    <a:bodyPr/>
                    <a:lstStyle/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80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carte</a:t>
                      </a:r>
                      <a:endParaRPr lang="fr-FR" sz="80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   </a:t>
                      </a: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endParaRPr lang="fr-FR" sz="8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  <a:p>
                      <a:pPr algn="ctr"/>
                      <a:r>
                        <a:rPr lang="fr-FR" sz="66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</a:rPr>
                        <a:t>plume</a:t>
                      </a:r>
                      <a:endParaRPr lang="fr-FR" sz="66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corne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porte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72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palme</a:t>
                      </a:r>
                      <a:endParaRPr lang="fr-FR" sz="72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corde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880320"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crabe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8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livre</a:t>
                      </a:r>
                      <a:endParaRPr lang="fr-FR" sz="88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8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80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PlumBAE" pitchFamily="2" charset="0"/>
                          <a:ea typeface="+mn-ea"/>
                          <a:cs typeface="+mn-cs"/>
                        </a:rPr>
                        <a:t>arbre</a:t>
                      </a:r>
                      <a:endParaRPr lang="fr-FR" sz="8000" kern="1200" dirty="0">
                        <a:solidFill>
                          <a:schemeClr val="bg1">
                            <a:lumMod val="65000"/>
                          </a:schemeClr>
                        </a:solidFill>
                        <a:latin typeface="PlumBAE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10</Words>
  <Application>Microsoft Office PowerPoint</Application>
  <PresentationFormat>Affichage à l'écran (4:3)</PresentationFormat>
  <Paragraphs>64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Cyril Le Petit</dc:creator>
  <cp:lastModifiedBy>Cyril Le Petit</cp:lastModifiedBy>
  <cp:revision>25</cp:revision>
  <dcterms:created xsi:type="dcterms:W3CDTF">2011-06-22T11:28:43Z</dcterms:created>
  <dcterms:modified xsi:type="dcterms:W3CDTF">2011-06-22T18:42:51Z</dcterms:modified>
</cp:coreProperties>
</file>