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6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9694-D3CA-4B28-A418-02650BDDBB91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9489-08E1-47E3-AFCA-7775D67903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9694-D3CA-4B28-A418-02650BDDBB91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9489-08E1-47E3-AFCA-7775D67903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9694-D3CA-4B28-A418-02650BDDBB91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9489-08E1-47E3-AFCA-7775D67903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9694-D3CA-4B28-A418-02650BDDBB91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9489-08E1-47E3-AFCA-7775D67903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9694-D3CA-4B28-A418-02650BDDBB91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9489-08E1-47E3-AFCA-7775D67903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9694-D3CA-4B28-A418-02650BDDBB91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9489-08E1-47E3-AFCA-7775D67903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9694-D3CA-4B28-A418-02650BDDBB91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9489-08E1-47E3-AFCA-7775D67903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9694-D3CA-4B28-A418-02650BDDBB91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9489-08E1-47E3-AFCA-7775D67903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9694-D3CA-4B28-A418-02650BDDBB91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9489-08E1-47E3-AFCA-7775D67903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9694-D3CA-4B28-A418-02650BDDBB91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9489-08E1-47E3-AFCA-7775D67903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C9694-D3CA-4B28-A418-02650BDDBB91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9489-08E1-47E3-AFCA-7775D67903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C9694-D3CA-4B28-A418-02650BDDBB91}" type="datetimeFigureOut">
              <a:rPr lang="fr-FR" smtClean="0"/>
              <a:pPr/>
              <a:t>22/06/2011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49489-08E1-47E3-AFCA-7775D67903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60649" y="251520"/>
          <a:ext cx="6336702" cy="8640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2234"/>
                <a:gridCol w="2112234"/>
                <a:gridCol w="2112234"/>
              </a:tblGrid>
              <a:tr h="288032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88032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880320"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656" y="827584"/>
            <a:ext cx="201622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2121421" y="767011"/>
            <a:ext cx="25431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53136" y="755576"/>
            <a:ext cx="1866701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2657" y="3491880"/>
            <a:ext cx="1872208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6200000">
            <a:off x="2119313" y="3700463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53136" y="3275856"/>
            <a:ext cx="1743075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2656" y="6156176"/>
            <a:ext cx="1857375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92896" y="6228184"/>
            <a:ext cx="188595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53136" y="6588224"/>
            <a:ext cx="171906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60649" y="251520"/>
          <a:ext cx="6336702" cy="8640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2234"/>
                <a:gridCol w="2112234"/>
                <a:gridCol w="2112234"/>
              </a:tblGrid>
              <a:tr h="2880320">
                <a:tc>
                  <a:txBody>
                    <a:bodyPr/>
                    <a:lstStyle/>
                    <a:p>
                      <a:pPr algn="ctr"/>
                      <a:endParaRPr lang="fr-FR" sz="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  <a:p>
                      <a:pPr algn="ctr"/>
                      <a:endParaRPr lang="fr-FR" sz="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  <a:p>
                      <a:pPr algn="ctr"/>
                      <a:endParaRPr lang="fr-FR" sz="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  <a:p>
                      <a:pPr algn="ctr"/>
                      <a:endParaRPr lang="fr-FR" sz="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  <a:p>
                      <a:pPr algn="ctr"/>
                      <a:endParaRPr lang="fr-FR" sz="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  <a:p>
                      <a:pPr algn="ctr"/>
                      <a:endParaRPr lang="fr-FR" sz="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  <a:p>
                      <a:pPr algn="ctr"/>
                      <a:r>
                        <a:rPr lang="fr-FR" sz="80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lumBAE" pitchFamily="2" charset="0"/>
                        </a:rPr>
                        <a:t>carte</a:t>
                      </a:r>
                      <a:endParaRPr lang="fr-FR" sz="8000" dirty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lumBAE" pitchFamily="2" charset="0"/>
                        </a:rPr>
                        <a:t>   </a:t>
                      </a:r>
                    </a:p>
                    <a:p>
                      <a:pPr algn="ctr"/>
                      <a:endParaRPr lang="fr-FR" sz="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  <a:p>
                      <a:pPr algn="ctr"/>
                      <a:endParaRPr lang="fr-FR" sz="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  <a:p>
                      <a:pPr algn="ctr"/>
                      <a:endParaRPr lang="fr-FR" sz="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  <a:p>
                      <a:pPr algn="ctr"/>
                      <a:endParaRPr lang="fr-FR" sz="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  <a:p>
                      <a:pPr algn="ctr"/>
                      <a:endParaRPr lang="fr-FR" sz="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  <a:p>
                      <a:pPr algn="ctr"/>
                      <a:endParaRPr lang="fr-FR" sz="8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  <a:p>
                      <a:pPr algn="ctr"/>
                      <a:r>
                        <a:rPr lang="fr-FR" sz="6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lumBAE" pitchFamily="2" charset="0"/>
                        </a:rPr>
                        <a:t>plume</a:t>
                      </a:r>
                      <a:endParaRPr lang="fr-FR" sz="6600" dirty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8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lumBAE" pitchFamily="2" charset="0"/>
                          <a:ea typeface="+mn-ea"/>
                          <a:cs typeface="+mn-cs"/>
                        </a:rPr>
                        <a:t>corne</a:t>
                      </a:r>
                      <a:endParaRPr lang="fr-FR" sz="800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80320">
                <a:tc>
                  <a:txBody>
                    <a:bodyPr/>
                    <a:lstStyle/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88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lumBAE" pitchFamily="2" charset="0"/>
                          <a:ea typeface="+mn-ea"/>
                          <a:cs typeface="+mn-cs"/>
                        </a:rPr>
                        <a:t>porte</a:t>
                      </a:r>
                      <a:endParaRPr lang="fr-FR" sz="880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7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lumBAE" pitchFamily="2" charset="0"/>
                          <a:ea typeface="+mn-ea"/>
                          <a:cs typeface="+mn-cs"/>
                        </a:rPr>
                        <a:t>palme</a:t>
                      </a:r>
                      <a:endParaRPr lang="fr-FR" sz="720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88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lumBAE" pitchFamily="2" charset="0"/>
                          <a:ea typeface="+mn-ea"/>
                          <a:cs typeface="+mn-cs"/>
                        </a:rPr>
                        <a:t>corde</a:t>
                      </a:r>
                      <a:endParaRPr lang="fr-FR" sz="880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80320">
                <a:tc>
                  <a:txBody>
                    <a:bodyPr/>
                    <a:lstStyle/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88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lumBAE" pitchFamily="2" charset="0"/>
                          <a:ea typeface="+mn-ea"/>
                          <a:cs typeface="+mn-cs"/>
                        </a:rPr>
                        <a:t>crabe</a:t>
                      </a:r>
                      <a:endParaRPr lang="fr-FR" sz="880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88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lumBAE" pitchFamily="2" charset="0"/>
                          <a:ea typeface="+mn-ea"/>
                          <a:cs typeface="+mn-cs"/>
                        </a:rPr>
                        <a:t>livre</a:t>
                      </a:r>
                      <a:endParaRPr lang="fr-FR" sz="880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fr-FR" sz="8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fr-FR" sz="8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PlumBAE" pitchFamily="2" charset="0"/>
                          <a:ea typeface="+mn-ea"/>
                          <a:cs typeface="+mn-cs"/>
                        </a:rPr>
                        <a:t>arbre</a:t>
                      </a:r>
                      <a:endParaRPr lang="fr-FR" sz="8000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PlumBAE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10</Words>
  <Application>Microsoft Office PowerPoint</Application>
  <PresentationFormat>Affichage à l'écran (4:3)</PresentationFormat>
  <Paragraphs>64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Cyril Le Petit</dc:creator>
  <cp:lastModifiedBy>Cyril Le Petit</cp:lastModifiedBy>
  <cp:revision>25</cp:revision>
  <dcterms:created xsi:type="dcterms:W3CDTF">2011-06-22T11:28:43Z</dcterms:created>
  <dcterms:modified xsi:type="dcterms:W3CDTF">2011-06-22T18:42:51Z</dcterms:modified>
</cp:coreProperties>
</file>