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99"/>
    <a:srgbClr val="FFCCFF"/>
    <a:srgbClr val="FF6699"/>
    <a:srgbClr val="FF3300"/>
    <a:srgbClr val="FFFF99"/>
    <a:srgbClr val="FFFF00"/>
    <a:srgbClr val="FFCC66"/>
    <a:srgbClr val="F7C303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9598087"/>
              </p:ext>
            </p:extLst>
          </p:nvPr>
        </p:nvGraphicFramePr>
        <p:xfrm>
          <a:off x="142844" y="1214422"/>
          <a:ext cx="8890214" cy="5452110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557261"/>
                <a:gridCol w="2758216"/>
                <a:gridCol w="2856764"/>
                <a:gridCol w="543595"/>
                <a:gridCol w="543594"/>
                <a:gridCol w="543595"/>
                <a:gridCol w="543594"/>
                <a:gridCol w="543595"/>
              </a:tblGrid>
              <a:tr h="274320">
                <a:tc>
                  <a:txBody>
                    <a:bodyPr/>
                    <a:lstStyle/>
                    <a:p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 smtClean="0"/>
                        <a:t>P1</a:t>
                      </a: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 smtClean="0"/>
                        <a:t>P2</a:t>
                      </a: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 smtClean="0"/>
                        <a:t>P3</a:t>
                      </a: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 smtClean="0"/>
                        <a:t>P4</a:t>
                      </a: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dirty="0" smtClean="0"/>
                        <a:t>P5</a:t>
                      </a:r>
                      <a:endParaRPr lang="fr-FR" sz="120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What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is</a:t>
                      </a:r>
                      <a:r>
                        <a:rPr lang="fr-FR" sz="1050" b="1" dirty="0" smtClean="0"/>
                        <a:t> the date ?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Connaître</a:t>
                      </a:r>
                      <a:r>
                        <a:rPr lang="fr-FR" sz="1050" b="0" baseline="0" dirty="0" smtClean="0"/>
                        <a:t> le nom des jours de la semaine.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A2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Greetings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Se saluer en fonction de l’heure.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A3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Say the alphabet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Etre capable de réciter l’alphabet</a:t>
                      </a:r>
                      <a:r>
                        <a:rPr lang="fr-FR" sz="1050" b="0" baseline="0" dirty="0" smtClean="0"/>
                        <a:t> en anglais.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A4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Halloween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Connaître des éléments</a:t>
                      </a:r>
                      <a:r>
                        <a:rPr lang="fr-FR" sz="1050" b="0" baseline="0" dirty="0" smtClean="0"/>
                        <a:t> d</a:t>
                      </a:r>
                      <a:r>
                        <a:rPr lang="fr-FR" sz="1050" b="0" dirty="0" smtClean="0"/>
                        <a:t>e vocabulaire sur une fête culturelle</a:t>
                      </a:r>
                      <a:r>
                        <a:rPr lang="fr-FR" sz="1050" b="0" baseline="0" dirty="0" smtClean="0"/>
                        <a:t> : Halloween.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A5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What’s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your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name</a:t>
                      </a:r>
                      <a:r>
                        <a:rPr lang="fr-FR" sz="1050" b="1" dirty="0" smtClean="0"/>
                        <a:t> ?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Spell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your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name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Donner son identité.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Epeler</a:t>
                      </a:r>
                      <a:r>
                        <a:rPr lang="fr-FR" sz="1050" b="0" baseline="0" dirty="0" smtClean="0"/>
                        <a:t> un prénom (utilisation en contexte de l’alphabet).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A6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Colours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Connaître les couleurs.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A7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Clothes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>
                          <a:sym typeface="Wingdings 3"/>
                        </a:rPr>
                        <a:t>Nommer les vêtements et leur couleur.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A8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Christmas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/>
                        <a:t>Connaître des éléments</a:t>
                      </a:r>
                      <a:r>
                        <a:rPr lang="fr-FR" sz="1050" b="0" baseline="0" dirty="0" smtClean="0"/>
                        <a:t> d</a:t>
                      </a:r>
                      <a:r>
                        <a:rPr lang="fr-FR" sz="1050" b="0" dirty="0" smtClean="0"/>
                        <a:t>e vocabulaire sur une fête culturelle</a:t>
                      </a:r>
                      <a:r>
                        <a:rPr lang="fr-FR" sz="1050" b="0" baseline="0" dirty="0" smtClean="0"/>
                        <a:t> : Noël.</a:t>
                      </a:r>
                      <a:endParaRPr lang="fr-FR" sz="1050" b="0" dirty="0" smtClean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A9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Feelings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Exprimer ses sentiments.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A10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What’s</a:t>
                      </a:r>
                      <a:r>
                        <a:rPr lang="fr-FR" sz="1050" b="1" dirty="0" smtClean="0"/>
                        <a:t> the </a:t>
                      </a:r>
                      <a:r>
                        <a:rPr lang="fr-FR" sz="1050" b="1" dirty="0" err="1" smtClean="0"/>
                        <a:t>weather</a:t>
                      </a:r>
                      <a:r>
                        <a:rPr lang="fr-FR" sz="1050" b="1" dirty="0" smtClean="0"/>
                        <a:t> </a:t>
                      </a:r>
                      <a:r>
                        <a:rPr lang="fr-FR" sz="1050" b="1" dirty="0" err="1" smtClean="0"/>
                        <a:t>like</a:t>
                      </a:r>
                      <a:r>
                        <a:rPr lang="fr-FR" sz="1050" b="1" dirty="0" smtClean="0"/>
                        <a:t> ?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Etre capable de donner la météo du jour.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A11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On the phone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Connaître les chiffres de 1 à 10.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A12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Hobbies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dirty="0" smtClean="0"/>
                        <a:t>Connaître</a:t>
                      </a:r>
                      <a:r>
                        <a:rPr lang="fr-FR" sz="1050" b="0" baseline="0" dirty="0" smtClean="0"/>
                        <a:t> quelques loisirs.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050" b="0" baseline="0" dirty="0" smtClean="0"/>
                        <a:t>Dire ce que l’on aime ou non faire.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A13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smtClean="0"/>
                        <a:t>The House</a:t>
                      </a:r>
                      <a:endParaRPr lang="fr-FR" sz="1050" b="1" u="sng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/>
                        <a:t>Nommer</a:t>
                      </a:r>
                      <a:r>
                        <a:rPr lang="fr-FR" sz="1050" b="0" baseline="0" dirty="0" smtClean="0"/>
                        <a:t> les pièces de la maison.</a:t>
                      </a:r>
                      <a:endParaRPr lang="fr-FR" sz="1050" b="0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A14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Farm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/>
                        <a:t>Connaître et nommer les animaux de la ferme.</a:t>
                      </a: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fr-FR" sz="1050" b="1" dirty="0" smtClean="0"/>
                        <a:t>A15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050" b="1" dirty="0" err="1" smtClean="0"/>
                        <a:t>Shapes</a:t>
                      </a:r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/>
                        <a:t>Connaître et nommer les formes.</a:t>
                      </a:r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50" b="1" dirty="0"/>
                    </a:p>
                  </a:txBody>
                  <a:tcPr marL="121920" marR="121920" marT="34290" marB="34290" anchor="ctr">
                    <a:lnL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FF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9999">
              <a:alpha val="69804"/>
            </a:srgbClr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rgbClr val="FF33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rgbClr val="FF33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6699">
              <a:alpha val="69804"/>
            </a:srgbClr>
          </a:solidFill>
          <a:ln w="9525">
            <a:solidFill>
              <a:srgbClr val="FF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6699">
              <a:alpha val="69804"/>
            </a:srgbClr>
          </a:solidFill>
          <a:ln w="9525">
            <a:solidFill>
              <a:srgbClr val="FF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FF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6699">
              <a:alpha val="69804"/>
            </a:srgbClr>
          </a:solidFill>
          <a:ln w="9525">
            <a:solidFill>
              <a:srgbClr val="FF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9999">
              <a:alpha val="69804"/>
            </a:srgbClr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rgbClr val="FF33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2017-2018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 – CE2 – CM1 – CM2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LV anglais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29" name="Picture 29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42976" y="714356"/>
            <a:ext cx="571504" cy="78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" descr="https://www.mysticlolly.fr/wp-content/uploads/2017/01/langues_viol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14356"/>
            <a:ext cx="1071570" cy="856610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8797751" y="0"/>
            <a:ext cx="346249" cy="12858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FF6699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FF6699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196</Words>
  <Application>Microsoft Office PowerPoint</Application>
  <PresentationFormat>Affichage à l'écran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65</cp:revision>
  <dcterms:created xsi:type="dcterms:W3CDTF">2016-05-25T08:56:32Z</dcterms:created>
  <dcterms:modified xsi:type="dcterms:W3CDTF">2017-07-14T10:23:59Z</dcterms:modified>
</cp:coreProperties>
</file>