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9999"/>
    <a:srgbClr val="FFCCFF"/>
    <a:srgbClr val="FF6699"/>
    <a:srgbClr val="FF3300"/>
    <a:srgbClr val="FFFF99"/>
    <a:srgbClr val="FFFF00"/>
    <a:srgbClr val="FFCC66"/>
    <a:srgbClr val="F7C303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43D3-E206-44C2-BC50-92CE6B8D4A66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3A74-CA15-4660-AD53-C21784D14A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43D3-E206-44C2-BC50-92CE6B8D4A66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3A74-CA15-4660-AD53-C21784D14A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43D3-E206-44C2-BC50-92CE6B8D4A66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3A74-CA15-4660-AD53-C21784D14A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43D3-E206-44C2-BC50-92CE6B8D4A66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3A74-CA15-4660-AD53-C21784D14A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43D3-E206-44C2-BC50-92CE6B8D4A66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3A74-CA15-4660-AD53-C21784D14A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43D3-E206-44C2-BC50-92CE6B8D4A66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3A74-CA15-4660-AD53-C21784D14A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43D3-E206-44C2-BC50-92CE6B8D4A66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3A74-CA15-4660-AD53-C21784D14A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43D3-E206-44C2-BC50-92CE6B8D4A66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3A74-CA15-4660-AD53-C21784D14A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43D3-E206-44C2-BC50-92CE6B8D4A66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3A74-CA15-4660-AD53-C21784D14A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43D3-E206-44C2-BC50-92CE6B8D4A66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3A74-CA15-4660-AD53-C21784D14A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43D3-E206-44C2-BC50-92CE6B8D4A66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3A74-CA15-4660-AD53-C21784D14A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143D3-E206-44C2-BC50-92CE6B8D4A66}" type="datetimeFigureOut">
              <a:rPr lang="fr-FR" smtClean="0"/>
              <a:pPr/>
              <a:t>14/07/2017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83A74-CA15-4660-AD53-C21784D14A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39598087"/>
              </p:ext>
            </p:extLst>
          </p:nvPr>
        </p:nvGraphicFramePr>
        <p:xfrm>
          <a:off x="142844" y="1214422"/>
          <a:ext cx="8890214" cy="5452110"/>
        </p:xfrm>
        <a:graphic>
          <a:graphicData uri="http://schemas.openxmlformats.org/drawingml/2006/table">
            <a:tbl>
              <a:tblPr bandRow="1">
                <a:tableStyleId>{8EC20E35-A176-4012-BC5E-935CFFF8708E}</a:tableStyleId>
              </a:tblPr>
              <a:tblGrid>
                <a:gridCol w="557261"/>
                <a:gridCol w="2758216"/>
                <a:gridCol w="2856764"/>
                <a:gridCol w="543595"/>
                <a:gridCol w="543594"/>
                <a:gridCol w="543595"/>
                <a:gridCol w="543594"/>
                <a:gridCol w="543595"/>
              </a:tblGrid>
              <a:tr h="274320">
                <a:tc>
                  <a:txBody>
                    <a:bodyPr/>
                    <a:lstStyle/>
                    <a:p>
                      <a:endParaRPr lang="fr-FR" sz="1200" b="1" dirty="0"/>
                    </a:p>
                  </a:txBody>
                  <a:tcPr marL="121920" marR="12192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fr-FR" sz="1200" b="1" dirty="0"/>
                    </a:p>
                  </a:txBody>
                  <a:tcPr marL="121920" marR="121920" marT="34290" marB="3429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200" b="1" dirty="0" smtClean="0"/>
                        <a:t>P1</a:t>
                      </a:r>
                      <a:endParaRPr lang="fr-FR" sz="120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200" b="1" dirty="0" smtClean="0"/>
                        <a:t>P2</a:t>
                      </a:r>
                      <a:endParaRPr lang="fr-FR" sz="120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200" b="1" dirty="0" smtClean="0"/>
                        <a:t>P3</a:t>
                      </a:r>
                      <a:endParaRPr lang="fr-FR" sz="120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200" b="1" dirty="0" smtClean="0"/>
                        <a:t>P4</a:t>
                      </a:r>
                      <a:endParaRPr lang="fr-FR" sz="120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200" b="1" dirty="0" smtClean="0"/>
                        <a:t>P5</a:t>
                      </a:r>
                      <a:endParaRPr lang="fr-FR" sz="120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fr-FR" sz="1050" b="1" dirty="0" smtClean="0"/>
                        <a:t>A1</a:t>
                      </a:r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050" b="1" dirty="0" err="1" smtClean="0"/>
                        <a:t>What</a:t>
                      </a:r>
                      <a:r>
                        <a:rPr lang="fr-FR" sz="1050" b="1" dirty="0" smtClean="0"/>
                        <a:t> </a:t>
                      </a:r>
                      <a:r>
                        <a:rPr lang="fr-FR" sz="1050" b="1" dirty="0" err="1" smtClean="0"/>
                        <a:t>is</a:t>
                      </a:r>
                      <a:r>
                        <a:rPr lang="fr-FR" sz="1050" b="1" dirty="0" smtClean="0"/>
                        <a:t> the date ?</a:t>
                      </a:r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fr-FR" sz="1050" b="0" dirty="0" smtClean="0"/>
                        <a:t>Connaître</a:t>
                      </a:r>
                      <a:r>
                        <a:rPr lang="fr-FR" sz="1050" b="0" baseline="0" dirty="0" smtClean="0"/>
                        <a:t> le nom des jours de la semaine.</a:t>
                      </a:r>
                      <a:endParaRPr lang="fr-FR" sz="1050" b="0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fr-FR" sz="1050" b="1" dirty="0" smtClean="0"/>
                        <a:t>A2</a:t>
                      </a:r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050" b="1" dirty="0" err="1" smtClean="0"/>
                        <a:t>Greetings</a:t>
                      </a:r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fr-FR" sz="1050" b="0" dirty="0" smtClean="0"/>
                        <a:t>Se saluer en fonction de l’heure.</a:t>
                      </a:r>
                      <a:endParaRPr lang="fr-FR" sz="1050" b="0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fr-FR" sz="1050" b="1" dirty="0" smtClean="0"/>
                        <a:t>A3</a:t>
                      </a:r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050" b="1" dirty="0" smtClean="0"/>
                        <a:t>Say the alphabet</a:t>
                      </a:r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fr-FR" sz="1050" b="0" dirty="0" smtClean="0"/>
                        <a:t>Etre capable de réciter l’alphabet</a:t>
                      </a:r>
                      <a:r>
                        <a:rPr lang="fr-FR" sz="1050" b="0" baseline="0" dirty="0" smtClean="0"/>
                        <a:t> en anglais.</a:t>
                      </a:r>
                      <a:endParaRPr lang="fr-FR" sz="1050" b="0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fr-FR" sz="1050" b="1" dirty="0" smtClean="0"/>
                        <a:t>A4</a:t>
                      </a:r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050" b="1" dirty="0" smtClean="0"/>
                        <a:t>Halloween</a:t>
                      </a:r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fr-FR" sz="1050" b="0" dirty="0" smtClean="0"/>
                        <a:t>Connaître des éléments</a:t>
                      </a:r>
                      <a:r>
                        <a:rPr lang="fr-FR" sz="1050" b="0" baseline="0" dirty="0" smtClean="0"/>
                        <a:t> d</a:t>
                      </a:r>
                      <a:r>
                        <a:rPr lang="fr-FR" sz="1050" b="0" dirty="0" smtClean="0"/>
                        <a:t>e vocabulaire sur une fête culturelle</a:t>
                      </a:r>
                      <a:r>
                        <a:rPr lang="fr-FR" sz="1050" b="0" baseline="0" dirty="0" smtClean="0"/>
                        <a:t> : Halloween.</a:t>
                      </a:r>
                      <a:endParaRPr lang="fr-FR" sz="1050" b="0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fr-FR" sz="1050" b="1" dirty="0" smtClean="0"/>
                        <a:t>A5</a:t>
                      </a:r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050" b="1" dirty="0" err="1" smtClean="0"/>
                        <a:t>What’s</a:t>
                      </a:r>
                      <a:r>
                        <a:rPr lang="fr-FR" sz="1050" b="1" dirty="0" smtClean="0"/>
                        <a:t> </a:t>
                      </a:r>
                      <a:r>
                        <a:rPr lang="fr-FR" sz="1050" b="1" dirty="0" err="1" smtClean="0"/>
                        <a:t>your</a:t>
                      </a:r>
                      <a:r>
                        <a:rPr lang="fr-FR" sz="1050" b="1" dirty="0" smtClean="0"/>
                        <a:t> </a:t>
                      </a:r>
                      <a:r>
                        <a:rPr lang="fr-FR" sz="1050" b="1" dirty="0" err="1" smtClean="0"/>
                        <a:t>name</a:t>
                      </a:r>
                      <a:r>
                        <a:rPr lang="fr-FR" sz="1050" b="1" dirty="0" smtClean="0"/>
                        <a:t> ?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050" b="1" dirty="0" err="1" smtClean="0"/>
                        <a:t>Spell</a:t>
                      </a:r>
                      <a:r>
                        <a:rPr lang="fr-FR" sz="1050" b="1" dirty="0" smtClean="0"/>
                        <a:t> </a:t>
                      </a:r>
                      <a:r>
                        <a:rPr lang="fr-FR" sz="1050" b="1" dirty="0" err="1" smtClean="0"/>
                        <a:t>your</a:t>
                      </a:r>
                      <a:r>
                        <a:rPr lang="fr-FR" sz="1050" b="1" dirty="0" smtClean="0"/>
                        <a:t> </a:t>
                      </a:r>
                      <a:r>
                        <a:rPr lang="fr-FR" sz="1050" b="1" dirty="0" err="1" smtClean="0"/>
                        <a:t>name</a:t>
                      </a:r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fr-FR" sz="1050" b="0" dirty="0" smtClean="0"/>
                        <a:t>Donner son identité.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fr-FR" sz="1050" b="0" dirty="0" smtClean="0"/>
                        <a:t>Epeler</a:t>
                      </a:r>
                      <a:r>
                        <a:rPr lang="fr-FR" sz="1050" b="0" baseline="0" dirty="0" smtClean="0"/>
                        <a:t> un prénom (utilisation en contexte de l’alphabet).</a:t>
                      </a:r>
                      <a:endParaRPr lang="fr-FR" sz="1050" b="0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fr-FR" sz="1050" b="1" dirty="0" smtClean="0"/>
                        <a:t>A6</a:t>
                      </a:r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050" b="1" dirty="0" err="1" smtClean="0"/>
                        <a:t>Colours</a:t>
                      </a:r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fr-FR" sz="1050" b="0" dirty="0" smtClean="0"/>
                        <a:t>Connaître les couleurs.</a:t>
                      </a:r>
                      <a:endParaRPr lang="fr-FR" sz="1050" b="0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fr-FR" sz="1050" b="1" dirty="0" smtClean="0"/>
                        <a:t>A7</a:t>
                      </a:r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050" b="1" dirty="0" err="1" smtClean="0"/>
                        <a:t>Clothes</a:t>
                      </a:r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fr-FR" sz="1050" b="0" dirty="0" smtClean="0">
                          <a:sym typeface="Wingdings 3"/>
                        </a:rPr>
                        <a:t>Nommer les vêtements et leur couleur.</a:t>
                      </a:r>
                      <a:endParaRPr lang="fr-FR" sz="1050" b="0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fr-FR" sz="1050" b="1" dirty="0" smtClean="0"/>
                        <a:t>A8</a:t>
                      </a:r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050" b="1" dirty="0" smtClean="0"/>
                        <a:t>Christmas</a:t>
                      </a:r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dirty="0" smtClean="0"/>
                        <a:t>Connaître des éléments</a:t>
                      </a:r>
                      <a:r>
                        <a:rPr lang="fr-FR" sz="1050" b="0" baseline="0" dirty="0" smtClean="0"/>
                        <a:t> d</a:t>
                      </a:r>
                      <a:r>
                        <a:rPr lang="fr-FR" sz="1050" b="0" dirty="0" smtClean="0"/>
                        <a:t>e vocabulaire sur une fête culturelle</a:t>
                      </a:r>
                      <a:r>
                        <a:rPr lang="fr-FR" sz="1050" b="0" baseline="0" dirty="0" smtClean="0"/>
                        <a:t> : Noël.</a:t>
                      </a:r>
                      <a:endParaRPr lang="fr-FR" sz="1050" b="0" dirty="0" smtClean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fr-FR" sz="1050" b="1" dirty="0" smtClean="0"/>
                        <a:t>A9</a:t>
                      </a:r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050" b="1" dirty="0" smtClean="0"/>
                        <a:t>Feelings</a:t>
                      </a:r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fr-FR" sz="1050" b="0" dirty="0" smtClean="0"/>
                        <a:t>Exprimer ses sentiments.</a:t>
                      </a:r>
                      <a:endParaRPr lang="fr-FR" sz="1050" b="0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fr-FR" sz="1050" b="1" dirty="0" smtClean="0"/>
                        <a:t>A10</a:t>
                      </a:r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050" b="1" dirty="0" err="1" smtClean="0"/>
                        <a:t>What’s</a:t>
                      </a:r>
                      <a:r>
                        <a:rPr lang="fr-FR" sz="1050" b="1" dirty="0" smtClean="0"/>
                        <a:t> the </a:t>
                      </a:r>
                      <a:r>
                        <a:rPr lang="fr-FR" sz="1050" b="1" dirty="0" err="1" smtClean="0"/>
                        <a:t>weather</a:t>
                      </a:r>
                      <a:r>
                        <a:rPr lang="fr-FR" sz="1050" b="1" dirty="0" smtClean="0"/>
                        <a:t> </a:t>
                      </a:r>
                      <a:r>
                        <a:rPr lang="fr-FR" sz="1050" b="1" dirty="0" err="1" smtClean="0"/>
                        <a:t>like</a:t>
                      </a:r>
                      <a:r>
                        <a:rPr lang="fr-FR" sz="1050" b="1" dirty="0" smtClean="0"/>
                        <a:t> ?</a:t>
                      </a:r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fr-FR" sz="1050" b="0" dirty="0" smtClean="0"/>
                        <a:t>Etre capable de donner la météo du jour.</a:t>
                      </a:r>
                      <a:endParaRPr lang="fr-FR" sz="1050" b="0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fr-FR" sz="1050" b="1" dirty="0" smtClean="0"/>
                        <a:t>A11</a:t>
                      </a:r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050" b="1" dirty="0" smtClean="0"/>
                        <a:t>On the phone</a:t>
                      </a:r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fr-FR" sz="1050" b="0" dirty="0" smtClean="0"/>
                        <a:t>Connaître les chiffres de 1 à 10.</a:t>
                      </a:r>
                      <a:endParaRPr lang="fr-FR" sz="1050" b="0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fr-FR" sz="1050" b="1" dirty="0" smtClean="0"/>
                        <a:t>A12</a:t>
                      </a:r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050" b="1" dirty="0" smtClean="0"/>
                        <a:t>Hobbies</a:t>
                      </a:r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fr-FR" sz="1050" b="0" dirty="0" smtClean="0"/>
                        <a:t>Connaître</a:t>
                      </a:r>
                      <a:r>
                        <a:rPr lang="fr-FR" sz="1050" b="0" baseline="0" dirty="0" smtClean="0"/>
                        <a:t> quelques loisirs.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fr-FR" sz="1050" b="0" baseline="0" dirty="0" smtClean="0"/>
                        <a:t>Dire ce que l’on aime ou non faire.</a:t>
                      </a:r>
                      <a:endParaRPr lang="fr-FR" sz="1050" b="0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fr-FR" sz="1050" b="1" dirty="0" smtClean="0"/>
                        <a:t>A13</a:t>
                      </a:r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050" b="1" dirty="0" smtClean="0"/>
                        <a:t>The House</a:t>
                      </a:r>
                      <a:endParaRPr lang="fr-FR" sz="1050" b="1" u="sng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dirty="0" smtClean="0"/>
                        <a:t>Nommer</a:t>
                      </a:r>
                      <a:r>
                        <a:rPr lang="fr-FR" sz="1050" b="0" baseline="0" dirty="0" smtClean="0"/>
                        <a:t> les pièces de la maison.</a:t>
                      </a:r>
                      <a:endParaRPr lang="fr-FR" sz="1050" b="0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fr-FR" sz="1050" b="1" dirty="0" smtClean="0"/>
                        <a:t>A14</a:t>
                      </a:r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050" b="1" dirty="0" err="1" smtClean="0"/>
                        <a:t>Farm</a:t>
                      </a:r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dirty="0" smtClean="0"/>
                        <a:t>Connaître et nommer les animaux de la ferme.</a:t>
                      </a:r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fr-FR" sz="1050" b="1" dirty="0" smtClean="0"/>
                        <a:t>A15</a:t>
                      </a:r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fr-FR" sz="1050" b="1" dirty="0" err="1" smtClean="0"/>
                        <a:t>Shapes</a:t>
                      </a:r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dirty="0" smtClean="0"/>
                        <a:t>Connaître et nommer les formes.</a:t>
                      </a:r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050" b="1" dirty="0"/>
                    </a:p>
                  </a:txBody>
                  <a:tcPr marL="121920" marR="121920" marT="34290" marB="34290" anchor="ctr">
                    <a:lnL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285720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rgbClr val="FFCC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AutoShape 5"/>
          <p:cNvSpPr>
            <a:spLocks noChangeArrowheads="1"/>
          </p:cNvSpPr>
          <p:nvPr/>
        </p:nvSpPr>
        <p:spPr bwMode="auto">
          <a:xfrm>
            <a:off x="1142976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FF9999">
              <a:alpha val="69804"/>
            </a:srgbClr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utoShape 5"/>
          <p:cNvSpPr>
            <a:spLocks noChangeArrowheads="1"/>
          </p:cNvSpPr>
          <p:nvPr/>
        </p:nvSpPr>
        <p:spPr bwMode="auto">
          <a:xfrm>
            <a:off x="2000232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FF3399"/>
          </a:solidFill>
          <a:ln w="9525">
            <a:solidFill>
              <a:srgbClr val="FF3399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AutoShape 5"/>
          <p:cNvSpPr>
            <a:spLocks noChangeArrowheads="1"/>
          </p:cNvSpPr>
          <p:nvPr/>
        </p:nvSpPr>
        <p:spPr bwMode="auto">
          <a:xfrm>
            <a:off x="3714744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FF3399"/>
          </a:solidFill>
          <a:ln w="9525">
            <a:solidFill>
              <a:srgbClr val="FF3399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AutoShape 5"/>
          <p:cNvSpPr>
            <a:spLocks noChangeArrowheads="1"/>
          </p:cNvSpPr>
          <p:nvPr/>
        </p:nvSpPr>
        <p:spPr bwMode="auto">
          <a:xfrm>
            <a:off x="2857488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FF6699">
              <a:alpha val="69804"/>
            </a:srgbClr>
          </a:solidFill>
          <a:ln w="9525">
            <a:solidFill>
              <a:srgbClr val="FF6699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AutoShape 5"/>
          <p:cNvSpPr>
            <a:spLocks noChangeArrowheads="1"/>
          </p:cNvSpPr>
          <p:nvPr/>
        </p:nvSpPr>
        <p:spPr bwMode="auto">
          <a:xfrm>
            <a:off x="4572000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FF6699">
              <a:alpha val="69804"/>
            </a:srgbClr>
          </a:solidFill>
          <a:ln w="9525">
            <a:solidFill>
              <a:srgbClr val="FF6699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AutoShape 5"/>
          <p:cNvSpPr>
            <a:spLocks noChangeArrowheads="1"/>
          </p:cNvSpPr>
          <p:nvPr/>
        </p:nvSpPr>
        <p:spPr bwMode="auto">
          <a:xfrm>
            <a:off x="8001024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rgbClr val="FFCC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AutoShape 5"/>
          <p:cNvSpPr>
            <a:spLocks noChangeArrowheads="1"/>
          </p:cNvSpPr>
          <p:nvPr/>
        </p:nvSpPr>
        <p:spPr bwMode="auto">
          <a:xfrm>
            <a:off x="6286512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FF6699">
              <a:alpha val="69804"/>
            </a:srgbClr>
          </a:solidFill>
          <a:ln w="9525">
            <a:solidFill>
              <a:srgbClr val="FF6699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AutoShape 5"/>
          <p:cNvSpPr>
            <a:spLocks noChangeArrowheads="1"/>
          </p:cNvSpPr>
          <p:nvPr/>
        </p:nvSpPr>
        <p:spPr bwMode="auto">
          <a:xfrm>
            <a:off x="7143768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FF9999">
              <a:alpha val="69804"/>
            </a:srgbClr>
          </a:solidFill>
          <a:ln w="9525">
            <a:solidFill>
              <a:srgbClr val="FF9999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AutoShape 5"/>
          <p:cNvSpPr>
            <a:spLocks noChangeArrowheads="1"/>
          </p:cNvSpPr>
          <p:nvPr/>
        </p:nvSpPr>
        <p:spPr bwMode="auto">
          <a:xfrm>
            <a:off x="5429256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FF3399"/>
          </a:solidFill>
          <a:ln w="9525">
            <a:solidFill>
              <a:srgbClr val="FF3399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2000232" y="142852"/>
            <a:ext cx="5143536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latin typeface="A Gentle Touch" pitchFamily="2" charset="0"/>
                <a:ea typeface="A Gentle Touch" pitchFamily="2" charset="0"/>
                <a:cs typeface="Arial" pitchFamily="34" charset="0"/>
              </a:rPr>
              <a:t>Programmation</a:t>
            </a:r>
            <a:r>
              <a:rPr kumimoji="0" lang="fr-FR" sz="2800" b="1" i="0" u="none" strike="noStrike" cap="none" normalizeH="0" dirty="0" smtClean="0">
                <a:ln>
                  <a:noFill/>
                </a:ln>
                <a:latin typeface="A Gentle Touch" pitchFamily="2" charset="0"/>
                <a:ea typeface="A Gentle Touch" pitchFamily="2" charset="0"/>
                <a:cs typeface="Arial" pitchFamily="34" charset="0"/>
              </a:rPr>
              <a:t> 2017-2018</a:t>
            </a:r>
            <a:endParaRPr kumimoji="0" lang="fr-FR" sz="2800" b="1" i="0" u="none" strike="noStrike" cap="none" normalizeH="0" baseline="0" dirty="0" smtClean="0">
              <a:ln>
                <a:noFill/>
              </a:ln>
              <a:latin typeface="A Gentle Touch" pitchFamily="2" charset="0"/>
              <a:ea typeface="A Gentle Touch" pitchFamily="2" charset="0"/>
              <a:cs typeface="Arial" pitchFamily="34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285720" y="285728"/>
            <a:ext cx="171451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cs typeface="Arial" pitchFamily="34" charset="0"/>
              </a:rPr>
              <a:t>CE1 – CE2 – CM1 – CM2</a:t>
            </a: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7143768" y="285728"/>
            <a:ext cx="171451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r-FR" sz="1200" b="1" dirty="0" smtClean="0">
                <a:cs typeface="Arial" pitchFamily="34" charset="0"/>
              </a:rPr>
              <a:t>LV anglais</a:t>
            </a:r>
            <a:endParaRPr kumimoji="0" lang="fr-FR" sz="1200" b="1" i="0" u="none" strike="noStrike" cap="none" normalizeH="0" baseline="0" dirty="0" smtClean="0">
              <a:ln>
                <a:noFill/>
              </a:ln>
              <a:cs typeface="Arial" pitchFamily="34" charset="0"/>
            </a:endParaRPr>
          </a:p>
        </p:txBody>
      </p:sp>
      <p:pic>
        <p:nvPicPr>
          <p:cNvPr id="29" name="Picture 29"/>
          <p:cNvPicPr/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142976" y="714356"/>
            <a:ext cx="571504" cy="78581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" descr="https://www.mysticlolly.fr/wp-content/uploads/2017/01/langues_viole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714356"/>
            <a:ext cx="1071570" cy="856610"/>
          </a:xfrm>
          <a:prstGeom prst="rect">
            <a:avLst/>
          </a:prstGeom>
          <a:noFill/>
        </p:spPr>
      </p:pic>
      <p:sp>
        <p:nvSpPr>
          <p:cNvPr id="27" name="ZoneTexte 26"/>
          <p:cNvSpPr txBox="1"/>
          <p:nvPr/>
        </p:nvSpPr>
        <p:spPr>
          <a:xfrm>
            <a:off x="8797751" y="0"/>
            <a:ext cx="346249" cy="128588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r"/>
            <a:r>
              <a:rPr lang="fr-FR" sz="1050" b="1" dirty="0" smtClean="0">
                <a:solidFill>
                  <a:srgbClr val="FF6699"/>
                </a:solidFill>
                <a:latin typeface="Agency FB" pitchFamily="34" charset="0"/>
              </a:rPr>
              <a:t>Christall   Ecole</a:t>
            </a:r>
            <a:endParaRPr lang="fr-FR" sz="1050" b="1" dirty="0">
              <a:solidFill>
                <a:srgbClr val="FF6699"/>
              </a:solidFill>
              <a:latin typeface="Agency FB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196</Words>
  <Application>Microsoft Office PowerPoint</Application>
  <PresentationFormat>Affichage à l'écran (4:3)</PresentationFormat>
  <Paragraphs>57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Ophélie</dc:creator>
  <cp:lastModifiedBy>Ophélie</cp:lastModifiedBy>
  <cp:revision>65</cp:revision>
  <dcterms:created xsi:type="dcterms:W3CDTF">2016-05-25T08:56:32Z</dcterms:created>
  <dcterms:modified xsi:type="dcterms:W3CDTF">2017-07-14T10:23:59Z</dcterms:modified>
</cp:coreProperties>
</file>