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99" r:id="rId3"/>
    <p:sldId id="300" r:id="rId4"/>
    <p:sldId id="301" r:id="rId5"/>
    <p:sldId id="302" r:id="rId6"/>
    <p:sldId id="303" r:id="rId7"/>
    <p:sldId id="304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C5B7-4940-4236-8024-1BFA45D8B5D3}" type="datetimeFigureOut">
              <a:rPr lang="fr-FR" smtClean="0"/>
              <a:t>10/07/2018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86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C5B7-4940-4236-8024-1BFA45D8B5D3}" type="datetimeFigureOut">
              <a:rPr lang="fr-FR" smtClean="0"/>
              <a:t>10/07/2018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61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C5B7-4940-4236-8024-1BFA45D8B5D3}" type="datetimeFigureOut">
              <a:rPr lang="fr-FR" smtClean="0"/>
              <a:t>10/07/2018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9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C5B7-4940-4236-8024-1BFA45D8B5D3}" type="datetimeFigureOut">
              <a:rPr lang="fr-FR" smtClean="0"/>
              <a:t>10/07/2018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667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C5B7-4940-4236-8024-1BFA45D8B5D3}" type="datetimeFigureOut">
              <a:rPr lang="fr-FR" smtClean="0"/>
              <a:t>10/07/2018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58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C5B7-4940-4236-8024-1BFA45D8B5D3}" type="datetimeFigureOut">
              <a:rPr lang="fr-FR" smtClean="0"/>
              <a:t>10/07/2018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323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C5B7-4940-4236-8024-1BFA45D8B5D3}" type="datetimeFigureOut">
              <a:rPr lang="fr-FR" smtClean="0"/>
              <a:t>10/07/2018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066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C5B7-4940-4236-8024-1BFA45D8B5D3}" type="datetimeFigureOut">
              <a:rPr lang="fr-FR" smtClean="0"/>
              <a:t>10/07/2018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500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C5B7-4940-4236-8024-1BFA45D8B5D3}" type="datetimeFigureOut">
              <a:rPr lang="fr-FR" smtClean="0"/>
              <a:t>10/07/2018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630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C5B7-4940-4236-8024-1BFA45D8B5D3}" type="datetimeFigureOut">
              <a:rPr lang="fr-FR" smtClean="0"/>
              <a:t>10/07/2018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6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C5B7-4940-4236-8024-1BFA45D8B5D3}" type="datetimeFigureOut">
              <a:rPr lang="fr-FR" smtClean="0"/>
              <a:t>10/07/2018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267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9C5B7-4940-4236-8024-1BFA45D8B5D3}" type="datetimeFigureOut">
              <a:rPr lang="fr-FR" smtClean="0"/>
              <a:t>10/07/2018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385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17898" y="4657060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192205" y="4657060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Signe de multiplication 6">
            <a:extLst>
              <a:ext uri="{FF2B5EF4-FFF2-40B4-BE49-F238E27FC236}">
                <a16:creationId xmlns:a16="http://schemas.microsoft.com/office/drawing/2014/main" id="{75633A7E-52EC-4B88-AD34-6385180A95E1}"/>
              </a:ext>
            </a:extLst>
          </p:cNvPr>
          <p:cNvSpPr/>
          <p:nvPr/>
        </p:nvSpPr>
        <p:spPr>
          <a:xfrm>
            <a:off x="3030097" y="4504198"/>
            <a:ext cx="940904" cy="9011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551A40D-10B3-4771-8A85-B8A8A4481E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362" y="1119023"/>
            <a:ext cx="3309316" cy="4418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63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898" y="4657060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161414" y="4657060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4004931" y="4657060"/>
            <a:ext cx="616688" cy="59542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Signe de multiplication 7">
            <a:extLst>
              <a:ext uri="{FF2B5EF4-FFF2-40B4-BE49-F238E27FC236}">
                <a16:creationId xmlns:a16="http://schemas.microsoft.com/office/drawing/2014/main" id="{FCC8A105-D9E9-41F7-B203-2F6DD8E4F5C9}"/>
              </a:ext>
            </a:extLst>
          </p:cNvPr>
          <p:cNvSpPr/>
          <p:nvPr/>
        </p:nvSpPr>
        <p:spPr>
          <a:xfrm>
            <a:off x="2999306" y="4504198"/>
            <a:ext cx="940904" cy="9011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74EBA58-D89D-4C26-A592-9F7F7C0B50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275" y="1152939"/>
            <a:ext cx="5574462" cy="2585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42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18072" y="329609"/>
            <a:ext cx="616688" cy="59542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3841896" y="329609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049433" y="329609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256970" y="329609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Signe de multiplication 12">
            <a:extLst>
              <a:ext uri="{FF2B5EF4-FFF2-40B4-BE49-F238E27FC236}">
                <a16:creationId xmlns:a16="http://schemas.microsoft.com/office/drawing/2014/main" id="{AF92FC7F-D7BA-49BF-B857-F661368D5D64}"/>
              </a:ext>
            </a:extLst>
          </p:cNvPr>
          <p:cNvSpPr/>
          <p:nvPr/>
        </p:nvSpPr>
        <p:spPr>
          <a:xfrm>
            <a:off x="3677168" y="176747"/>
            <a:ext cx="940904" cy="9011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D36ED98-EDB5-43AB-B5F3-4CE13DE431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125" y="1077895"/>
            <a:ext cx="6381750" cy="638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62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36923" y="1130594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236921" y="1130594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Signe de multiplication 6">
            <a:extLst>
              <a:ext uri="{FF2B5EF4-FFF2-40B4-BE49-F238E27FC236}">
                <a16:creationId xmlns:a16="http://schemas.microsoft.com/office/drawing/2014/main" id="{5609B2CB-5C72-40B4-8C74-69166CA034AD}"/>
              </a:ext>
            </a:extLst>
          </p:cNvPr>
          <p:cNvSpPr/>
          <p:nvPr/>
        </p:nvSpPr>
        <p:spPr>
          <a:xfrm>
            <a:off x="1074813" y="977732"/>
            <a:ext cx="940904" cy="9011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368CEFC-4EDE-45FB-96DC-7403141E41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412" y="1952625"/>
            <a:ext cx="5591175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66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00200" y="1385777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769089" y="1385777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Signe de multiplication 6">
            <a:extLst>
              <a:ext uri="{FF2B5EF4-FFF2-40B4-BE49-F238E27FC236}">
                <a16:creationId xmlns:a16="http://schemas.microsoft.com/office/drawing/2014/main" id="{DD2B78D2-AD59-4716-A057-8379B356ABC5}"/>
              </a:ext>
            </a:extLst>
          </p:cNvPr>
          <p:cNvSpPr/>
          <p:nvPr/>
        </p:nvSpPr>
        <p:spPr>
          <a:xfrm>
            <a:off x="606981" y="1232915"/>
            <a:ext cx="940904" cy="9011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AA6E906-F9E8-4D9C-877E-B43442C93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729" y="812204"/>
            <a:ext cx="3696542" cy="5233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89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38353" y="432390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2923953" y="432390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009554" y="432390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Signe de multiplication 10">
            <a:extLst>
              <a:ext uri="{FF2B5EF4-FFF2-40B4-BE49-F238E27FC236}">
                <a16:creationId xmlns:a16="http://schemas.microsoft.com/office/drawing/2014/main" id="{C57BB75C-FD65-45A5-8EC0-42ADFDBBF7B6}"/>
              </a:ext>
            </a:extLst>
          </p:cNvPr>
          <p:cNvSpPr/>
          <p:nvPr/>
        </p:nvSpPr>
        <p:spPr>
          <a:xfrm>
            <a:off x="2748593" y="279528"/>
            <a:ext cx="940904" cy="9011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C99CFF9-0A07-40B6-B35C-7D02CAB65A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550" y="1414462"/>
            <a:ext cx="3390900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523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01210" y="903767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733647" y="903767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Signe de multiplication 8">
            <a:extLst>
              <a:ext uri="{FF2B5EF4-FFF2-40B4-BE49-F238E27FC236}">
                <a16:creationId xmlns:a16="http://schemas.microsoft.com/office/drawing/2014/main" id="{E7838AB8-2FFD-48DE-9063-0E0DBB4631E6}"/>
              </a:ext>
            </a:extLst>
          </p:cNvPr>
          <p:cNvSpPr/>
          <p:nvPr/>
        </p:nvSpPr>
        <p:spPr>
          <a:xfrm>
            <a:off x="571539" y="750905"/>
            <a:ext cx="940904" cy="9011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B802EAB-FFCA-4B73-954B-BF2E22315B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6181" y="1177174"/>
            <a:ext cx="5515781" cy="373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03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0</Words>
  <Application>Microsoft Office PowerPoint</Application>
  <PresentationFormat>Grand écran</PresentationFormat>
  <Paragraphs>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maman virginie</dc:creator>
  <cp:lastModifiedBy>maman virginie</cp:lastModifiedBy>
  <cp:revision>15</cp:revision>
  <dcterms:created xsi:type="dcterms:W3CDTF">2016-08-28T22:07:05Z</dcterms:created>
  <dcterms:modified xsi:type="dcterms:W3CDTF">2018-07-11T20:37:13Z</dcterms:modified>
</cp:coreProperties>
</file>