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9" r:id="rId3"/>
    <p:sldId id="300" r:id="rId4"/>
    <p:sldId id="301" r:id="rId5"/>
    <p:sldId id="302" r:id="rId6"/>
    <p:sldId id="303" r:id="rId7"/>
    <p:sldId id="30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6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61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9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5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6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00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63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6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9C5B7-4940-4236-8024-1BFA45D8B5D3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8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7898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92205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75633A7E-52EC-4B88-AD34-6385180A95E1}"/>
              </a:ext>
            </a:extLst>
          </p:cNvPr>
          <p:cNvSpPr/>
          <p:nvPr/>
        </p:nvSpPr>
        <p:spPr>
          <a:xfrm>
            <a:off x="3030097" y="4504198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551A40D-10B3-4771-8A85-B8A8A4481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362" y="1119023"/>
            <a:ext cx="3309316" cy="441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898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61414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04931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FCC8A105-D9E9-41F7-B203-2F6DD8E4F5C9}"/>
              </a:ext>
            </a:extLst>
          </p:cNvPr>
          <p:cNvSpPr/>
          <p:nvPr/>
        </p:nvSpPr>
        <p:spPr>
          <a:xfrm>
            <a:off x="2999306" y="4504198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74EBA58-D89D-4C26-A592-9F7F7C0B5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75" y="1152939"/>
            <a:ext cx="5574462" cy="258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8072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841896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049433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256970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AF92FC7F-D7BA-49BF-B857-F661368D5D64}"/>
              </a:ext>
            </a:extLst>
          </p:cNvPr>
          <p:cNvSpPr/>
          <p:nvPr/>
        </p:nvSpPr>
        <p:spPr>
          <a:xfrm>
            <a:off x="3677168" y="176747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D36ED98-EDB5-43AB-B5F3-4CE13DE43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1077895"/>
            <a:ext cx="63817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6923" y="1130594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236921" y="1130594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5609B2CB-5C72-40B4-8C74-69166CA034AD}"/>
              </a:ext>
            </a:extLst>
          </p:cNvPr>
          <p:cNvSpPr/>
          <p:nvPr/>
        </p:nvSpPr>
        <p:spPr>
          <a:xfrm>
            <a:off x="1074813" y="977732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368CEFC-4EDE-45FB-96DC-7403141E4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12" y="1952625"/>
            <a:ext cx="55911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138577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69089" y="138577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DD2B78D2-AD59-4716-A057-8379B356ABC5}"/>
              </a:ext>
            </a:extLst>
          </p:cNvPr>
          <p:cNvSpPr/>
          <p:nvPr/>
        </p:nvSpPr>
        <p:spPr>
          <a:xfrm>
            <a:off x="606981" y="1232915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A6E906-F9E8-4D9C-877E-B43442C93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729" y="812204"/>
            <a:ext cx="3696542" cy="523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8353" y="43239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923953" y="43239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09554" y="43239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C57BB75C-FD65-45A5-8EC0-42ADFDBBF7B6}"/>
              </a:ext>
            </a:extLst>
          </p:cNvPr>
          <p:cNvSpPr/>
          <p:nvPr/>
        </p:nvSpPr>
        <p:spPr>
          <a:xfrm>
            <a:off x="2748593" y="279528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C99CFF9-0A07-40B6-B35C-7D02CAB65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0" y="1414462"/>
            <a:ext cx="33909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2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1210" y="90376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33647" y="90376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E7838AB8-2FFD-48DE-9063-0E0DBB4631E6}"/>
              </a:ext>
            </a:extLst>
          </p:cNvPr>
          <p:cNvSpPr/>
          <p:nvPr/>
        </p:nvSpPr>
        <p:spPr>
          <a:xfrm>
            <a:off x="571539" y="750905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B802EAB-FFCA-4B73-954B-BF2E22315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181" y="1177174"/>
            <a:ext cx="5515781" cy="373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3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maman virginie</dc:creator>
  <cp:lastModifiedBy>maman virginie</cp:lastModifiedBy>
  <cp:revision>15</cp:revision>
  <dcterms:created xsi:type="dcterms:W3CDTF">2016-08-28T22:07:05Z</dcterms:created>
  <dcterms:modified xsi:type="dcterms:W3CDTF">2018-07-11T20:37:13Z</dcterms:modified>
</cp:coreProperties>
</file>