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Double, triple, quadruple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4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Double </a:t>
            </a:r>
            <a:r>
              <a:rPr lang="fr-FR" sz="11500" dirty="0">
                <a:solidFill>
                  <a:prstClr val="black"/>
                </a:solidFill>
                <a:latin typeface="Maiandra GD" panose="020E0502030308020204" pitchFamily="34" charset="0"/>
              </a:rPr>
              <a:t>de</a:t>
            </a:r>
            <a:r>
              <a:rPr lang="fr-FR" sz="138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33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62"/>
    </mc:Choice>
    <mc:Fallback xmlns="">
      <p:transition spd="slow" advTm="32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Pour remplir le réservoir d’une 2cv, il faut mettre 25 litres de carburant, alors que pour remplir celui d’une 406, il faut le double.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litres de </a:t>
            </a:r>
            <a:r>
              <a:rPr lang="fr-FR" sz="4800" i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carburant </a:t>
            </a:r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contient le réservoir d’une 406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68"/>
    </mc:Choice>
    <mc:Fallback xmlns="">
      <p:transition spd="slow" advTm="42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La maîtresse a demandé qu’on écrive au moins 9 lignes en production d’écrit. J’en ai écrit le quadruple.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lignes, ai-je écrit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79"/>
    </mc:Choice>
    <mc:Fallback xmlns="">
      <p:transition spd="slow" advTm="41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2555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40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73345" y="14370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45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44496" y="14370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36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88712" y="142555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60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42019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32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27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27984" y="2701553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52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72200" y="2720059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66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2576" y="4112289"/>
            <a:ext cx="774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50 litres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6064" y="5445224"/>
            <a:ext cx="774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smtClean="0">
                <a:solidFill>
                  <a:srgbClr val="00B050"/>
                </a:solidFill>
                <a:latin typeface="Maiandra GD" panose="020E0502030308020204" pitchFamily="34" charset="0"/>
              </a:rPr>
              <a:t>36 lignes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6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419872" y="1700808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3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2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19872" y="1746969"/>
            <a:ext cx="20162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00" b="1" dirty="0" smtClean="0">
                <a:solidFill>
                  <a:srgbClr val="0070C0"/>
                </a:solidFill>
              </a:rPr>
              <a:t>1</a:t>
            </a:r>
            <a:endParaRPr lang="fr-FR" sz="239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2400" y="2293129"/>
            <a:ext cx="8740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b="1" dirty="0" smtClean="0">
                <a:solidFill>
                  <a:srgbClr val="FF0000"/>
                </a:solidFill>
              </a:rPr>
              <a:t>C’est parti !</a:t>
            </a:r>
            <a:endParaRPr lang="fr-FR" sz="13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Quadruple</a:t>
            </a:r>
            <a:r>
              <a:rPr lang="fr-FR" sz="8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8800" dirty="0" smtClean="0">
                <a:latin typeface="Maiandra GD" panose="020E0502030308020204" pitchFamily="34" charset="0"/>
              </a:rPr>
              <a:t>de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38"/>
    </mc:Choice>
    <mc:Fallback xmlns="">
      <p:transition spd="slow" advTm="22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1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15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99"/>
    </mc:Choice>
    <mc:Fallback xmlns="">
      <p:transition spd="slow" advTm="32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>
                <a:solidFill>
                  <a:srgbClr val="FF0000"/>
                </a:solidFill>
                <a:latin typeface="Maiandra GD" panose="020E0502030308020204" pitchFamily="34" charset="0"/>
              </a:rPr>
              <a:t>Double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18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24"/>
    </mc:Choice>
    <mc:Fallback xmlns="">
      <p:transition spd="slow" advTm="32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20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5"/>
    </mc:Choice>
    <mc:Fallback xmlns="">
      <p:transition spd="slow" advTm="2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0" y="0"/>
            <a:ext cx="305983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8032" y="1268760"/>
            <a:ext cx="78123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88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Quadruple</a:t>
            </a:r>
            <a:r>
              <a:rPr lang="fr-FR" sz="8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8800" dirty="0">
                <a:latin typeface="Maiandra GD" panose="020E0502030308020204" pitchFamily="34" charset="0"/>
              </a:rPr>
              <a:t>de</a:t>
            </a:r>
            <a:r>
              <a:rPr lang="fr-FR" sz="88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6"/>
    </mc:Choice>
    <mc:Fallback xmlns="">
      <p:transition spd="slow" advTm="22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  <p:bldP spid="9" grpId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Triple</a:t>
            </a:r>
            <a:r>
              <a:rPr lang="fr-FR" sz="11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11500" dirty="0">
                <a:latin typeface="Maiandra GD" panose="020E0502030308020204" pitchFamily="34" charset="0"/>
              </a:rPr>
              <a:t>de</a:t>
            </a:r>
            <a:r>
              <a:rPr lang="fr-FR" sz="11500" b="1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9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22"/>
    </mc:Choice>
    <mc:Fallback xmlns="">
      <p:transition spd="slow" advTm="22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15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Double </a:t>
            </a:r>
            <a:r>
              <a:rPr lang="fr-FR" sz="11500" dirty="0" smtClean="0">
                <a:latin typeface="Maiandra GD" panose="020E0502030308020204" pitchFamily="34" charset="0"/>
              </a:rPr>
              <a:t>de</a:t>
            </a:r>
            <a:r>
              <a:rPr lang="fr-FR" sz="138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endParaRPr lang="fr-FR" sz="138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lvl="0" algn="ctr"/>
            <a:r>
              <a:rPr lang="fr-FR" sz="19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26</a:t>
            </a:r>
            <a:endParaRPr lang="fr-FR" sz="19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38"/>
    </mc:Choice>
    <mc:Fallback xmlns="">
      <p:transition spd="slow" advTm="32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2|3.3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6|3.2|3.8|3.2|3.9|3.6|15.9|10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144</Words>
  <Application>Microsoft Office PowerPoint</Application>
  <PresentationFormat>Affichage à l'écran (4:3)</PresentationFormat>
  <Paragraphs>49</Paragraphs>
  <Slides>14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Double, triple, quadruple</vt:lpstr>
      <vt:lpstr>Présentation PowerPoint</vt:lpstr>
      <vt:lpstr>Opération 1</vt:lpstr>
      <vt:lpstr>Opération 2</vt:lpstr>
      <vt:lpstr>Opération 3</vt:lpstr>
      <vt:lpstr>Opération 4</vt:lpstr>
      <vt:lpstr>Présentation PowerPoint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47</cp:revision>
  <dcterms:created xsi:type="dcterms:W3CDTF">2013-01-27T09:55:18Z</dcterms:created>
  <dcterms:modified xsi:type="dcterms:W3CDTF">2014-03-16T13:10:09Z</dcterms:modified>
</cp:coreProperties>
</file>