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0" r:id="rId4"/>
    <p:sldId id="275" r:id="rId5"/>
    <p:sldId id="272" r:id="rId6"/>
    <p:sldId id="273" r:id="rId7"/>
    <p:sldId id="276" r:id="rId8"/>
    <p:sldId id="274" r:id="rId9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ACA4"/>
    <a:srgbClr val="E85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12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82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80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42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1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0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38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13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22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83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81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91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4CA9-9898-484E-B949-81B58AC48A1B}" type="datetimeFigureOut">
              <a:rPr lang="fr-FR" smtClean="0"/>
              <a:t>13/02/2019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AB0C-FDC1-4A73-8206-AA75C526C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09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http://www.happyneuron.fr/rsc/hn4/img/games/brains/082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10110" y="1747244"/>
            <a:ext cx="4123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rgbClr val="E85722"/>
                </a:solidFill>
                <a:latin typeface="Moon Flower Bold" panose="02000500000000000000" pitchFamily="2" charset="0"/>
              </a:rPr>
              <a:t>Les grilles de mots (2)</a:t>
            </a:r>
            <a:endParaRPr lang="fr-FR" sz="2400" i="1" dirty="0">
              <a:latin typeface="Moon Flower Bold" panose="02000500000000000000" pitchFamily="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61751" y="652887"/>
            <a:ext cx="6602094" cy="604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600" i="1" dirty="0">
                <a:solidFill>
                  <a:srgbClr val="62ACA4"/>
                </a:solidFill>
                <a:latin typeface="Comic Sans MS" panose="030F0702030302020204" pitchFamily="66" charset="0"/>
              </a:rPr>
              <a:t>Elaborer des stratégies pour mémoriser une grande quantité d'informations (mémoire visuelle).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1751" y="236858"/>
            <a:ext cx="2401619" cy="403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000" b="1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MEMORISATION</a:t>
            </a:r>
            <a:endParaRPr lang="fr-FR" sz="2000" b="1" dirty="0">
              <a:solidFill>
                <a:srgbClr val="62ACA4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751" y="5994412"/>
            <a:ext cx="8613308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1600" u="sng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Objectif :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 Mémoriser 15 mots d’une grille et retrouver ces mots parmi d'autres dans des planches de 10 mots.</a:t>
            </a:r>
          </a:p>
        </p:txBody>
      </p:sp>
      <p:pic>
        <p:nvPicPr>
          <p:cNvPr id="13" name="Picture 1" descr="Fonction Cognitive ExercÃ©e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594" y="236858"/>
            <a:ext cx="2292632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4575" y="2952229"/>
            <a:ext cx="2505883" cy="2520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635449">
            <a:off x="2059037" y="2952229"/>
            <a:ext cx="2512922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10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987553" y="288194"/>
            <a:ext cx="1941982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Le </a:t>
            </a:r>
            <a:r>
              <a:rPr lang="fr-FR" dirty="0" smtClean="0">
                <a:latin typeface="Comic Sans MS" panose="030F0702030302020204" pitchFamily="66" charset="0"/>
              </a:rPr>
              <a:t>déroulement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287" y="489398"/>
            <a:ext cx="3600000" cy="12448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1400" b="1" dirty="0" smtClean="0">
                <a:latin typeface="Comic Sans MS" panose="030F0702030302020204" pitchFamily="66" charset="0"/>
              </a:rPr>
              <a:t>Variante 1 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1400" dirty="0" smtClean="0">
                <a:latin typeface="Comic Sans MS" panose="030F0702030302020204" pitchFamily="66" charset="0"/>
              </a:rPr>
              <a:t>Choisir un une grille et mémoriser un maximum de mots.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1400" dirty="0" smtClean="0">
                <a:latin typeface="Comic Sans MS" panose="030F0702030302020204" pitchFamily="66" charset="0"/>
              </a:rPr>
              <a:t>Retourner la carte et rechercher les mots mémorisés auparavant.</a:t>
            </a:r>
          </a:p>
        </p:txBody>
      </p:sp>
    </p:spTree>
    <p:extLst>
      <p:ext uri="{BB962C8B-B14F-4D97-AF65-F5344CB8AC3E}">
        <p14:creationId xmlns:p14="http://schemas.microsoft.com/office/powerpoint/2010/main" val="86765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250772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stylo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caillou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table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carotte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crayon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écharpe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règle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haricot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orange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arbre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trousse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094740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maison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gant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jambe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chaise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nuage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pied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1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019425" y="657618"/>
            <a:ext cx="2998694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Observation des 15 mots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863393" y="657618"/>
            <a:ext cx="2998694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Observation des 15 mots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13853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01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857821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02</a:t>
            </a:r>
            <a:endParaRPr lang="fr-FR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33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39122"/>
              </p:ext>
            </p:extLst>
          </p:nvPr>
        </p:nvGraphicFramePr>
        <p:xfrm>
          <a:off x="250772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oreille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crayon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noir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manteau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carotte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règle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gomme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maïs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orange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herbe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arbre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porte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vert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71533"/>
              </p:ext>
            </p:extLst>
          </p:nvPr>
        </p:nvGraphicFramePr>
        <p:xfrm>
          <a:off x="5094740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gant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pluie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poivron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jambe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chaise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orteil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gris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pied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ventre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maison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1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94236" y="657618"/>
            <a:ext cx="2649071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Recherche des 8 mots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038204" y="657618"/>
            <a:ext cx="2649071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Recherche des 8 mots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013853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01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857821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02</a:t>
            </a:r>
            <a:endParaRPr lang="fr-FR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1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585048"/>
              </p:ext>
            </p:extLst>
          </p:nvPr>
        </p:nvGraphicFramePr>
        <p:xfrm>
          <a:off x="250772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oreille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crayon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noir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manteau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carotte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règle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gomme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maïs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orange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herbe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arbre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porte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vert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79432"/>
              </p:ext>
            </p:extLst>
          </p:nvPr>
        </p:nvGraphicFramePr>
        <p:xfrm>
          <a:off x="5094740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gant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pluie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poivron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jambe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chaise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orteil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gris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pied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ventre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maison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1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785907" y="657618"/>
            <a:ext cx="1465729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Correction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629875" y="657618"/>
            <a:ext cx="1465729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Correction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013853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01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857821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02</a:t>
            </a:r>
            <a:endParaRPr lang="fr-FR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25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250772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renard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voiture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caillou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table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carotte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ciel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écharpe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cactus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haricot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moto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feuille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trousse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souris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5094740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maison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chaussure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bol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bougie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phoque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nuage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craie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girafe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équerre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1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857821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04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013853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03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019425" y="657618"/>
            <a:ext cx="2998694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Observation des 15 mots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863393" y="657618"/>
            <a:ext cx="2998694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Observation des 15 mots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98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2402"/>
              </p:ext>
            </p:extLst>
          </p:nvPr>
        </p:nvGraphicFramePr>
        <p:xfrm>
          <a:off x="250772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renard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voiture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écharpe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table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caillou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ciel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cactus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haricot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moto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trousse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feuille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carotte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souris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370190"/>
              </p:ext>
            </p:extLst>
          </p:nvPr>
        </p:nvGraphicFramePr>
        <p:xfrm>
          <a:off x="5094740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maison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chaussure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bol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bougie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phoque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nuage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craie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girafe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équerre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1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857821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04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013853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03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194236" y="657618"/>
            <a:ext cx="2649071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Recherche des 8 mots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038204" y="657618"/>
            <a:ext cx="2649071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Recherche des 8 mots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16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277" y="5944048"/>
            <a:ext cx="588949" cy="72000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942556"/>
              </p:ext>
            </p:extLst>
          </p:nvPr>
        </p:nvGraphicFramePr>
        <p:xfrm>
          <a:off x="250772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renard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voiture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écharpe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table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caillou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ciel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bleu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cactus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haricot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moto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trousse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feuille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carotte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souris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266518"/>
              </p:ext>
            </p:extLst>
          </p:nvPr>
        </p:nvGraphicFramePr>
        <p:xfrm>
          <a:off x="5094740" y="1071291"/>
          <a:ext cx="4536000" cy="457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512000"/>
                <a:gridCol w="1512000"/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maison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bras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chaussure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bol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chou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bougie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tête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phoque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nuage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craie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jaune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girafe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dos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équerre</a:t>
                      </a:r>
                      <a:endParaRPr lang="fr-FR" b="1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rouge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9066277" y="288194"/>
            <a:ext cx="863257" cy="369424"/>
          </a:xfrm>
          <a:prstGeom prst="roundRect">
            <a:avLst/>
          </a:prstGeom>
          <a:solidFill>
            <a:srgbClr val="62AB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Niv. 1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857821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04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013853" y="5502823"/>
            <a:ext cx="1009838" cy="369424"/>
          </a:xfrm>
          <a:prstGeom prst="roundRect">
            <a:avLst/>
          </a:prstGeom>
          <a:solidFill>
            <a:srgbClr val="62AB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Fiche 03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785907" y="657618"/>
            <a:ext cx="1465729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Correction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629875" y="657618"/>
            <a:ext cx="1465729" cy="369424"/>
          </a:xfrm>
          <a:prstGeom prst="roundRect">
            <a:avLst/>
          </a:prstGeom>
          <a:solidFill>
            <a:schemeClr val="bg1"/>
          </a:solidFill>
          <a:ln>
            <a:solidFill>
              <a:srgbClr val="62A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62ACA4"/>
                </a:solidFill>
                <a:latin typeface="Comic Sans MS" panose="030F0702030302020204" pitchFamily="66" charset="0"/>
              </a:rPr>
              <a:t>Correction</a:t>
            </a:r>
            <a:endParaRPr lang="fr-FR" dirty="0">
              <a:solidFill>
                <a:srgbClr val="62ACA4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701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325</Words>
  <Application>Microsoft Office PowerPoint</Application>
  <PresentationFormat>Format A4 (210 x 297 mm)</PresentationFormat>
  <Paragraphs>218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Moon Flower Bold</vt:lpstr>
      <vt:lpstr>Times New Roman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18</cp:revision>
  <cp:lastPrinted>2019-02-13T08:26:57Z</cp:lastPrinted>
  <dcterms:created xsi:type="dcterms:W3CDTF">2019-02-12T07:58:45Z</dcterms:created>
  <dcterms:modified xsi:type="dcterms:W3CDTF">2019-02-13T08:26:58Z</dcterms:modified>
</cp:coreProperties>
</file>