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10512425" cy="7380288"/>
  <p:notesSz cx="6888163" cy="10018713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E597"/>
    <a:srgbClr val="66FF66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671" autoAdjust="0"/>
  </p:normalViewPr>
  <p:slideViewPr>
    <p:cSldViewPr>
      <p:cViewPr varScale="1">
        <p:scale>
          <a:sx n="73" d="100"/>
          <a:sy n="73" d="100"/>
        </p:scale>
        <p:origin x="1397" y="77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766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6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50888"/>
            <a:ext cx="53482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6" y="4759325"/>
            <a:ext cx="5510213" cy="450850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6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18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16/08/2020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hyperlink" Target="https://www.mysticlolly.fr/?s=dessi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3.jpeg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microsoft.com/office/2007/relationships/hdphoto" Target="../media/hdphoto6.wdp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7.wdp"/><Relationship Id="rId7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33.jpeg"/><Relationship Id="rId5" Type="http://schemas.openxmlformats.org/officeDocument/2006/relationships/image" Target="../media/image29.png"/><Relationship Id="rId10" Type="http://schemas.openxmlformats.org/officeDocument/2006/relationships/image" Target="../media/image32.jpeg"/><Relationship Id="rId4" Type="http://schemas.openxmlformats.org/officeDocument/2006/relationships/image" Target="../media/image1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4.jp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8.wdp"/><Relationship Id="rId10" Type="http://schemas.openxmlformats.org/officeDocument/2006/relationships/image" Target="../media/image38.gif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28068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3466569-CA99-4767-BDB1-9557E5D529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99650" y="3833891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8DA0806-6A84-4BE0-957D-BC18EA3CDC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75201" y="3843408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CCE8CF7-E218-412A-8D15-894E0B9262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5"/>
          <a:stretch/>
        </p:blipFill>
        <p:spPr>
          <a:xfrm>
            <a:off x="4242614" y="3649189"/>
            <a:ext cx="969436" cy="1143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34055E1-CD94-4E68-A2F8-637D2B2581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3471" y="3833890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78758A-81DD-40E9-BC0F-49D506332E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960" l="971" r="96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24" y="521792"/>
            <a:ext cx="2033960" cy="203396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E9B9D6E-18CC-49FF-9863-BCAFBF37A5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44" y="161754"/>
            <a:ext cx="2370840" cy="2370840"/>
          </a:xfrm>
          <a:prstGeom prst="rect">
            <a:avLst/>
          </a:prstGeom>
        </p:spPr>
      </p:pic>
      <p:pic>
        <p:nvPicPr>
          <p:cNvPr id="3" name="Picture 6" descr="Disegno di Bambini delle Elementari a colori">
            <a:extLst>
              <a:ext uri="{FF2B5EF4-FFF2-40B4-BE49-F238E27FC236}">
                <a16:creationId xmlns:a16="http://schemas.microsoft.com/office/drawing/2014/main" id="{7BDBA4AD-8632-42EE-A483-DAFE584F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045" y="386639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isegno di Bambini delle Elementari a colori">
            <a:extLst>
              <a:ext uri="{FF2B5EF4-FFF2-40B4-BE49-F238E27FC236}">
                <a16:creationId xmlns:a16="http://schemas.microsoft.com/office/drawing/2014/main" id="{88D24D53-F9EF-4B98-B57C-5CE5D9435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43" y="386346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8864DC35-D429-409D-8618-D4E1A607C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963" y="382565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B18587FE-03F6-4E3B-92B1-B850FD64B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61" y="381983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D8DBF6A-A6A8-46EE-AB78-6DE9E9B915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25866" y="3829165"/>
            <a:ext cx="844486" cy="797695"/>
          </a:xfrm>
          <a:prstGeom prst="rect">
            <a:avLst/>
          </a:prstGeom>
        </p:spPr>
      </p:pic>
      <p:pic>
        <p:nvPicPr>
          <p:cNvPr id="11" name="Picture 6" descr="Disegno di Bambini delle Elementari a colori">
            <a:extLst>
              <a:ext uri="{FF2B5EF4-FFF2-40B4-BE49-F238E27FC236}">
                <a16:creationId xmlns:a16="http://schemas.microsoft.com/office/drawing/2014/main" id="{76EA46CE-CAE7-4318-BA4F-32760D95E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895" y="381141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34885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A260FCE-BA1E-4B7D-A0CD-3033CD33B1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13079" y="3845991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27B3C4B-D8FD-4D1C-B54B-8B638081AA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8508" y="3871940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F7581B3-1585-4A04-B98F-FC363C0B30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1360289" y="3788218"/>
            <a:ext cx="683695" cy="94874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3F0A864-12F6-4E77-A1C1-30C715384D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88" y="206760"/>
            <a:ext cx="1973361" cy="19733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6519A61-2D73-443C-8E2C-926EB23D1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1077">
            <a:off x="885100" y="388468"/>
            <a:ext cx="1577432" cy="1850854"/>
          </a:xfrm>
          <a:prstGeom prst="rect">
            <a:avLst/>
          </a:prstGeom>
        </p:spPr>
      </p:pic>
      <p:pic>
        <p:nvPicPr>
          <p:cNvPr id="3" name="Picture 6" descr="Disegno di Bambini delle Elementari a colori">
            <a:extLst>
              <a:ext uri="{FF2B5EF4-FFF2-40B4-BE49-F238E27FC236}">
                <a16:creationId xmlns:a16="http://schemas.microsoft.com/office/drawing/2014/main" id="{5D3E5849-7F41-4972-B27F-2A355F21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9" y="384599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isegno di Bambini delle Elementari a colori">
            <a:extLst>
              <a:ext uri="{FF2B5EF4-FFF2-40B4-BE49-F238E27FC236}">
                <a16:creationId xmlns:a16="http://schemas.microsoft.com/office/drawing/2014/main" id="{47472C1E-B373-4745-AEA0-4E18733A2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19" y="385418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segno di Bambini delle Elementari a colori">
            <a:extLst>
              <a:ext uri="{FF2B5EF4-FFF2-40B4-BE49-F238E27FC236}">
                <a16:creationId xmlns:a16="http://schemas.microsoft.com/office/drawing/2014/main" id="{AD2CA3A3-B204-4DA0-A592-94014F2B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16" y="383944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21D3C69B-56FF-44A5-BD6B-CC467D1F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794" y="383643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4C4B08C4-154F-4E90-A56C-2ECC9D223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759" y="381900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isegno di Bambini delle Elementari a colori">
            <a:extLst>
              <a:ext uri="{FF2B5EF4-FFF2-40B4-BE49-F238E27FC236}">
                <a16:creationId xmlns:a16="http://schemas.microsoft.com/office/drawing/2014/main" id="{D7F415B5-C73D-4B08-8815-5655C02DC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448" y="384598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00CAB5B-14CA-42CE-B409-C0ABDFA44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451" y="3771516"/>
            <a:ext cx="821669" cy="91587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C7FFA56-BA8A-4486-98BB-F3A3FF5D57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138" y="4834759"/>
            <a:ext cx="879403" cy="344726"/>
          </a:xfrm>
          <a:prstGeom prst="roundRect">
            <a:avLst>
              <a:gd name="adj" fmla="val 9891"/>
            </a:avLst>
          </a:prstGeom>
        </p:spPr>
      </p:pic>
    </p:spTree>
    <p:extLst>
      <p:ext uri="{BB962C8B-B14F-4D97-AF65-F5344CB8AC3E}">
        <p14:creationId xmlns:p14="http://schemas.microsoft.com/office/powerpoint/2010/main" val="191089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98131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C3A18799-9E70-4817-ACD4-56B5C52B45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69307" y="3826133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857976F-4A26-4CB6-8ADA-A1BA1EC2CA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2632" y="3826134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A685BBA-A042-4B2D-A9C4-58B2E7705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82" y="3826133"/>
            <a:ext cx="914513" cy="91451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0D05BFAE-A7C7-4E7D-A482-557E28CA1431}"/>
              </a:ext>
            </a:extLst>
          </p:cNvPr>
          <p:cNvSpPr txBox="1"/>
          <p:nvPr/>
        </p:nvSpPr>
        <p:spPr>
          <a:xfrm>
            <a:off x="424735" y="478793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Salon BD à Angoulême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28 au 31 janvier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ED1A55F0-40CA-4E8D-83B6-8E6A0B0FF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60" y="234839"/>
            <a:ext cx="3256466" cy="1276535"/>
          </a:xfrm>
          <a:prstGeom prst="roundRect">
            <a:avLst>
              <a:gd name="adj" fmla="val 9891"/>
            </a:avLst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45B6A18-BDC2-4A3B-890A-E2EAE3B24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91" y="4855779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CBC7C8FA-2E11-4248-B5BF-021B3CE1D0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49" y="4871545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9733FB3C-60A0-409E-8221-1A5BC1F567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6" y="4855779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36" name="Picture 4" descr="http://images.vefblog.net/vefblog.net/h/o/holly/photos_gros/2011/02/holly129663896448_gros.jpg">
            <a:extLst>
              <a:ext uri="{FF2B5EF4-FFF2-40B4-BE49-F238E27FC236}">
                <a16:creationId xmlns:a16="http://schemas.microsoft.com/office/drawing/2014/main" id="{D3D7C919-C5C2-4B15-9F6A-ABE8AD076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60" y="4906579"/>
            <a:ext cx="752687" cy="91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Disegno di Bambini delle Elementari a colori">
            <a:extLst>
              <a:ext uri="{FF2B5EF4-FFF2-40B4-BE49-F238E27FC236}">
                <a16:creationId xmlns:a16="http://schemas.microsoft.com/office/drawing/2014/main" id="{41C624D4-0A57-4D60-9921-1F7EE4F51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2" y="382613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isegno di Bambini delle Elementari a colori">
            <a:extLst>
              <a:ext uri="{FF2B5EF4-FFF2-40B4-BE49-F238E27FC236}">
                <a16:creationId xmlns:a16="http://schemas.microsoft.com/office/drawing/2014/main" id="{FF9B8F6D-9DA3-40C8-B2CA-227E43D5F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572" y="382613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segno di Bambini delle Elementari a colori">
            <a:extLst>
              <a:ext uri="{FF2B5EF4-FFF2-40B4-BE49-F238E27FC236}">
                <a16:creationId xmlns:a16="http://schemas.microsoft.com/office/drawing/2014/main" id="{F57CD903-C4D1-4D89-88E5-9BAAB4DF9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04" y="380596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37B056E4-8498-43E6-BBB0-A767530AF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51" y="386678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DBD131EA-0FDE-4661-9C1A-32465E44F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04" y="382613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0BE56BB-9BD3-4716-A7DD-7C36FA377D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66261" y="3861639"/>
            <a:ext cx="844486" cy="797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C556EB5-03C1-4F24-B506-8BCADB6DD3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398740" y="3834933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7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20037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30142D91-E073-472B-9E4E-9D2D643793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0305" y="3859092"/>
            <a:ext cx="844486" cy="79769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61E421E-8A58-40B0-9670-6C7C45C9E2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4661" y="3837636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C36714B-4589-418A-9202-668AB80E3F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7195" y="3788753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C6BE5B8-AA60-41D9-97D8-2A893A5956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54930" y="3845590"/>
            <a:ext cx="844486" cy="7976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3C19F35-78DE-4B9F-8F41-AA24DB269A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48357" y="3860925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A141813-0555-43E7-839E-709FCFEAAD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92329" y="3865046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BEA2716-433C-4DF9-925E-F83F16FE61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2626" y="3837636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8A57E79-4708-4571-AFA0-8672DE000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58187" y="3834732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8ECC656-E02C-49D1-97FB-A393C2DC77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415679" y="3859092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8011FF-CDDB-49A2-A14D-92BDAF3508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51713" y="3859092"/>
            <a:ext cx="844486" cy="797695"/>
          </a:xfrm>
          <a:prstGeom prst="rect">
            <a:avLst/>
          </a:prstGeom>
        </p:spPr>
      </p:pic>
      <p:pic>
        <p:nvPicPr>
          <p:cNvPr id="12" name="Picture 12" descr="http://1.bp.blogspot.com/--3xTUDXM2yU/UQ4ngW66aAI/AAAAAAAAVNM/HvMkXNXl3Ao/s1600/carneval.jpg">
            <a:extLst>
              <a:ext uri="{FF2B5EF4-FFF2-40B4-BE49-F238E27FC236}">
                <a16:creationId xmlns:a16="http://schemas.microsoft.com/office/drawing/2014/main" id="{77936222-0638-4A3C-9AB8-33F71BDDB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25" l="265" r="100000">
                        <a14:foregroundMark x1="6490" y1="39875" x2="4901" y2="46125"/>
                        <a14:foregroundMark x1="5166" y1="47625" x2="20000" y2="62625"/>
                        <a14:foregroundMark x1="17748" y1="40625" x2="32848" y2="43750"/>
                        <a14:foregroundMark x1="34570" y1="43500" x2="47417" y2="36500"/>
                        <a14:foregroundMark x1="49934" y1="38250" x2="61722" y2="42125"/>
                        <a14:foregroundMark x1="64106" y1="43250" x2="79868" y2="40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763">
            <a:off x="8471913" y="5127722"/>
            <a:ext cx="711555" cy="75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2523204-9D1D-4607-A998-74BA1EACD0DF}"/>
              </a:ext>
            </a:extLst>
          </p:cNvPr>
          <p:cNvSpPr txBox="1"/>
          <p:nvPr/>
        </p:nvSpPr>
        <p:spPr>
          <a:xfrm>
            <a:off x="8232472" y="4793989"/>
            <a:ext cx="123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Mardi Gras</a:t>
            </a:r>
          </a:p>
        </p:txBody>
      </p:sp>
      <p:pic>
        <p:nvPicPr>
          <p:cNvPr id="14" name="Picture 20" descr="Résultat d’images pour dessinc'est les vacances d'hiver">
            <a:extLst>
              <a:ext uri="{FF2B5EF4-FFF2-40B4-BE49-F238E27FC236}">
                <a16:creationId xmlns:a16="http://schemas.microsoft.com/office/drawing/2014/main" id="{F2078E1B-FAA0-4354-A71C-2737C1232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78" b="96667" l="1380" r="9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606">
            <a:off x="99571" y="5333282"/>
            <a:ext cx="2527033" cy="9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9B83F96-826E-469E-A14D-DA16386D45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0" y="161754"/>
            <a:ext cx="3796246" cy="19930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373CE21-906C-4F34-A6EC-8A2F7C180F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2356" y="147211"/>
            <a:ext cx="3783600" cy="198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6587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26037" y="332723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D0E90A3-AE80-49D9-8370-9AD5FD106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5512" y="3825014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E9BE53F-DCE7-4AA1-BEFA-5CAEB2BF0F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38957" y="3825014"/>
            <a:ext cx="844486" cy="79769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8EA59DB2-26DF-4B0D-B15D-CB9C5AED8A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9543" y="3802753"/>
            <a:ext cx="844486" cy="79769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49CDFF8F-A054-4D3E-88B1-15D2BA37AA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5771" y="3792516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D00F326-E0F4-4424-8E6A-5B252B584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75" y="3749434"/>
            <a:ext cx="730249" cy="94530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DD2E63E-18F5-4197-A4AB-4F77811B4E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2399" y="3825014"/>
            <a:ext cx="844486" cy="797695"/>
          </a:xfrm>
          <a:prstGeom prst="rect">
            <a:avLst/>
          </a:prstGeom>
        </p:spPr>
      </p:pic>
      <p:pic>
        <p:nvPicPr>
          <p:cNvPr id="4" name="Picture 6" descr="Disegno di Bambini delle Elementari a colori">
            <a:extLst>
              <a:ext uri="{FF2B5EF4-FFF2-40B4-BE49-F238E27FC236}">
                <a16:creationId xmlns:a16="http://schemas.microsoft.com/office/drawing/2014/main" id="{2D9D0988-BD11-45E2-8E62-02B7A7B87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089" y="380726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Résultat d’images pour dessinc'est les vacances d'hiver">
            <a:extLst>
              <a:ext uri="{FF2B5EF4-FFF2-40B4-BE49-F238E27FC236}">
                <a16:creationId xmlns:a16="http://schemas.microsoft.com/office/drawing/2014/main" id="{9CB93111-F9E7-4401-9EA9-4109DB457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19" y="5013927"/>
            <a:ext cx="1904688" cy="188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segno di Bambini delle Elementari a colori">
            <a:extLst>
              <a:ext uri="{FF2B5EF4-FFF2-40B4-BE49-F238E27FC236}">
                <a16:creationId xmlns:a16="http://schemas.microsoft.com/office/drawing/2014/main" id="{013A3578-1031-4339-B434-0F8D1DA22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881" y="380275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B2087FA0-79DB-4C7F-83C8-A3F9727C7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712" y="383172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isegno di Bambini delle Elementari a colori">
            <a:extLst>
              <a:ext uri="{FF2B5EF4-FFF2-40B4-BE49-F238E27FC236}">
                <a16:creationId xmlns:a16="http://schemas.microsoft.com/office/drawing/2014/main" id="{E943F146-469D-4438-9BA3-EF9A688F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743" y="380275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ficher l’image source">
            <a:extLst>
              <a:ext uri="{FF2B5EF4-FFF2-40B4-BE49-F238E27FC236}">
                <a16:creationId xmlns:a16="http://schemas.microsoft.com/office/drawing/2014/main" id="{231109E9-09B2-4B53-91B3-27392DAEB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875" y="332723"/>
            <a:ext cx="3073736" cy="177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DD4A4CE-025F-4E8C-A3FA-A6C7099E6F9B}"/>
              </a:ext>
            </a:extLst>
          </p:cNvPr>
          <p:cNvSpPr txBox="1"/>
          <p:nvPr/>
        </p:nvSpPr>
        <p:spPr>
          <a:xfrm>
            <a:off x="222399" y="1560575"/>
            <a:ext cx="52551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7"/>
              </a:rPr>
              <a:t>https://www.mysticlolly.fr/?s=dessins</a:t>
            </a:r>
            <a:endParaRPr lang="fr-FR" dirty="0"/>
          </a:p>
        </p:txBody>
      </p:sp>
      <p:pic>
        <p:nvPicPr>
          <p:cNvPr id="5124" name="Picture 4" descr="Le blog de Mysticlolly">
            <a:extLst>
              <a:ext uri="{FF2B5EF4-FFF2-40B4-BE49-F238E27FC236}">
                <a16:creationId xmlns:a16="http://schemas.microsoft.com/office/drawing/2014/main" id="{D2A0397D-0979-41FC-BBBF-7481CECC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9" y="362156"/>
            <a:ext cx="4059301" cy="119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2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054470"/>
              </p:ext>
            </p:extLst>
          </p:nvPr>
        </p:nvGraphicFramePr>
        <p:xfrm>
          <a:off x="143639" y="161754"/>
          <a:ext cx="9202628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9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Mars   2021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23E7E20D-C39B-4F44-9EC6-E997A639B3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45297" y="3825701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469C400-3711-4312-B194-3A24453AC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21" y="261653"/>
            <a:ext cx="2918182" cy="18238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22F445D-CAE9-4991-A7D9-67C8390E7F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9529" y="3844880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464F61C-B37C-4976-A154-11EAC72E6F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18467" y="3826151"/>
            <a:ext cx="844486" cy="797695"/>
          </a:xfrm>
          <a:prstGeom prst="rect">
            <a:avLst/>
          </a:prstGeom>
        </p:spPr>
      </p:pic>
      <p:pic>
        <p:nvPicPr>
          <p:cNvPr id="3" name="Picture 6" descr="Disegno di Bambini delle Elementari a colori">
            <a:extLst>
              <a:ext uri="{FF2B5EF4-FFF2-40B4-BE49-F238E27FC236}">
                <a16:creationId xmlns:a16="http://schemas.microsoft.com/office/drawing/2014/main" id="{6A845725-F594-495A-A5D0-E19C248B9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22" y="383315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isegno di Bambini delle Elementari a colori">
            <a:extLst>
              <a:ext uri="{FF2B5EF4-FFF2-40B4-BE49-F238E27FC236}">
                <a16:creationId xmlns:a16="http://schemas.microsoft.com/office/drawing/2014/main" id="{1DA50F3B-A3E7-4C40-9911-F6D3AC78B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382" y="380376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segno di Bambini delle Elementari a colori">
            <a:extLst>
              <a:ext uri="{FF2B5EF4-FFF2-40B4-BE49-F238E27FC236}">
                <a16:creationId xmlns:a16="http://schemas.microsoft.com/office/drawing/2014/main" id="{97BB3D21-420D-4487-8398-DDB8D422A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52" y="378845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B14E68BA-BFDE-4B6C-A51C-100C3566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12" y="382570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003CAF48-DA93-4B79-8E77-CC9AFD998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402" y="380376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4406A42-EB3F-4885-9C72-17F1B00F45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44" y="3785790"/>
            <a:ext cx="821669" cy="915873"/>
          </a:xfrm>
          <a:prstGeom prst="rect">
            <a:avLst/>
          </a:prstGeom>
        </p:spPr>
      </p:pic>
      <p:pic>
        <p:nvPicPr>
          <p:cNvPr id="4098" name="Picture 2" descr="Afficher l’image source">
            <a:extLst>
              <a:ext uri="{FF2B5EF4-FFF2-40B4-BE49-F238E27FC236}">
                <a16:creationId xmlns:a16="http://schemas.microsoft.com/office/drawing/2014/main" id="{FB0F5249-9E4F-4CC4-8031-F8DD6ED5A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50" l="0" r="100000">
                        <a14:foregroundMark x1="49500" y1="88500" x2="49500" y2="88500"/>
                        <a14:foregroundMark x1="49500" y1="66250" x2="49500" y2="66250"/>
                        <a14:foregroundMark x1="36250" y1="8500" x2="36250" y2="8500"/>
                        <a14:foregroundMark x1="66500" y1="11000" x2="66500" y2="11000"/>
                        <a14:foregroundMark x1="55500" y1="13750" x2="55500" y2="13750"/>
                        <a14:foregroundMark x1="64000" y1="3750" x2="64000" y2="3750"/>
                        <a14:foregroundMark x1="70500" y1="2500" x2="70500" y2="2500"/>
                        <a14:foregroundMark x1="77000" y1="8500" x2="77000" y2="8500"/>
                        <a14:foregroundMark x1="76250" y1="6250" x2="76250" y2="6250"/>
                        <a14:foregroundMark x1="74500" y1="4500" x2="74500" y2="4500"/>
                        <a14:foregroundMark x1="61000" y1="6750" x2="61000" y2="6750"/>
                        <a14:foregroundMark x1="58500" y1="9500" x2="58500" y2="9500"/>
                        <a14:foregroundMark x1="28500" y1="2250" x2="28500" y2="2250"/>
                        <a14:foregroundMark x1="20500" y1="22250" x2="20500" y2="22250"/>
                        <a14:foregroundMark x1="20250" y1="19250" x2="20250" y2="19250"/>
                        <a14:foregroundMark x1="39250" y1="7500" x2="39250" y2="7500"/>
                        <a14:foregroundMark x1="41500" y1="10250" x2="41500" y2="10250"/>
                        <a14:foregroundMark x1="41500" y1="10250" x2="41500" y2="10250"/>
                        <a14:foregroundMark x1="49500" y1="63250" x2="49500" y2="63250"/>
                        <a14:foregroundMark x1="49750" y1="73500" x2="49750" y2="73500"/>
                        <a14:foregroundMark x1="49500" y1="79500" x2="49500" y2="79500"/>
                        <a14:foregroundMark x1="65250" y1="3000" x2="65250" y2="3000"/>
                        <a14:foregroundMark x1="78500" y1="12750" x2="78500" y2="12750"/>
                        <a14:foregroundMark x1="77750" y1="9750" x2="77750" y2="9750"/>
                        <a14:foregroundMark x1="59250" y1="8000" x2="59250" y2="8000"/>
                        <a14:foregroundMark x1="62750" y1="4500" x2="62750" y2="4500"/>
                        <a14:foregroundMark x1="57000" y1="11000" x2="57000" y2="11000"/>
                        <a14:foregroundMark x1="37500" y1="6250" x2="37500" y2="6250"/>
                        <a14:foregroundMark x1="34000" y1="3000" x2="34000" y2="3000"/>
                        <a14:foregroundMark x1="50000" y1="59750" x2="49750" y2="8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8" y="261195"/>
            <a:ext cx="2399469" cy="23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5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86979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368300" y="1682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/>
          <p:cNvSpPr>
            <a:spLocks noChangeAspect="1" noChangeArrowheads="1"/>
          </p:cNvSpPr>
          <p:nvPr/>
        </p:nvSpPr>
        <p:spPr bwMode="auto">
          <a:xfrm>
            <a:off x="520700" y="3206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C8680CDA-6AE7-4D4E-8405-3F150A36B8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72558" y="3830504"/>
            <a:ext cx="844486" cy="79769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90DC1551-7FFE-42B5-8EEA-02FC1C581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18895" y="3842241"/>
            <a:ext cx="844486" cy="79769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B8F1DA0-A356-46DF-B0E2-F6220EA32CCB}"/>
              </a:ext>
            </a:extLst>
          </p:cNvPr>
          <p:cNvSpPr txBox="1"/>
          <p:nvPr/>
        </p:nvSpPr>
        <p:spPr>
          <a:xfrm>
            <a:off x="7639900" y="2023981"/>
            <a:ext cx="250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Semaine du jardinage</a:t>
            </a:r>
          </a:p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Du 15 au 20 mars 2021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1B8FF4C-E86F-4FA3-9038-82DC9F364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3776662"/>
            <a:ext cx="785753" cy="94059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1CADD43-FECB-429D-9D3D-C5CB816D9A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89" y="3750021"/>
            <a:ext cx="620932" cy="9405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8A73E70-A6BB-4146-913C-08DAB9367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556" y="4777842"/>
            <a:ext cx="997026" cy="10185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48D755A-DE8B-4830-B61B-E5930D6157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000" y1="15434" x2="52750" y2="22830"/>
                        <a14:foregroundMark x1="46500" y1="27331" x2="50000" y2="18971"/>
                        <a14:foregroundMark x1="27000" y1="81672" x2="39750" y2="70418"/>
                        <a14:foregroundMark x1="15000" y1="81672" x2="70250" y2="85209"/>
                        <a14:foregroundMark x1="86250" y1="81350" x2="86250" y2="81350"/>
                        <a14:foregroundMark x1="89500" y1="83280" x2="89500" y2="83280"/>
                        <a14:foregroundMark x1="93000" y1="81672" x2="93000" y2="81672"/>
                        <a14:foregroundMark x1="14500" y1="74277" x2="17000" y2="61415"/>
                        <a14:foregroundMark x1="14250" y1="5145" x2="13000" y2="63344"/>
                        <a14:foregroundMark x1="89750" y1="79421" x2="89750" y2="79421"/>
                        <a14:foregroundMark x1="95000" y1="83601" x2="95000" y2="83601"/>
                        <a14:foregroundMark x1="90750" y1="81350" x2="90750" y2="81350"/>
                        <a14:foregroundMark x1="82500" y1="81350" x2="99000" y2="76849"/>
                        <a14:foregroundMark x1="83250" y1="85852" x2="99750" y2="78778"/>
                        <a14:foregroundMark x1="84000" y1="82315" x2="98250" y2="84244"/>
                        <a14:foregroundMark x1="64500" y1="84887" x2="72250" y2="81350"/>
                        <a14:foregroundMark x1="80500" y1="79421" x2="87000" y2="74277"/>
                        <a14:foregroundMark x1="84000" y1="75241" x2="91500" y2="78778"/>
                        <a14:foregroundMark x1="24500" y1="68167" x2="29000" y2="74598"/>
                        <a14:foregroundMark x1="34250" y1="67203" x2="22000" y2="75241"/>
                        <a14:foregroundMark x1="24250" y1="67846" x2="28000" y2="71704"/>
                        <a14:foregroundMark x1="9250" y1="59807" x2="8750" y2="80064"/>
                        <a14:foregroundMark x1="8000" y1="72669" x2="23000" y2="71704"/>
                        <a14:foregroundMark x1="19750" y1="60450" x2="18750" y2="76849"/>
                        <a14:foregroundMark x1="10000" y1="58521" x2="24500" y2="61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297" y="229127"/>
            <a:ext cx="2678165" cy="2082273"/>
          </a:xfrm>
          <a:prstGeom prst="rect">
            <a:avLst/>
          </a:prstGeom>
        </p:spPr>
      </p:pic>
      <p:pic>
        <p:nvPicPr>
          <p:cNvPr id="8" name="Picture 6" descr="Disegno di Bambini delle Elementari a colori">
            <a:extLst>
              <a:ext uri="{FF2B5EF4-FFF2-40B4-BE49-F238E27FC236}">
                <a16:creationId xmlns:a16="http://schemas.microsoft.com/office/drawing/2014/main" id="{D5499649-D2DE-43E5-AB9C-4940C30B1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8" y="379499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isegno di Bambini delle Elementari a colori">
            <a:extLst>
              <a:ext uri="{FF2B5EF4-FFF2-40B4-BE49-F238E27FC236}">
                <a16:creationId xmlns:a16="http://schemas.microsoft.com/office/drawing/2014/main" id="{C150DE47-5620-4CAE-9255-298172F41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15" y="379499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isegno di Bambini delle Elementari a colori">
            <a:extLst>
              <a:ext uri="{FF2B5EF4-FFF2-40B4-BE49-F238E27FC236}">
                <a16:creationId xmlns:a16="http://schemas.microsoft.com/office/drawing/2014/main" id="{C55B2F41-819E-42CC-82EE-979D93F58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52" y="378845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isegno di Bambini delle Elementari a colori">
            <a:extLst>
              <a:ext uri="{FF2B5EF4-FFF2-40B4-BE49-F238E27FC236}">
                <a16:creationId xmlns:a16="http://schemas.microsoft.com/office/drawing/2014/main" id="{B92828F8-095D-470A-9A0C-112EF7489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83" y="383804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isegno di Bambini delle Elementari a colori">
            <a:extLst>
              <a:ext uri="{FF2B5EF4-FFF2-40B4-BE49-F238E27FC236}">
                <a16:creationId xmlns:a16="http://schemas.microsoft.com/office/drawing/2014/main" id="{DFF49D7B-32B8-4C24-B542-92FBD36C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55" y="381275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isegno di Bambini delle Elementari a colori">
            <a:extLst>
              <a:ext uri="{FF2B5EF4-FFF2-40B4-BE49-F238E27FC236}">
                <a16:creationId xmlns:a16="http://schemas.microsoft.com/office/drawing/2014/main" id="{8F43129E-7504-47CF-A826-4312DBCC4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72" y="382448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isegno di Bambini delle Elementari a colori">
            <a:extLst>
              <a:ext uri="{FF2B5EF4-FFF2-40B4-BE49-F238E27FC236}">
                <a16:creationId xmlns:a16="http://schemas.microsoft.com/office/drawing/2014/main" id="{AE8DAD18-924F-4F47-ACAB-D5C0331D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211" y="382084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’image source">
            <a:extLst>
              <a:ext uri="{FF2B5EF4-FFF2-40B4-BE49-F238E27FC236}">
                <a16:creationId xmlns:a16="http://schemas.microsoft.com/office/drawing/2014/main" id="{AF4D89AC-34DF-407C-95A8-FABCEB56A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41" b="100000" l="7500" r="98000">
                        <a14:foregroundMark x1="18000" y1="54167" x2="17000" y2="94444"/>
                        <a14:foregroundMark x1="13500" y1="49074" x2="18500" y2="45370"/>
                        <a14:foregroundMark x1="18000" y1="25463" x2="18000" y2="25463"/>
                        <a14:foregroundMark x1="27000" y1="17593" x2="27000" y2="17593"/>
                        <a14:foregroundMark x1="33500" y1="12037" x2="33500" y2="12037"/>
                        <a14:foregroundMark x1="42000" y1="7870" x2="42000" y2="7870"/>
                        <a14:foregroundMark x1="46000" y1="6481" x2="46000" y2="6481"/>
                        <a14:foregroundMark x1="43500" y1="12037" x2="43500" y2="12037"/>
                        <a14:foregroundMark x1="55000" y1="6481" x2="55000" y2="6481"/>
                        <a14:foregroundMark x1="73000" y1="5093" x2="73000" y2="5093"/>
                        <a14:foregroundMark x1="91000" y1="8333" x2="91000" y2="8333"/>
                        <a14:foregroundMark x1="71500" y1="11111" x2="71500" y2="11111"/>
                        <a14:foregroundMark x1="76000" y1="17130" x2="76000" y2="17130"/>
                        <a14:foregroundMark x1="65000" y1="45370" x2="65000" y2="45370"/>
                        <a14:foregroundMark x1="36500" y1="11111" x2="36500" y2="11111"/>
                        <a14:foregroundMark x1="30500" y1="39352" x2="30500" y2="3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5" y="401559"/>
            <a:ext cx="1856643" cy="200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3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63912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Mars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71167" y="283035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" name="Picture 6" descr="Résultat d’images pour clipart heure d'hi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50774">
                        <a14:foregroundMark x1="15789" y1="17500" x2="30960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624364" y="5715432"/>
            <a:ext cx="882181" cy="8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45E6A87-3123-4897-98A7-19CED2C3C452}"/>
              </a:ext>
            </a:extLst>
          </p:cNvPr>
          <p:cNvSpPr txBox="1"/>
          <p:nvPr/>
        </p:nvSpPr>
        <p:spPr>
          <a:xfrm>
            <a:off x="1119488" y="5791745"/>
            <a:ext cx="110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Printemps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F84024-08BE-4995-BAA5-D71F354EBAF4}"/>
              </a:ext>
            </a:extLst>
          </p:cNvPr>
          <p:cNvSpPr txBox="1"/>
          <p:nvPr/>
        </p:nvSpPr>
        <p:spPr>
          <a:xfrm>
            <a:off x="3195772" y="6028279"/>
            <a:ext cx="106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Comic Sans MS" panose="030F0702030302020204" pitchFamily="66" charset="0"/>
              </a:rPr>
              <a:t>Journée mondiale de l’eau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3BE4B905-8CD9-41A0-852E-F3BFFABBB6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6265" y="3820564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F118AFA-24BA-4C05-8176-DFF9E1431E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2514" y="3819219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B18D01-71C0-4F4F-91A0-CEC63D302D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9572" r="8447" b="31893"/>
          <a:stretch/>
        </p:blipFill>
        <p:spPr>
          <a:xfrm>
            <a:off x="6677618" y="172994"/>
            <a:ext cx="3675583" cy="211952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49F551A-61E5-41A6-8949-5F113E11A9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10943" y="3791809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EFB9C68-A960-4FA5-8D87-D5B3783A3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339" y="3619156"/>
            <a:ext cx="1143000" cy="1143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4CDFB56-EE32-468F-9503-AC949A1E60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4893880"/>
            <a:ext cx="834850" cy="966262"/>
          </a:xfrm>
          <a:prstGeom prst="rect">
            <a:avLst/>
          </a:prstGeom>
        </p:spPr>
      </p:pic>
      <p:pic>
        <p:nvPicPr>
          <p:cNvPr id="4" name="Picture 6" descr="Disegno di Bambini delle Elementari a colori">
            <a:extLst>
              <a:ext uri="{FF2B5EF4-FFF2-40B4-BE49-F238E27FC236}">
                <a16:creationId xmlns:a16="http://schemas.microsoft.com/office/drawing/2014/main" id="{566F7E73-8860-4867-A301-B141D24A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9" y="380514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isegno di Bambini delle Elementari a colori">
            <a:extLst>
              <a:ext uri="{FF2B5EF4-FFF2-40B4-BE49-F238E27FC236}">
                <a16:creationId xmlns:a16="http://schemas.microsoft.com/office/drawing/2014/main" id="{E7D91B35-735C-4527-8A65-E1478A520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75" y="381921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65121D63-40B1-4A37-94BD-D5A0E3D0B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769" y="382775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isegno di Bambini delle Elementari a colori">
            <a:extLst>
              <a:ext uri="{FF2B5EF4-FFF2-40B4-BE49-F238E27FC236}">
                <a16:creationId xmlns:a16="http://schemas.microsoft.com/office/drawing/2014/main" id="{6495DF83-0293-4DAE-B81C-1F0E50F8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569" y="380996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isegno di Bambini delle Elementari a colori">
            <a:extLst>
              <a:ext uri="{FF2B5EF4-FFF2-40B4-BE49-F238E27FC236}">
                <a16:creationId xmlns:a16="http://schemas.microsoft.com/office/drawing/2014/main" id="{CF27466C-70A3-4DC3-BB5F-B5ACF6B86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99" y="382775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274437D-A520-42CB-88DE-E7F44B75D6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2788" y="3805141"/>
            <a:ext cx="844486" cy="797695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2C99515-6A9E-47E9-8015-A2B6E9907264}"/>
              </a:ext>
            </a:extLst>
          </p:cNvPr>
          <p:cNvSpPr txBox="1"/>
          <p:nvPr/>
        </p:nvSpPr>
        <p:spPr>
          <a:xfrm>
            <a:off x="9374670" y="5792131"/>
            <a:ext cx="91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HEURE D’ETE</a:t>
            </a:r>
          </a:p>
        </p:txBody>
      </p:sp>
      <p:pic>
        <p:nvPicPr>
          <p:cNvPr id="16" name="Picture 2" descr="Afficher l’image source">
            <a:extLst>
              <a:ext uri="{FF2B5EF4-FFF2-40B4-BE49-F238E27FC236}">
                <a16:creationId xmlns:a16="http://schemas.microsoft.com/office/drawing/2014/main" id="{4FB6887B-BC20-4E51-895F-DE0417B51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6" t="4403" b="20688"/>
          <a:stretch/>
        </p:blipFill>
        <p:spPr bwMode="auto">
          <a:xfrm>
            <a:off x="9392095" y="6315351"/>
            <a:ext cx="961106" cy="90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ficher l’image source">
            <a:extLst>
              <a:ext uri="{FF2B5EF4-FFF2-40B4-BE49-F238E27FC236}">
                <a16:creationId xmlns:a16="http://schemas.microsoft.com/office/drawing/2014/main" id="{B7EF41A9-FD49-4C5B-963A-42A4D56B8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" t="2564" r="298" b="4157"/>
          <a:stretch/>
        </p:blipFill>
        <p:spPr bwMode="auto">
          <a:xfrm>
            <a:off x="338058" y="247979"/>
            <a:ext cx="2667306" cy="26632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ficher l’image source">
            <a:extLst>
              <a:ext uri="{FF2B5EF4-FFF2-40B4-BE49-F238E27FC236}">
                <a16:creationId xmlns:a16="http://schemas.microsoft.com/office/drawing/2014/main" id="{DFB88237-747F-4780-A219-7F2859253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283" y="4818756"/>
            <a:ext cx="848793" cy="128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5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94539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Avril  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4134" y="7052669"/>
            <a:ext cx="1108368" cy="160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10059EB2-6514-425D-8A56-218F1BBAD8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52365" y="3839137"/>
            <a:ext cx="844486" cy="79769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D27A40AC-84AF-48ED-B8EE-D8D2AF47AA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76329" y="3839138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536F49F-108B-4168-9D93-D1675EE0C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97" y="3796463"/>
            <a:ext cx="832656" cy="8929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215C6A7-30D0-4F40-ABC6-E9F7AEC55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5" b="100000" l="0" r="100000">
                        <a14:foregroundMark x1="23830" y1="43983" x2="43830" y2="47718"/>
                        <a14:foregroundMark x1="27660" y1="52282" x2="43830" y2="41079"/>
                        <a14:foregroundMark x1="65106" y1="41909" x2="74468" y2="36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11" y="127248"/>
            <a:ext cx="2238375" cy="2295525"/>
          </a:xfrm>
          <a:prstGeom prst="rect">
            <a:avLst/>
          </a:prstGeom>
        </p:spPr>
      </p:pic>
      <p:pic>
        <p:nvPicPr>
          <p:cNvPr id="4" name="Picture 6" descr="Disegno di Bambini delle Elementari a colori">
            <a:extLst>
              <a:ext uri="{FF2B5EF4-FFF2-40B4-BE49-F238E27FC236}">
                <a16:creationId xmlns:a16="http://schemas.microsoft.com/office/drawing/2014/main" id="{F60CBA58-38B4-4FA0-B14C-51B9E05AF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0" y="382138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isegno di Bambini delle Elementari a colori">
            <a:extLst>
              <a:ext uri="{FF2B5EF4-FFF2-40B4-BE49-F238E27FC236}">
                <a16:creationId xmlns:a16="http://schemas.microsoft.com/office/drawing/2014/main" id="{C5AF38FD-7FD9-40C6-9FF8-D8C5D2565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79" y="382703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isegno di Bambini delle Elementari a colori">
            <a:extLst>
              <a:ext uri="{FF2B5EF4-FFF2-40B4-BE49-F238E27FC236}">
                <a16:creationId xmlns:a16="http://schemas.microsoft.com/office/drawing/2014/main" id="{E0A745E5-CA84-4550-8D65-E56015128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66" y="376832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isegno di Bambini delle Elementari a colori">
            <a:extLst>
              <a:ext uri="{FF2B5EF4-FFF2-40B4-BE49-F238E27FC236}">
                <a16:creationId xmlns:a16="http://schemas.microsoft.com/office/drawing/2014/main" id="{00475D63-8CAC-4025-8501-02F0DBD4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96" y="384310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isegno di Bambini delle Elementari a colori">
            <a:extLst>
              <a:ext uri="{FF2B5EF4-FFF2-40B4-BE49-F238E27FC236}">
                <a16:creationId xmlns:a16="http://schemas.microsoft.com/office/drawing/2014/main" id="{1990E6B6-AB0C-4072-B026-1B99090CB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10" y="378849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isegno di Bambini delle Elementari a colori">
            <a:extLst>
              <a:ext uri="{FF2B5EF4-FFF2-40B4-BE49-F238E27FC236}">
                <a16:creationId xmlns:a16="http://schemas.microsoft.com/office/drawing/2014/main" id="{83DC5108-465D-4C15-BDE3-CCA193585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45" y="380675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0AB5770-BCE8-4847-A55B-144228437B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405" y="3758673"/>
            <a:ext cx="785753" cy="940593"/>
          </a:xfrm>
          <a:prstGeom prst="rect">
            <a:avLst/>
          </a:prstGeom>
        </p:spPr>
      </p:pic>
      <p:pic>
        <p:nvPicPr>
          <p:cNvPr id="3076" name="Picture 4" descr="Afficher l’image source">
            <a:extLst>
              <a:ext uri="{FF2B5EF4-FFF2-40B4-BE49-F238E27FC236}">
                <a16:creationId xmlns:a16="http://schemas.microsoft.com/office/drawing/2014/main" id="{B1356BB1-24D1-43EE-BFE3-8BF935CF3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666" y="5128690"/>
            <a:ext cx="962081" cy="6417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9965077-616C-43FB-85E7-5917B4D0604D}"/>
              </a:ext>
            </a:extLst>
          </p:cNvPr>
          <p:cNvSpPr txBox="1"/>
          <p:nvPr/>
        </p:nvSpPr>
        <p:spPr>
          <a:xfrm>
            <a:off x="6404763" y="4834438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Pâques</a:t>
            </a:r>
          </a:p>
        </p:txBody>
      </p:sp>
      <p:pic>
        <p:nvPicPr>
          <p:cNvPr id="3080" name="Picture 8" descr="Afficher l’image source">
            <a:extLst>
              <a:ext uri="{FF2B5EF4-FFF2-40B4-BE49-F238E27FC236}">
                <a16:creationId xmlns:a16="http://schemas.microsoft.com/office/drawing/2014/main" id="{A4E6CAC0-4B96-4DBF-9969-A6B1C42B4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" y="127248"/>
            <a:ext cx="2736478" cy="273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fficher l’image source">
            <a:extLst>
              <a:ext uri="{FF2B5EF4-FFF2-40B4-BE49-F238E27FC236}">
                <a16:creationId xmlns:a16="http://schemas.microsoft.com/office/drawing/2014/main" id="{899D4939-8100-46C3-BFE2-DAD627322E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27" y="4863618"/>
            <a:ext cx="870568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743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162</Words>
  <Application>Microsoft Office PowerPoint</Application>
  <PresentationFormat>Personnalisé</PresentationFormat>
  <Paragraphs>120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Delius Swash Caps</vt:lpstr>
      <vt:lpstr>Pictchou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260</cp:revision>
  <cp:lastPrinted>2018-12-22T20:19:41Z</cp:lastPrinted>
  <dcterms:created xsi:type="dcterms:W3CDTF">2015-08-24T11:07:16Z</dcterms:created>
  <dcterms:modified xsi:type="dcterms:W3CDTF">2020-08-16T16:30:36Z</dcterms:modified>
</cp:coreProperties>
</file>