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7561263" cy="10693400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418" y="6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2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4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40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5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01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7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92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5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5A18-25EE-42ED-B028-1A24EA55CD33}" type="datetimeFigureOut">
              <a:rPr lang="fr-FR" smtClean="0"/>
              <a:pPr/>
              <a:t>30/07/2018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4BAF-6949-4E8B-BD83-9ACE0FA0E94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5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7985" y="462558"/>
            <a:ext cx="158784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96327" y="1897826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pic>
        <p:nvPicPr>
          <p:cNvPr id="1028" name="Picture 4" descr="http://lespetiteschoses.viabloga.com/images/Lire_ensemb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85" y="139805"/>
            <a:ext cx="1275964" cy="150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5209690" y="4083560"/>
            <a:ext cx="1216219" cy="133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4932759" y="8731076"/>
            <a:ext cx="1467814" cy="5223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24E8FCA-AD4F-456F-A55F-52CC6F040040}"/>
              </a:ext>
            </a:extLst>
          </p:cNvPr>
          <p:cNvSpPr txBox="1"/>
          <p:nvPr/>
        </p:nvSpPr>
        <p:spPr>
          <a:xfrm>
            <a:off x="-2988121" y="1938476"/>
            <a:ext cx="13154674" cy="2967647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000" dirty="0">
                <a:latin typeface="Comic Sans MS" panose="030F0702030302020204" pitchFamily="66" charset="0"/>
              </a:rPr>
              <a:t>C</a:t>
            </a:r>
            <a:r>
              <a:rPr lang="fr-FR" sz="6000" dirty="0">
                <a:latin typeface="Cursive standard" pitchFamily="2" charset="0"/>
              </a:rPr>
              <a:t>ahier </a:t>
            </a:r>
          </a:p>
          <a:p>
            <a:pPr algn="ctr"/>
            <a:r>
              <a:rPr lang="fr-FR" sz="6000" dirty="0">
                <a:latin typeface="Cursive standard" pitchFamily="2" charset="0"/>
              </a:rPr>
              <a:t>de littérature</a:t>
            </a:r>
          </a:p>
          <a:p>
            <a:pPr algn="ctr"/>
            <a:endParaRPr lang="fr-FR" sz="6600" dirty="0">
              <a:latin typeface="Cursive standard" pitchFamily="2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0676456-84E7-467D-AA21-9506533EB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05" y="3660766"/>
            <a:ext cx="4237937" cy="58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8380" y="1005030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25553" y="1799383"/>
            <a:ext cx="6351373" cy="82427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58809" y="2190062"/>
            <a:ext cx="5798018" cy="195198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000" dirty="0">
                <a:latin typeface="Comic Sans MS" panose="030F0702030302020204" pitchFamily="66" charset="0"/>
              </a:rPr>
              <a:t>P</a:t>
            </a:r>
            <a:r>
              <a:rPr lang="fr-FR" sz="6000" dirty="0">
                <a:latin typeface="Cursive standard" pitchFamily="2" charset="0"/>
              </a:rPr>
              <a:t>honologie et étude de la langue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6827" y="244206"/>
            <a:ext cx="640198" cy="1199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449" y="208751"/>
            <a:ext cx="872620" cy="7012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477" y="629049"/>
            <a:ext cx="655309" cy="123330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51" y="1279624"/>
            <a:ext cx="649906" cy="103554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432CBB6-57C6-492B-AB2B-5821EAB2777A}"/>
              </a:ext>
            </a:extLst>
          </p:cNvPr>
          <p:cNvSpPr txBox="1"/>
          <p:nvPr/>
        </p:nvSpPr>
        <p:spPr>
          <a:xfrm>
            <a:off x="1048380" y="5562724"/>
            <a:ext cx="1292091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2E4A60-E7AC-4198-8273-8A30A460E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493" y="4582139"/>
            <a:ext cx="6282813" cy="414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4FDECFB-7D31-4D4B-86A3-EDFF6F7EC8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80" y="8532265"/>
            <a:ext cx="882272" cy="1107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34E4119-5820-43F5-930E-53C0B24155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63" y="3764282"/>
            <a:ext cx="1217319" cy="1021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40C28C-A7B1-4324-8534-62C05B3CC5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12" y="8272080"/>
            <a:ext cx="882273" cy="1513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836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25553" y="1799383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00311" y="2230954"/>
            <a:ext cx="5763731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4800" dirty="0">
                <a:latin typeface="Cursive standard" pitchFamily="2" charset="0"/>
              </a:rPr>
              <a:t>Questionner le monde: </a:t>
            </a:r>
          </a:p>
        </p:txBody>
      </p:sp>
      <p:pic>
        <p:nvPicPr>
          <p:cNvPr id="4098" name="Picture 2" descr="http://data0.eklablog.com/mysticlolly/mod_article46098356_4f9ffb154bf5b.png?9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93" y="-7061"/>
            <a:ext cx="1100266" cy="18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7" y="155917"/>
            <a:ext cx="1285416" cy="17042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5BD6ED8-1F31-4F1A-BCF7-31B77A6C1CDE}"/>
              </a:ext>
            </a:extLst>
          </p:cNvPr>
          <p:cNvSpPr txBox="1"/>
          <p:nvPr/>
        </p:nvSpPr>
        <p:spPr>
          <a:xfrm>
            <a:off x="2556495" y="2965027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atin typeface="Cursive standard" pitchFamily="2" charset="0"/>
              </a:rPr>
              <a:t>le temps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C62071D-9944-4335-B9FA-C24BBF37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671" y="3734468"/>
            <a:ext cx="3701920" cy="5513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864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25553" y="1799383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4132" y="2173983"/>
            <a:ext cx="6394212" cy="8439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4800" dirty="0">
                <a:latin typeface="Comic Sans MS" panose="030F0702030302020204" pitchFamily="66" charset="0"/>
              </a:rPr>
              <a:t>Q</a:t>
            </a:r>
            <a:r>
              <a:rPr lang="fr-FR" sz="4800" dirty="0">
                <a:latin typeface="Cursive standard" pitchFamily="2" charset="0"/>
              </a:rPr>
              <a:t>uestionner le monde: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854" y="209759"/>
            <a:ext cx="867024" cy="14714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8DEDB32-6007-40BF-8A82-B6735CBD6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87" y="2871022"/>
            <a:ext cx="5460254" cy="61863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D386F6-BFFE-4804-9888-0B1E55579784}"/>
              </a:ext>
            </a:extLst>
          </p:cNvPr>
          <p:cNvSpPr/>
          <p:nvPr/>
        </p:nvSpPr>
        <p:spPr>
          <a:xfrm>
            <a:off x="2700511" y="5635815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latin typeface="Cursive standard" pitchFamily="2" charset="0"/>
              </a:rPr>
              <a:t>l’espace</a:t>
            </a: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41112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25553" y="1799383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2319" y="2127257"/>
            <a:ext cx="5832647" cy="195198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000" dirty="0">
                <a:latin typeface="Comic Sans MS" panose="030F0702030302020204" pitchFamily="66" charset="0"/>
              </a:rPr>
              <a:t>E</a:t>
            </a:r>
            <a:r>
              <a:rPr lang="fr-FR" sz="6000" dirty="0">
                <a:latin typeface="Cursive standard" pitchFamily="2" charset="0"/>
              </a:rPr>
              <a:t>nseignement moral et civique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39" y="91057"/>
            <a:ext cx="1587010" cy="1587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D47C77-46C0-47D5-B8CA-E980DF8B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74" y="4266580"/>
            <a:ext cx="4852910" cy="49418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2D87014-F346-4FE3-94B9-7815DB268524}"/>
              </a:ext>
            </a:extLst>
          </p:cNvPr>
          <p:cNvSpPr/>
          <p:nvPr/>
        </p:nvSpPr>
        <p:spPr>
          <a:xfrm>
            <a:off x="1116335" y="8875092"/>
            <a:ext cx="533000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680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63282" y="1799383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93689" y="2019725"/>
            <a:ext cx="5582296" cy="102865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000" dirty="0">
                <a:latin typeface="Comic Sans MS" panose="030F0702030302020204" pitchFamily="66" charset="0"/>
              </a:rPr>
              <a:t>H</a:t>
            </a:r>
            <a:r>
              <a:rPr lang="fr-FR" sz="6000" dirty="0">
                <a:latin typeface="Cursive standard" pitchFamily="2" charset="0"/>
              </a:rPr>
              <a:t>istoire de l’art</a:t>
            </a:r>
          </a:p>
        </p:txBody>
      </p:sp>
      <p:pic>
        <p:nvPicPr>
          <p:cNvPr id="6146" name="Picture 2" descr="http://storage.canalblog.com/58/18/372605/26524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21" y="244206"/>
            <a:ext cx="2282848" cy="1331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91" y="3399620"/>
            <a:ext cx="2296092" cy="2673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59" y="6355892"/>
            <a:ext cx="3473714" cy="2563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985" y="3048379"/>
            <a:ext cx="3133750" cy="2597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288" y="5805177"/>
            <a:ext cx="2374764" cy="2125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180">
            <a:off x="4737405" y="7465328"/>
            <a:ext cx="953624" cy="20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9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63282" y="1799383"/>
            <a:ext cx="6351373" cy="76735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01906" y="2230954"/>
            <a:ext cx="5319275" cy="195198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000" dirty="0">
                <a:latin typeface="Comic Sans MS" panose="030F0702030302020204" pitchFamily="66" charset="0"/>
              </a:rPr>
              <a:t>C</a:t>
            </a:r>
            <a:r>
              <a:rPr lang="fr-FR" sz="6000" dirty="0">
                <a:latin typeface="Cursive standard" pitchFamily="2" charset="0"/>
              </a:rPr>
              <a:t>ahier de lecture et d’expressions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954612" y="7873837"/>
            <a:ext cx="3255079" cy="236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47" y="203592"/>
            <a:ext cx="1398867" cy="14837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C17BA43-DE87-4C73-9EA8-15FCABD37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14" y="4852320"/>
            <a:ext cx="57150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8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scolaire 2018-2019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63281" y="1799382"/>
            <a:ext cx="6522595" cy="8094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57650" y="2106340"/>
            <a:ext cx="5319275" cy="226754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6800" dirty="0">
                <a:latin typeface="Comic Sans MS" panose="030F0702030302020204" pitchFamily="66" charset="0"/>
              </a:rPr>
              <a:t>P</a:t>
            </a:r>
            <a:r>
              <a:rPr lang="fr-FR" sz="6800" dirty="0">
                <a:latin typeface="Cursive standard" pitchFamily="2" charset="0"/>
              </a:rPr>
              <a:t>oésies et chants</a:t>
            </a:r>
          </a:p>
        </p:txBody>
      </p:sp>
      <p:pic>
        <p:nvPicPr>
          <p:cNvPr id="1030" name="Picture 6" descr="http://4.bp.blogspot.com/_QX2L05y6Gno/TNFw2tZhyKI/AAAAAAAAATc/lYr1miSpq3U/s1600/po%C3%A9m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04" y="232803"/>
            <a:ext cx="1184580" cy="139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26" y="287510"/>
            <a:ext cx="1240631" cy="13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0C1F94E-77F1-43FE-99ED-F67B3893C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37" y="4185416"/>
            <a:ext cx="6188289" cy="3884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2A2889-23A4-41FC-A9D7-0D232E34671B}"/>
              </a:ext>
            </a:extLst>
          </p:cNvPr>
          <p:cNvSpPr/>
          <p:nvPr/>
        </p:nvSpPr>
        <p:spPr>
          <a:xfrm>
            <a:off x="2988543" y="7506940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98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8151" y="244206"/>
            <a:ext cx="6827726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Nom:.. ………………………………………………………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8151" y="729508"/>
            <a:ext cx="5160490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Prénom : …………………………………………….….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563282" y="1919161"/>
            <a:ext cx="6522595" cy="8094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319474" y="10062424"/>
            <a:ext cx="5795628" cy="431913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dirty="0">
                <a:latin typeface="Comic Sans MS" pitchFamily="66" charset="0"/>
              </a:rPr>
              <a:t>Classe de CP – Année </a:t>
            </a:r>
            <a:r>
              <a:rPr lang="fr-FR">
                <a:latin typeface="Comic Sans MS" pitchFamily="66" charset="0"/>
              </a:rPr>
              <a:t>scolaire 2018-2019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319475" y="3578303"/>
            <a:ext cx="5081098" cy="1759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53945" y="9136122"/>
            <a:ext cx="2179743" cy="388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70432" y="2282667"/>
            <a:ext cx="4730141" cy="121332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fr-FR" sz="7200" dirty="0">
                <a:latin typeface="Comic Sans MS" panose="030F0702030302020204" pitchFamily="66" charset="0"/>
              </a:rPr>
              <a:t>S</a:t>
            </a:r>
            <a:r>
              <a:rPr lang="fr-FR" sz="7200" dirty="0">
                <a:latin typeface="Cursive standard" pitchFamily="2" charset="0"/>
              </a:rPr>
              <a:t>ciences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06" y="-15535"/>
            <a:ext cx="1043341" cy="13833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47" y="179181"/>
            <a:ext cx="1171277" cy="993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2" y="1599746"/>
            <a:ext cx="1391483" cy="1262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D747AC-D869-4588-887E-8CC5EF050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90" y="3748896"/>
            <a:ext cx="5488875" cy="582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1133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153</Words>
  <Application>Microsoft Office PowerPoint</Application>
  <PresentationFormat>Personnalisé</PresentationFormat>
  <Paragraphs>39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David</cp:lastModifiedBy>
  <cp:revision>65</cp:revision>
  <cp:lastPrinted>2013-08-10T14:52:37Z</cp:lastPrinted>
  <dcterms:created xsi:type="dcterms:W3CDTF">2012-07-04T06:39:21Z</dcterms:created>
  <dcterms:modified xsi:type="dcterms:W3CDTF">2018-07-30T08:50:26Z</dcterms:modified>
</cp:coreProperties>
</file>