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1927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543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62017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2723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0443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6923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6417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5600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8497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51173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4116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DC37-2402-471F-B917-0A283171FCFA}" type="datetimeFigureOut">
              <a:rPr lang="fr-FR" smtClean="0"/>
              <a:pPr/>
              <a:t>21/08/2022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93C49-70B8-4D3D-B0B8-873C80159CC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85212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2571744"/>
            <a:ext cx="1785625" cy="2335434"/>
          </a:xfrm>
          <a:prstGeom prst="rect">
            <a:avLst/>
          </a:prstGeom>
        </p:spPr>
      </p:pic>
      <p:pic>
        <p:nvPicPr>
          <p:cNvPr id="10" name="Image 9" descr="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57884" y="2500306"/>
            <a:ext cx="1785625" cy="233543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285852" y="2071678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SALOME</a:t>
            </a:r>
            <a:endParaRPr lang="fr-FR" sz="2800" dirty="0">
              <a:latin typeface="Mickey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929322" y="2071678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SHAYNA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00166" y="2643182"/>
            <a:ext cx="1741848" cy="2285992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071538" y="2071678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HAIDAR</a:t>
            </a:r>
            <a:endParaRPr lang="fr-FR" sz="2800" dirty="0">
              <a:latin typeface="Mickey" pitchFamily="2" charset="0"/>
            </a:endParaRPr>
          </a:p>
        </p:txBody>
      </p:sp>
      <p:pic>
        <p:nvPicPr>
          <p:cNvPr id="11" name="Image 10" descr="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0" y="2665178"/>
            <a:ext cx="1785625" cy="2335434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5929322" y="2143116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LEILA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00760" y="2500306"/>
            <a:ext cx="1785625" cy="2335434"/>
          </a:xfrm>
          <a:prstGeom prst="rect">
            <a:avLst/>
          </a:prstGeom>
        </p:spPr>
      </p:pic>
      <p:pic>
        <p:nvPicPr>
          <p:cNvPr id="10" name="Image 9" descr="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2571744"/>
            <a:ext cx="1785625" cy="233543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357290" y="2071678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CAMILLE</a:t>
            </a:r>
            <a:endParaRPr lang="fr-FR" sz="2800" dirty="0">
              <a:latin typeface="Mickey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072198" y="2071678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ORIANA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2571744"/>
            <a:ext cx="1741848" cy="2285992"/>
          </a:xfrm>
          <a:prstGeom prst="rect">
            <a:avLst/>
          </a:prstGeom>
        </p:spPr>
      </p:pic>
      <p:pic>
        <p:nvPicPr>
          <p:cNvPr id="10" name="Image 9" descr="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0" y="2500306"/>
            <a:ext cx="1785625" cy="233543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357290" y="2071678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SIMON</a:t>
            </a:r>
            <a:endParaRPr lang="fr-FR" sz="2800" dirty="0">
              <a:latin typeface="Mickey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000760" y="2071678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OCEANE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00760" y="2500306"/>
            <a:ext cx="1741848" cy="2285992"/>
          </a:xfrm>
          <a:prstGeom prst="rect">
            <a:avLst/>
          </a:prstGeom>
        </p:spPr>
      </p:pic>
      <p:pic>
        <p:nvPicPr>
          <p:cNvPr id="10" name="Image 9" descr="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2571744"/>
            <a:ext cx="1741848" cy="2285992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428728" y="2000240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TYMEO</a:t>
            </a:r>
            <a:endParaRPr lang="fr-FR" sz="2800" dirty="0">
              <a:latin typeface="Mickey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857884" y="2000240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VALENTIN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2500306"/>
            <a:ext cx="1785625" cy="2335434"/>
          </a:xfrm>
          <a:prstGeom prst="rect">
            <a:avLst/>
          </a:prstGeom>
        </p:spPr>
      </p:pic>
      <p:pic>
        <p:nvPicPr>
          <p:cNvPr id="10" name="Image 9" descr="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0" y="2500306"/>
            <a:ext cx="1741848" cy="2285992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5786446" y="2071678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THOMAS</a:t>
            </a:r>
            <a:endParaRPr lang="fr-FR" sz="2800" dirty="0">
              <a:latin typeface="Mickey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428728" y="2071678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SOPHIA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2500306"/>
            <a:ext cx="1785625" cy="2335434"/>
          </a:xfrm>
          <a:prstGeom prst="rect">
            <a:avLst/>
          </a:prstGeom>
        </p:spPr>
      </p:pic>
      <p:pic>
        <p:nvPicPr>
          <p:cNvPr id="10" name="Image 9" descr="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0" y="2500306"/>
            <a:ext cx="1741848" cy="2285992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142976" y="2071678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MAELIE</a:t>
            </a:r>
            <a:endParaRPr lang="fr-FR" sz="2800" dirty="0">
              <a:latin typeface="Mickey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286512" y="2000240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ERI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00760" y="2665178"/>
            <a:ext cx="1785625" cy="2335434"/>
          </a:xfrm>
          <a:prstGeom prst="rect">
            <a:avLst/>
          </a:prstGeom>
        </p:spPr>
      </p:pic>
      <p:pic>
        <p:nvPicPr>
          <p:cNvPr id="10" name="Image 9" descr="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2500306"/>
            <a:ext cx="1785625" cy="233543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071538" y="2071678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CELESTINE</a:t>
            </a:r>
            <a:endParaRPr lang="fr-FR" sz="2800" dirty="0">
              <a:latin typeface="Mickey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929322" y="2143116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LEELOO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00166" y="2643182"/>
            <a:ext cx="1741848" cy="2285992"/>
          </a:xfrm>
          <a:prstGeom prst="rect">
            <a:avLst/>
          </a:prstGeom>
        </p:spPr>
      </p:pic>
      <p:pic>
        <p:nvPicPr>
          <p:cNvPr id="10" name="Image 9" descr="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0" y="2665178"/>
            <a:ext cx="1785625" cy="233543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357290" y="2214554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PACOME</a:t>
            </a:r>
            <a:endParaRPr lang="fr-FR" sz="2800" dirty="0">
              <a:latin typeface="Mickey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786446" y="2214554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GULSIMA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709"/>
            <a:ext cx="4176464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i.pinimg.com/564x/94/78/30/9478309f3c90ecc2e4d7086aa2ba5df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709"/>
            <a:ext cx="4214226" cy="657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214422"/>
            <a:ext cx="3286148" cy="811638"/>
          </a:xfrm>
          <a:prstGeom prst="rect">
            <a:avLst/>
          </a:prstGeom>
        </p:spPr>
      </p:pic>
      <p:pic>
        <p:nvPicPr>
          <p:cNvPr id="7" name="Image 6" descr="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214422"/>
            <a:ext cx="3286148" cy="811638"/>
          </a:xfrm>
          <a:prstGeom prst="rect">
            <a:avLst/>
          </a:prstGeom>
        </p:spPr>
      </p:pic>
      <p:pic>
        <p:nvPicPr>
          <p:cNvPr id="9" name="Image 8" descr="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00166" y="2643182"/>
            <a:ext cx="1741848" cy="2285992"/>
          </a:xfrm>
          <a:prstGeom prst="rect">
            <a:avLst/>
          </a:prstGeom>
        </p:spPr>
      </p:pic>
      <p:pic>
        <p:nvPicPr>
          <p:cNvPr id="10" name="Image 9" descr="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0" y="2665178"/>
            <a:ext cx="1785625" cy="233543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285852" y="214311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NAEL</a:t>
            </a:r>
            <a:endParaRPr lang="fr-FR" sz="2800" dirty="0">
              <a:latin typeface="Mickey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929322" y="214311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Mickey" pitchFamily="2" charset="0"/>
              </a:rPr>
              <a:t>SOLENA</a:t>
            </a:r>
            <a:endParaRPr lang="fr-FR" sz="2800" dirty="0">
              <a:latin typeface="Mick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9606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20</Words>
  <Application>Microsoft Office PowerPoint</Application>
  <PresentationFormat>Affichage à l'écran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PREVERT</dc:creator>
  <cp:lastModifiedBy>Hp8460P</cp:lastModifiedBy>
  <cp:revision>3</cp:revision>
  <dcterms:created xsi:type="dcterms:W3CDTF">2022-08-16T17:34:27Z</dcterms:created>
  <dcterms:modified xsi:type="dcterms:W3CDTF">2022-08-21T10:10:50Z</dcterms:modified>
</cp:coreProperties>
</file>