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0693400" cy="7561263"/>
  <p:notesSz cx="6858000" cy="9144000"/>
  <p:defaultTextStyle>
    <a:defPPr>
      <a:defRPr lang="fr-FR"/>
    </a:defPPr>
    <a:lvl1pPr marL="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320" y="-90"/>
      </p:cViewPr>
      <p:guideLst>
        <p:guide orient="horz" pos="2382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02005" y="2348894"/>
            <a:ext cx="9089390" cy="1620771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04010" y="4284716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68760-C5C7-494B-9731-5489113C9891}" type="datetimeFigureOut">
              <a:rPr lang="fr-FR" smtClean="0"/>
              <a:t>21/06/2014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1CE22-46B1-4575-95CE-D32D22F3E9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2298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68760-C5C7-494B-9731-5489113C9891}" type="datetimeFigureOut">
              <a:rPr lang="fr-FR" smtClean="0"/>
              <a:t>21/06/2014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1CE22-46B1-4575-95CE-D32D22F3E9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6592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814536" y="404318"/>
            <a:ext cx="1804512" cy="8600937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01004" y="404318"/>
            <a:ext cx="5235312" cy="860093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68760-C5C7-494B-9731-5489113C9891}" type="datetimeFigureOut">
              <a:rPr lang="fr-FR" smtClean="0"/>
              <a:t>21/06/2014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1CE22-46B1-4575-95CE-D32D22F3E9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5862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68760-C5C7-494B-9731-5489113C9891}" type="datetimeFigureOut">
              <a:rPr lang="fr-FR" smtClean="0"/>
              <a:t>21/06/2014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1CE22-46B1-4575-95CE-D32D22F3E9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3901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4705" y="4858812"/>
            <a:ext cx="9089390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44705" y="3204787"/>
            <a:ext cx="908939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68760-C5C7-494B-9731-5489113C9891}" type="datetimeFigureOut">
              <a:rPr lang="fr-FR" smtClean="0"/>
              <a:t>21/06/2014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1CE22-46B1-4575-95CE-D32D22F3E9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4892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01004" y="2352394"/>
            <a:ext cx="3519911" cy="6652862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099138" y="2352394"/>
            <a:ext cx="3519911" cy="6652862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68760-C5C7-494B-9731-5489113C9891}" type="datetimeFigureOut">
              <a:rPr lang="fr-FR" smtClean="0"/>
              <a:t>21/06/2014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1CE22-46B1-4575-95CE-D32D22F3E9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0596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4670" y="302801"/>
            <a:ext cx="9624060" cy="1260211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4671" y="1692533"/>
            <a:ext cx="4724775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34671" y="2397901"/>
            <a:ext cx="4724775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432101" y="1692533"/>
            <a:ext cx="4726631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432101" y="2397901"/>
            <a:ext cx="4726631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68760-C5C7-494B-9731-5489113C9891}" type="datetimeFigureOut">
              <a:rPr lang="fr-FR" smtClean="0"/>
              <a:t>21/06/2014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1CE22-46B1-4575-95CE-D32D22F3E9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604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68760-C5C7-494B-9731-5489113C9891}" type="datetimeFigureOut">
              <a:rPr lang="fr-FR" smtClean="0"/>
              <a:t>21/06/2014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1CE22-46B1-4575-95CE-D32D22F3E9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4929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68760-C5C7-494B-9731-5489113C9891}" type="datetimeFigureOut">
              <a:rPr lang="fr-FR" smtClean="0"/>
              <a:t>21/06/2014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1CE22-46B1-4575-95CE-D32D22F3E9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1145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4672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180823" y="301052"/>
            <a:ext cx="5977909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68760-C5C7-494B-9731-5489113C9891}" type="datetimeFigureOut">
              <a:rPr lang="fr-FR" smtClean="0"/>
              <a:t>21/06/2014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1CE22-46B1-4575-95CE-D32D22F3E9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6343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95981" y="5292885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095981" y="5917740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68760-C5C7-494B-9731-5489113C9891}" type="datetimeFigureOut">
              <a:rPr lang="fr-FR" smtClean="0"/>
              <a:t>21/06/2014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1CE22-46B1-4575-95CE-D32D22F3E9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7122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34670" y="302801"/>
            <a:ext cx="9624060" cy="1260211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4670" y="1764296"/>
            <a:ext cx="9624060" cy="4990084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34670" y="7008172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68760-C5C7-494B-9731-5489113C9891}" type="datetimeFigureOut">
              <a:rPr lang="fr-FR" smtClean="0"/>
              <a:t>21/06/2014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653579" y="7008172"/>
            <a:ext cx="3386243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663603" y="7008172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1CE22-46B1-4575-95CE-D32D22F3E9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9339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3056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146" indent="-391146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483" indent="-325955" algn="l" defTabSz="1043056" rtl="0" eaLnBrk="1" latinLnBrk="0" hangingPunct="1">
        <a:spcBef>
          <a:spcPct val="20000"/>
        </a:spcBef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820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348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876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à coins arrondis 2"/>
          <p:cNvSpPr/>
          <p:nvPr/>
        </p:nvSpPr>
        <p:spPr>
          <a:xfrm>
            <a:off x="162124" y="108223"/>
            <a:ext cx="4968552" cy="727280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à coins arrondis 3"/>
          <p:cNvSpPr/>
          <p:nvPr/>
        </p:nvSpPr>
        <p:spPr>
          <a:xfrm>
            <a:off x="5490716" y="121518"/>
            <a:ext cx="4968552" cy="727280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954212" y="1476375"/>
            <a:ext cx="367240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dirty="0" smtClean="0">
                <a:latin typeface="Mia's Scribblings ~" panose="02000000000000000000" pitchFamily="2" charset="0"/>
              </a:rPr>
              <a:t>Cahier du jour</a:t>
            </a:r>
            <a:endParaRPr lang="fr-FR" sz="4400" dirty="0">
              <a:latin typeface="Mia's Scribblings ~" panose="02000000000000000000" pitchFamily="2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354812" y="1476375"/>
            <a:ext cx="367240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dirty="0" smtClean="0">
                <a:latin typeface="Mia's Scribblings ~" panose="02000000000000000000" pitchFamily="2" charset="0"/>
              </a:rPr>
              <a:t>Cahier du jour</a:t>
            </a:r>
            <a:endParaRPr lang="fr-FR" sz="4400" dirty="0">
              <a:latin typeface="Mia's Scribblings ~" panose="02000000000000000000" pitchFamily="2" charset="0"/>
            </a:endParaRPr>
          </a:p>
        </p:txBody>
      </p:sp>
      <p:pic>
        <p:nvPicPr>
          <p:cNvPr id="7" name="Picture 2" descr="http://www.laurecacouault.com/dotclear/public/illustration/Affiche_salon_du_livr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482" y="2922925"/>
            <a:ext cx="4219598" cy="3416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www.laurecacouault.com/dotclear/public/illustration/Affiche_salon_du_livr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5193" y="2898311"/>
            <a:ext cx="4219598" cy="3416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/>
          <p:cNvSpPr txBox="1"/>
          <p:nvPr/>
        </p:nvSpPr>
        <p:spPr>
          <a:xfrm>
            <a:off x="6124351" y="252239"/>
            <a:ext cx="39604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latin typeface="Comic Sans MS" panose="030F0702030302020204" pitchFamily="66" charset="0"/>
              </a:rPr>
              <a:t>NOM: ………………………………………….</a:t>
            </a:r>
          </a:p>
          <a:p>
            <a:endParaRPr lang="fr-FR" sz="2000" dirty="0" smtClean="0">
              <a:latin typeface="Comic Sans MS" panose="030F0702030302020204" pitchFamily="66" charset="0"/>
            </a:endParaRPr>
          </a:p>
          <a:p>
            <a:r>
              <a:rPr lang="fr-FR" sz="2000" dirty="0" smtClean="0">
                <a:latin typeface="Comic Sans MS" panose="030F0702030302020204" pitchFamily="66" charset="0"/>
              </a:rPr>
              <a:t>Prénom: ……………………………………</a:t>
            </a:r>
            <a:endParaRPr lang="fr-FR" sz="2000" dirty="0">
              <a:latin typeface="Comic Sans MS" panose="030F0702030302020204" pitchFamily="66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799482" y="6314507"/>
            <a:ext cx="38271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Comic Sans MS" panose="030F0702030302020204" pitchFamily="66" charset="0"/>
              </a:rPr>
              <a:t>Classe de CP</a:t>
            </a:r>
          </a:p>
          <a:p>
            <a:pPr algn="ctr"/>
            <a:r>
              <a:rPr lang="fr-FR" dirty="0" smtClean="0">
                <a:latin typeface="Comic Sans MS" panose="030F0702030302020204" pitchFamily="66" charset="0"/>
              </a:rPr>
              <a:t>Année scolaire 2014/2015</a:t>
            </a:r>
            <a:endParaRPr lang="fr-FR" dirty="0">
              <a:latin typeface="Comic Sans MS" panose="030F0702030302020204" pitchFamily="66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6200082" y="6357102"/>
            <a:ext cx="38271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Comic Sans MS" panose="030F0702030302020204" pitchFamily="66" charset="0"/>
              </a:rPr>
              <a:t>Classe de CP</a:t>
            </a:r>
          </a:p>
          <a:p>
            <a:pPr algn="ctr"/>
            <a:r>
              <a:rPr lang="fr-FR" dirty="0" smtClean="0">
                <a:latin typeface="Comic Sans MS" panose="030F0702030302020204" pitchFamily="66" charset="0"/>
              </a:rPr>
              <a:t>Année scolaire 2014/2015</a:t>
            </a:r>
            <a:endParaRPr lang="fr-FR" dirty="0">
              <a:latin typeface="Comic Sans MS" panose="030F0702030302020204" pitchFamily="66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799482" y="252239"/>
            <a:ext cx="39604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latin typeface="Comic Sans MS" panose="030F0702030302020204" pitchFamily="66" charset="0"/>
              </a:rPr>
              <a:t>NOM: ………………………………………….</a:t>
            </a:r>
          </a:p>
          <a:p>
            <a:endParaRPr lang="fr-FR" sz="2000" dirty="0" smtClean="0">
              <a:latin typeface="Comic Sans MS" panose="030F0702030302020204" pitchFamily="66" charset="0"/>
            </a:endParaRPr>
          </a:p>
          <a:p>
            <a:r>
              <a:rPr lang="fr-FR" sz="2000" dirty="0" smtClean="0">
                <a:latin typeface="Comic Sans MS" panose="030F0702030302020204" pitchFamily="66" charset="0"/>
              </a:rPr>
              <a:t>Prénom: ……………………………………</a:t>
            </a:r>
            <a:endParaRPr lang="fr-FR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4742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162124" y="108223"/>
            <a:ext cx="4968552" cy="727280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à coins arrondis 2"/>
          <p:cNvSpPr/>
          <p:nvPr/>
        </p:nvSpPr>
        <p:spPr>
          <a:xfrm>
            <a:off x="5490716" y="101447"/>
            <a:ext cx="4968552" cy="727280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720446" y="252239"/>
            <a:ext cx="39604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latin typeface="Comic Sans MS" panose="030F0702030302020204" pitchFamily="66" charset="0"/>
              </a:rPr>
              <a:t>NOM: ………………………………………….</a:t>
            </a:r>
          </a:p>
          <a:p>
            <a:endParaRPr lang="fr-FR" sz="2000" dirty="0" smtClean="0">
              <a:latin typeface="Comic Sans MS" panose="030F0702030302020204" pitchFamily="66" charset="0"/>
            </a:endParaRPr>
          </a:p>
          <a:p>
            <a:r>
              <a:rPr lang="fr-FR" sz="2000" dirty="0" smtClean="0">
                <a:latin typeface="Comic Sans MS" panose="030F0702030302020204" pitchFamily="66" charset="0"/>
              </a:rPr>
              <a:t>Prénom: ……………………………………</a:t>
            </a:r>
            <a:endParaRPr lang="fr-FR" sz="2000" dirty="0">
              <a:latin typeface="Comic Sans MS" panose="030F0702030302020204" pitchFamily="66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5994772" y="252239"/>
            <a:ext cx="39604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latin typeface="Comic Sans MS" panose="030F0702030302020204" pitchFamily="66" charset="0"/>
              </a:rPr>
              <a:t>NOM: ………………………………………….</a:t>
            </a:r>
          </a:p>
          <a:p>
            <a:endParaRPr lang="fr-FR" sz="2000" dirty="0" smtClean="0">
              <a:latin typeface="Comic Sans MS" panose="030F0702030302020204" pitchFamily="66" charset="0"/>
            </a:endParaRPr>
          </a:p>
          <a:p>
            <a:r>
              <a:rPr lang="fr-FR" sz="2000" dirty="0" smtClean="0">
                <a:latin typeface="Comic Sans MS" panose="030F0702030302020204" pitchFamily="66" charset="0"/>
              </a:rPr>
              <a:t>Prénom: ………………………………………</a:t>
            </a:r>
            <a:endParaRPr lang="fr-FR" sz="2000" dirty="0">
              <a:latin typeface="Comic Sans MS" panose="030F0702030302020204" pitchFamily="66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799482" y="6314507"/>
            <a:ext cx="38271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Comic Sans MS" panose="030F0702030302020204" pitchFamily="66" charset="0"/>
              </a:rPr>
              <a:t>Classe de CP</a:t>
            </a:r>
          </a:p>
          <a:p>
            <a:pPr algn="ctr"/>
            <a:r>
              <a:rPr lang="fr-FR" dirty="0" smtClean="0">
                <a:latin typeface="Comic Sans MS" panose="030F0702030302020204" pitchFamily="66" charset="0"/>
              </a:rPr>
              <a:t>Année scolaire 2014/2015</a:t>
            </a:r>
            <a:endParaRPr lang="fr-FR" dirty="0">
              <a:latin typeface="Comic Sans MS" panose="030F0702030302020204" pitchFamily="66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6128074" y="6344519"/>
            <a:ext cx="38271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Comic Sans MS" panose="030F0702030302020204" pitchFamily="66" charset="0"/>
              </a:rPr>
              <a:t>Classe de CP</a:t>
            </a:r>
          </a:p>
          <a:p>
            <a:pPr algn="ctr"/>
            <a:r>
              <a:rPr lang="fr-FR" dirty="0" smtClean="0">
                <a:latin typeface="Comic Sans MS" panose="030F0702030302020204" pitchFamily="66" charset="0"/>
              </a:rPr>
              <a:t>Année scolaire 2014/2015</a:t>
            </a:r>
            <a:endParaRPr lang="fr-FR" dirty="0">
              <a:latin typeface="Comic Sans MS" panose="030F0702030302020204" pitchFamily="66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876847" y="1764407"/>
            <a:ext cx="367240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dirty="0" smtClean="0">
                <a:latin typeface="Mia's Scribblings ~" panose="02000000000000000000" pitchFamily="2" charset="0"/>
              </a:rPr>
              <a:t>Cahier d’ANGLAIS</a:t>
            </a:r>
            <a:endParaRPr lang="fr-FR" sz="4400" dirty="0">
              <a:latin typeface="Mia's Scribblings ~" panose="02000000000000000000" pitchFamily="2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5994772" y="1764407"/>
            <a:ext cx="367240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dirty="0" smtClean="0">
                <a:latin typeface="Mia's Scribblings ~" panose="02000000000000000000" pitchFamily="2" charset="0"/>
              </a:rPr>
              <a:t>Cahier d’ANGLAIS</a:t>
            </a:r>
            <a:endParaRPr lang="fr-FR" sz="4400" dirty="0">
              <a:latin typeface="Mia's Scribblings ~" panose="02000000000000000000" pitchFamily="2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5986" y="1260351"/>
            <a:ext cx="871099" cy="57740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2964" y="1260350"/>
            <a:ext cx="871099" cy="57740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148" y="3675413"/>
            <a:ext cx="1854804" cy="174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6740" y="3663737"/>
            <a:ext cx="1854804" cy="174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2746" y="4851803"/>
            <a:ext cx="1993874" cy="129171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9028" y="4851803"/>
            <a:ext cx="1993874" cy="129171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6434" y="3107929"/>
            <a:ext cx="1220801" cy="1916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9452" y="2935671"/>
            <a:ext cx="1220801" cy="1916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592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162124" y="108223"/>
            <a:ext cx="4968552" cy="727280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à coins arrondis 2"/>
          <p:cNvSpPr/>
          <p:nvPr/>
        </p:nvSpPr>
        <p:spPr>
          <a:xfrm>
            <a:off x="5562724" y="108223"/>
            <a:ext cx="4968552" cy="727280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Picture 2" descr="Dessin - Illustration pour le cahier de liais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138" y="3198639"/>
            <a:ext cx="4631515" cy="2964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6124351" y="252239"/>
            <a:ext cx="39604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latin typeface="Comic Sans MS" panose="030F0702030302020204" pitchFamily="66" charset="0"/>
              </a:rPr>
              <a:t>NOM: ………………………………………….</a:t>
            </a:r>
          </a:p>
          <a:p>
            <a:endParaRPr lang="fr-FR" sz="2000" dirty="0" smtClean="0">
              <a:latin typeface="Comic Sans MS" panose="030F0702030302020204" pitchFamily="66" charset="0"/>
            </a:endParaRPr>
          </a:p>
          <a:p>
            <a:r>
              <a:rPr lang="fr-FR" sz="2000" dirty="0" smtClean="0">
                <a:latin typeface="Comic Sans MS" panose="030F0702030302020204" pitchFamily="66" charset="0"/>
              </a:rPr>
              <a:t>Prénom: ……………………………………</a:t>
            </a:r>
            <a:endParaRPr lang="fr-FR" sz="2000" dirty="0">
              <a:latin typeface="Comic Sans MS" panose="030F0702030302020204" pitchFamily="66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29675" y="404639"/>
            <a:ext cx="39604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latin typeface="Comic Sans MS" panose="030F0702030302020204" pitchFamily="66" charset="0"/>
              </a:rPr>
              <a:t>NOM: ………………………………………….</a:t>
            </a:r>
          </a:p>
          <a:p>
            <a:endParaRPr lang="fr-FR" sz="2000" dirty="0" smtClean="0">
              <a:latin typeface="Comic Sans MS" panose="030F0702030302020204" pitchFamily="66" charset="0"/>
            </a:endParaRPr>
          </a:p>
          <a:p>
            <a:r>
              <a:rPr lang="fr-FR" sz="2000" dirty="0" smtClean="0">
                <a:latin typeface="Comic Sans MS" panose="030F0702030302020204" pitchFamily="66" charset="0"/>
              </a:rPr>
              <a:t>Prénom: ……………………………………</a:t>
            </a:r>
            <a:endParaRPr lang="fr-FR" sz="2000" dirty="0">
              <a:latin typeface="Comic Sans MS" panose="030F0702030302020204" pitchFamily="66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22164" y="1908423"/>
            <a:ext cx="406795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 smtClean="0">
                <a:latin typeface="Mia's Scribblings ~" panose="02000000000000000000" pitchFamily="2" charset="0"/>
              </a:rPr>
              <a:t>Cahier de liaison et de devoirs</a:t>
            </a:r>
            <a:endParaRPr lang="fr-FR" sz="3200" dirty="0">
              <a:latin typeface="Mia's Scribblings ~" panose="02000000000000000000" pitchFamily="2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6070411" y="1947941"/>
            <a:ext cx="406795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 smtClean="0">
                <a:latin typeface="Mia's Scribblings ~" panose="02000000000000000000" pitchFamily="2" charset="0"/>
              </a:rPr>
              <a:t>Cahier de liaison et de devoirs</a:t>
            </a:r>
            <a:endParaRPr lang="fr-FR" sz="3200" dirty="0">
              <a:latin typeface="Mia's Scribblings ~" panose="02000000000000000000" pitchFamily="2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799482" y="6314507"/>
            <a:ext cx="38271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Comic Sans MS" panose="030F0702030302020204" pitchFamily="66" charset="0"/>
              </a:rPr>
              <a:t>Classe de CP</a:t>
            </a:r>
          </a:p>
          <a:p>
            <a:pPr algn="ctr"/>
            <a:r>
              <a:rPr lang="fr-FR" dirty="0" smtClean="0">
                <a:latin typeface="Comic Sans MS" panose="030F0702030302020204" pitchFamily="66" charset="0"/>
              </a:rPr>
              <a:t>Année scolaire 2014/2015</a:t>
            </a:r>
            <a:endParaRPr lang="fr-FR" dirty="0">
              <a:latin typeface="Comic Sans MS" panose="030F0702030302020204" pitchFamily="66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6230230" y="6460825"/>
            <a:ext cx="38271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Comic Sans MS" panose="030F0702030302020204" pitchFamily="66" charset="0"/>
              </a:rPr>
              <a:t>Classe de CP</a:t>
            </a:r>
          </a:p>
          <a:p>
            <a:pPr algn="ctr"/>
            <a:r>
              <a:rPr lang="fr-FR" dirty="0" smtClean="0">
                <a:latin typeface="Comic Sans MS" panose="030F0702030302020204" pitchFamily="66" charset="0"/>
              </a:rPr>
              <a:t>Année scolaire 2014/2015</a:t>
            </a:r>
            <a:endParaRPr lang="fr-FR" dirty="0">
              <a:latin typeface="Comic Sans MS" panose="030F0702030302020204" pitchFamily="66" charset="0"/>
            </a:endParaRPr>
          </a:p>
        </p:txBody>
      </p:sp>
      <p:pic>
        <p:nvPicPr>
          <p:cNvPr id="11" name="Picture 2" descr="Dessin - Illustration pour le cahier de liais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1242" y="3326102"/>
            <a:ext cx="4631515" cy="2964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1630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162124" y="108223"/>
            <a:ext cx="4968552" cy="727280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à coins arrondis 2"/>
          <p:cNvSpPr/>
          <p:nvPr/>
        </p:nvSpPr>
        <p:spPr>
          <a:xfrm>
            <a:off x="5490716" y="108223"/>
            <a:ext cx="4968552" cy="727280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629675" y="404639"/>
            <a:ext cx="39604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latin typeface="Comic Sans MS" panose="030F0702030302020204" pitchFamily="66" charset="0"/>
              </a:rPr>
              <a:t>NOM: ………………………………………….</a:t>
            </a:r>
          </a:p>
          <a:p>
            <a:endParaRPr lang="fr-FR" sz="2000" dirty="0" smtClean="0">
              <a:latin typeface="Comic Sans MS" panose="030F0702030302020204" pitchFamily="66" charset="0"/>
            </a:endParaRPr>
          </a:p>
          <a:p>
            <a:r>
              <a:rPr lang="fr-FR" sz="2000" dirty="0" smtClean="0">
                <a:latin typeface="Comic Sans MS" panose="030F0702030302020204" pitchFamily="66" charset="0"/>
              </a:rPr>
              <a:t>Prénom: ……………………………………</a:t>
            </a:r>
            <a:endParaRPr lang="fr-FR" sz="2000" dirty="0">
              <a:latin typeface="Comic Sans MS" panose="030F0702030302020204" pitchFamily="66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6138788" y="432289"/>
            <a:ext cx="39604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latin typeface="Comic Sans MS" panose="030F0702030302020204" pitchFamily="66" charset="0"/>
              </a:rPr>
              <a:t>NOM: ………………………………………….</a:t>
            </a:r>
          </a:p>
          <a:p>
            <a:endParaRPr lang="fr-FR" sz="2000" dirty="0" smtClean="0">
              <a:latin typeface="Comic Sans MS" panose="030F0702030302020204" pitchFamily="66" charset="0"/>
            </a:endParaRPr>
          </a:p>
          <a:p>
            <a:r>
              <a:rPr lang="fr-FR" sz="2000" dirty="0" smtClean="0">
                <a:latin typeface="Comic Sans MS" panose="030F0702030302020204" pitchFamily="66" charset="0"/>
              </a:rPr>
              <a:t>Prénom: ……………………………………</a:t>
            </a:r>
            <a:endParaRPr lang="fr-FR" sz="2000" dirty="0">
              <a:latin typeface="Comic Sans MS" panose="030F0702030302020204" pitchFamily="66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799482" y="6314507"/>
            <a:ext cx="38271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Comic Sans MS" panose="030F0702030302020204" pitchFamily="66" charset="0"/>
              </a:rPr>
              <a:t>Classe de CP</a:t>
            </a:r>
          </a:p>
          <a:p>
            <a:pPr algn="ctr"/>
            <a:r>
              <a:rPr lang="fr-FR" dirty="0" smtClean="0">
                <a:latin typeface="Comic Sans MS" panose="030F0702030302020204" pitchFamily="66" charset="0"/>
              </a:rPr>
              <a:t>Année scolaire 2014/2015</a:t>
            </a:r>
            <a:endParaRPr lang="fr-FR" dirty="0">
              <a:latin typeface="Comic Sans MS" panose="030F0702030302020204" pitchFamily="66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6205439" y="6356551"/>
            <a:ext cx="38271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Comic Sans MS" panose="030F0702030302020204" pitchFamily="66" charset="0"/>
              </a:rPr>
              <a:t>Classe de CP</a:t>
            </a:r>
          </a:p>
          <a:p>
            <a:pPr algn="ctr"/>
            <a:r>
              <a:rPr lang="fr-FR" dirty="0" smtClean="0">
                <a:latin typeface="Comic Sans MS" panose="030F0702030302020204" pitchFamily="66" charset="0"/>
              </a:rPr>
              <a:t>Année scolaire 2014/2015</a:t>
            </a:r>
            <a:endParaRPr lang="fr-FR" dirty="0">
              <a:latin typeface="Comic Sans MS" panose="030F0702030302020204" pitchFamily="66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787538" y="1764407"/>
            <a:ext cx="39604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 smtClean="0">
                <a:latin typeface="Mia's Scribblings ~" panose="02000000000000000000" pitchFamily="2" charset="0"/>
              </a:rPr>
              <a:t>Cahier de leçons de mathématiques</a:t>
            </a:r>
            <a:endParaRPr lang="fr-FR" sz="3200" dirty="0">
              <a:latin typeface="Mia's Scribblings ~" panose="02000000000000000000" pitchFamily="2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6205439" y="1916807"/>
            <a:ext cx="39604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 smtClean="0">
                <a:latin typeface="Mia's Scribblings ~" panose="02000000000000000000" pitchFamily="2" charset="0"/>
              </a:rPr>
              <a:t>Cahier de leçons de mathématiques</a:t>
            </a:r>
            <a:endParaRPr lang="fr-FR" sz="3200" dirty="0">
              <a:latin typeface="Mia's Scribblings ~" panose="02000000000000000000" pitchFamily="2" charset="0"/>
            </a:endParaRPr>
          </a:p>
        </p:txBody>
      </p:sp>
      <p:pic>
        <p:nvPicPr>
          <p:cNvPr id="3074" name="Picture 2" descr="http://ekladata.com/27lttTab7KsvXlZQKjc-02vzA5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391" y="3047583"/>
            <a:ext cx="2249203" cy="2077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ekladata.com/uMYIPVIxd8Od6jlQ_e6_tAQ0la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4707" y="4499811"/>
            <a:ext cx="1633271" cy="1723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://ekladata.com/27lttTab7KsvXlZQKjc-02vzA5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5789" y="2983079"/>
            <a:ext cx="2249203" cy="2077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://ekladata.com/wjmcZKurZMwXeAGAqH0j2hLoKQU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5096" y="2999178"/>
            <a:ext cx="1312882" cy="1022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8" descr="http://ekladata.com/wjmcZKurZMwXeAGAqH0j2hLoKQU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7100" y="3089010"/>
            <a:ext cx="1312882" cy="1022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http://ekladata.com/uMYIPVIxd8Od6jlQ_e6_tAQ0la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6980" y="4578415"/>
            <a:ext cx="1633271" cy="1723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854239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128</Words>
  <Application>Microsoft Office PowerPoint</Application>
  <PresentationFormat>Personnalisé</PresentationFormat>
  <Paragraphs>48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corinne</dc:creator>
  <cp:lastModifiedBy>corinne</cp:lastModifiedBy>
  <cp:revision>3</cp:revision>
  <dcterms:created xsi:type="dcterms:W3CDTF">2014-06-21T16:20:36Z</dcterms:created>
  <dcterms:modified xsi:type="dcterms:W3CDTF">2014-06-21T16:50:07Z</dcterms:modified>
</cp:coreProperties>
</file>