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3" r:id="rId3"/>
    <p:sldId id="264" r:id="rId4"/>
    <p:sldId id="265" r:id="rId5"/>
    <p:sldId id="266" r:id="rId6"/>
  </p:sldIdLst>
  <p:sldSz cx="6858000" cy="9144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FE2EB"/>
    <a:srgbClr val="FFDB69"/>
    <a:srgbClr val="CDFF9B"/>
    <a:srgbClr val="FFA3FF"/>
    <a:srgbClr val="FF3B3B"/>
    <a:srgbClr val="68D000"/>
    <a:srgbClr val="FF6600"/>
    <a:srgbClr val="50FF19"/>
    <a:srgbClr val="ABFF57"/>
    <a:srgbClr val="99FF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-1236" y="-10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4CD55-87A0-428E-A519-4BEA505058AB}" type="datetimeFigureOut">
              <a:rPr lang="fr-FR" smtClean="0"/>
              <a:pPr/>
              <a:t>20/10/2020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A0ACF-3BE8-40F6-A1F1-F1CDF25E43E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4CD55-87A0-428E-A519-4BEA505058AB}" type="datetimeFigureOut">
              <a:rPr lang="fr-FR" smtClean="0"/>
              <a:pPr/>
              <a:t>20/10/2020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A0ACF-3BE8-40F6-A1F1-F1CDF25E43E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4CD55-87A0-428E-A519-4BEA505058AB}" type="datetimeFigureOut">
              <a:rPr lang="fr-FR" smtClean="0"/>
              <a:pPr/>
              <a:t>20/10/2020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A0ACF-3BE8-40F6-A1F1-F1CDF25E43E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4CD55-87A0-428E-A519-4BEA505058AB}" type="datetimeFigureOut">
              <a:rPr lang="fr-FR" smtClean="0"/>
              <a:pPr/>
              <a:t>20/10/2020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A0ACF-3BE8-40F6-A1F1-F1CDF25E43E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4CD55-87A0-428E-A519-4BEA505058AB}" type="datetimeFigureOut">
              <a:rPr lang="fr-FR" smtClean="0"/>
              <a:pPr/>
              <a:t>20/10/2020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A0ACF-3BE8-40F6-A1F1-F1CDF25E43E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4CD55-87A0-428E-A519-4BEA505058AB}" type="datetimeFigureOut">
              <a:rPr lang="fr-FR" smtClean="0"/>
              <a:pPr/>
              <a:t>20/10/2020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A0ACF-3BE8-40F6-A1F1-F1CDF25E43E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4CD55-87A0-428E-A519-4BEA505058AB}" type="datetimeFigureOut">
              <a:rPr lang="fr-FR" smtClean="0"/>
              <a:pPr/>
              <a:t>20/10/2020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A0ACF-3BE8-40F6-A1F1-F1CDF25E43E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4CD55-87A0-428E-A519-4BEA505058AB}" type="datetimeFigureOut">
              <a:rPr lang="fr-FR" smtClean="0"/>
              <a:pPr/>
              <a:t>20/10/2020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A0ACF-3BE8-40F6-A1F1-F1CDF25E43E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4CD55-87A0-428E-A519-4BEA505058AB}" type="datetimeFigureOut">
              <a:rPr lang="fr-FR" smtClean="0"/>
              <a:pPr/>
              <a:t>20/10/2020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A0ACF-3BE8-40F6-A1F1-F1CDF25E43E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4CD55-87A0-428E-A519-4BEA505058AB}" type="datetimeFigureOut">
              <a:rPr lang="fr-FR" smtClean="0"/>
              <a:pPr/>
              <a:t>20/10/2020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A0ACF-3BE8-40F6-A1F1-F1CDF25E43E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4CD55-87A0-428E-A519-4BEA505058AB}" type="datetimeFigureOut">
              <a:rPr lang="fr-FR" smtClean="0"/>
              <a:pPr/>
              <a:t>20/10/2020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A0ACF-3BE8-40F6-A1F1-F1CDF25E43E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A4CD55-87A0-428E-A519-4BEA505058AB}" type="datetimeFigureOut">
              <a:rPr lang="fr-FR" smtClean="0"/>
              <a:pPr/>
              <a:t>20/10/2020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5A0ACF-3BE8-40F6-A1F1-F1CDF25E43E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AutoShape 3"/>
          <p:cNvCxnSpPr>
            <a:cxnSpLocks noChangeShapeType="1"/>
          </p:cNvCxnSpPr>
          <p:nvPr/>
        </p:nvCxnSpPr>
        <p:spPr bwMode="auto">
          <a:xfrm flipV="1">
            <a:off x="142852" y="1785918"/>
            <a:ext cx="6572304" cy="8"/>
          </a:xfrm>
          <a:prstGeom prst="straightConnector1">
            <a:avLst/>
          </a:prstGeom>
          <a:noFill/>
          <a:ln w="76200" cap="rnd">
            <a:solidFill>
              <a:schemeClr val="bg1">
                <a:lumMod val="50000"/>
              </a:schemeClr>
            </a:solidFill>
            <a:prstDash val="sysDot"/>
            <a:round/>
            <a:headEnd/>
            <a:tailEnd/>
          </a:ln>
        </p:spPr>
      </p:cxnSp>
      <p:cxnSp>
        <p:nvCxnSpPr>
          <p:cNvPr id="16" name="AutoShape 3"/>
          <p:cNvCxnSpPr>
            <a:cxnSpLocks noChangeShapeType="1"/>
          </p:cNvCxnSpPr>
          <p:nvPr/>
        </p:nvCxnSpPr>
        <p:spPr bwMode="auto">
          <a:xfrm flipV="1">
            <a:off x="142852" y="1000100"/>
            <a:ext cx="6572304" cy="8"/>
          </a:xfrm>
          <a:prstGeom prst="straightConnector1">
            <a:avLst/>
          </a:prstGeom>
          <a:noFill/>
          <a:ln w="76200" cap="rnd">
            <a:solidFill>
              <a:schemeClr val="bg1">
                <a:lumMod val="50000"/>
              </a:schemeClr>
            </a:solidFill>
            <a:prstDash val="sysDot"/>
            <a:round/>
            <a:headEnd/>
            <a:tailEnd/>
          </a:ln>
        </p:spPr>
      </p:cxnSp>
      <p:sp>
        <p:nvSpPr>
          <p:cNvPr id="17" name="ZoneTexte 16"/>
          <p:cNvSpPr txBox="1"/>
          <p:nvPr/>
        </p:nvSpPr>
        <p:spPr>
          <a:xfrm>
            <a:off x="0" y="1071538"/>
            <a:ext cx="685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1200" b="1" dirty="0" smtClean="0">
                <a:latin typeface="Acceseditionsscript Normal" pitchFamily="50" charset="0"/>
                <a:sym typeface="Wingdings 3"/>
              </a:rPr>
              <a:t> Laisser libre cours à son imagination en choisissant des outils / des couleurs.</a:t>
            </a:r>
          </a:p>
          <a:p>
            <a:pPr>
              <a:lnSpc>
                <a:spcPct val="150000"/>
              </a:lnSpc>
            </a:pPr>
            <a:r>
              <a:rPr lang="fr-FR" sz="1200" b="1" dirty="0" smtClean="0">
                <a:latin typeface="Acceseditionsscript Normal" pitchFamily="50" charset="0"/>
                <a:sym typeface="Wingdings 3"/>
              </a:rPr>
              <a:t> Colorier en respectant un espace délimité.</a:t>
            </a:r>
            <a:endParaRPr lang="fr-FR" sz="1200" b="1" dirty="0">
              <a:latin typeface="Acceseditionsscript Normal" pitchFamily="50" charset="0"/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5786454" y="8929717"/>
            <a:ext cx="1071546" cy="215444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r"/>
            <a:r>
              <a:rPr lang="fr-FR" sz="8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mic Sans MS" pitchFamily="66" charset="0"/>
              </a:rPr>
              <a:t>Christall</a:t>
            </a:r>
            <a:r>
              <a:rPr lang="fr-FR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mic Sans MS" pitchFamily="66" charset="0"/>
              </a:rPr>
              <a:t> Ecole</a:t>
            </a:r>
            <a:endParaRPr lang="fr-FR" sz="800" dirty="0">
              <a:solidFill>
                <a:schemeClr val="tx1">
                  <a:lumMod val="50000"/>
                  <a:lumOff val="5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11" name="Triangle rectangle 10"/>
          <p:cNvSpPr/>
          <p:nvPr/>
        </p:nvSpPr>
        <p:spPr>
          <a:xfrm rot="10800000" flipH="1">
            <a:off x="0" y="0"/>
            <a:ext cx="1357322" cy="785794"/>
          </a:xfrm>
          <a:prstGeom prst="rtTriangle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2" name="Triangle rectangle 11"/>
          <p:cNvSpPr/>
          <p:nvPr/>
        </p:nvSpPr>
        <p:spPr>
          <a:xfrm rot="10800000">
            <a:off x="5500678" y="0"/>
            <a:ext cx="1357322" cy="785794"/>
          </a:xfrm>
          <a:prstGeom prst="rtTriangle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3" name="ZoneTexte 12"/>
          <p:cNvSpPr txBox="1"/>
          <p:nvPr/>
        </p:nvSpPr>
        <p:spPr>
          <a:xfrm>
            <a:off x="5929306" y="0"/>
            <a:ext cx="9286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2400" b="1" dirty="0" smtClean="0">
                <a:solidFill>
                  <a:schemeClr val="bg1"/>
                </a:solidFill>
                <a:latin typeface="Acceseditionsscript Normal" pitchFamily="50" charset="0"/>
              </a:rPr>
              <a:t>N°6</a:t>
            </a:r>
            <a:endParaRPr lang="fr-FR" sz="2400" b="1" dirty="0">
              <a:solidFill>
                <a:schemeClr val="bg1"/>
              </a:solidFill>
              <a:latin typeface="Acceseditionsscript Normal" pitchFamily="50" charset="0"/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0" y="214282"/>
            <a:ext cx="685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b="1" dirty="0" smtClean="0">
                <a:latin typeface="Acceseditionscursive Normal" pitchFamily="50" charset="0"/>
                <a:ea typeface="Always In My Heart" pitchFamily="2" charset="0"/>
              </a:rPr>
              <a:t>Panda</a:t>
            </a:r>
            <a:endParaRPr lang="fr-FR" sz="3600" b="1" dirty="0">
              <a:latin typeface="Acceseditionscursive Normal" pitchFamily="50" charset="0"/>
              <a:ea typeface="Always In My Heart" pitchFamily="2" charset="0"/>
            </a:endParaRPr>
          </a:p>
        </p:txBody>
      </p:sp>
      <p:pic>
        <p:nvPicPr>
          <p:cNvPr id="9220" name="Picture 4" descr="Panda mandala zentangle style linéaire Vecteur Premium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52" y="2357422"/>
            <a:ext cx="6572296" cy="65722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AutoShape 3"/>
          <p:cNvCxnSpPr>
            <a:cxnSpLocks noChangeShapeType="1"/>
          </p:cNvCxnSpPr>
          <p:nvPr/>
        </p:nvCxnSpPr>
        <p:spPr bwMode="auto">
          <a:xfrm flipV="1">
            <a:off x="142852" y="1785918"/>
            <a:ext cx="6572304" cy="8"/>
          </a:xfrm>
          <a:prstGeom prst="straightConnector1">
            <a:avLst/>
          </a:prstGeom>
          <a:noFill/>
          <a:ln w="76200" cap="rnd">
            <a:solidFill>
              <a:schemeClr val="bg1">
                <a:lumMod val="50000"/>
              </a:schemeClr>
            </a:solidFill>
            <a:prstDash val="sysDot"/>
            <a:round/>
            <a:headEnd/>
            <a:tailEnd/>
          </a:ln>
        </p:spPr>
      </p:cxnSp>
      <p:cxnSp>
        <p:nvCxnSpPr>
          <p:cNvPr id="16" name="AutoShape 3"/>
          <p:cNvCxnSpPr>
            <a:cxnSpLocks noChangeShapeType="1"/>
          </p:cNvCxnSpPr>
          <p:nvPr/>
        </p:nvCxnSpPr>
        <p:spPr bwMode="auto">
          <a:xfrm flipV="1">
            <a:off x="142852" y="1000100"/>
            <a:ext cx="6572304" cy="8"/>
          </a:xfrm>
          <a:prstGeom prst="straightConnector1">
            <a:avLst/>
          </a:prstGeom>
          <a:noFill/>
          <a:ln w="76200" cap="rnd">
            <a:solidFill>
              <a:schemeClr val="bg1">
                <a:lumMod val="50000"/>
              </a:schemeClr>
            </a:solidFill>
            <a:prstDash val="sysDot"/>
            <a:round/>
            <a:headEnd/>
            <a:tailEnd/>
          </a:ln>
        </p:spPr>
      </p:cxnSp>
      <p:sp>
        <p:nvSpPr>
          <p:cNvPr id="17" name="ZoneTexte 16"/>
          <p:cNvSpPr txBox="1"/>
          <p:nvPr/>
        </p:nvSpPr>
        <p:spPr>
          <a:xfrm>
            <a:off x="0" y="1071538"/>
            <a:ext cx="685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1200" b="1" dirty="0" smtClean="0">
                <a:latin typeface="Acceseditionsscript Normal" pitchFamily="50" charset="0"/>
                <a:sym typeface="Wingdings 3"/>
              </a:rPr>
              <a:t> Laisser libre cours à son imagination en choisissant des outils / des couleurs.</a:t>
            </a:r>
          </a:p>
          <a:p>
            <a:pPr>
              <a:lnSpc>
                <a:spcPct val="150000"/>
              </a:lnSpc>
            </a:pPr>
            <a:r>
              <a:rPr lang="fr-FR" sz="1200" b="1" dirty="0" smtClean="0">
                <a:latin typeface="Acceseditionsscript Normal" pitchFamily="50" charset="0"/>
                <a:sym typeface="Wingdings 3"/>
              </a:rPr>
              <a:t> Colorier en respectant un espace délimité.</a:t>
            </a:r>
            <a:endParaRPr lang="fr-FR" sz="1200" b="1" dirty="0">
              <a:latin typeface="Acceseditionsscript Normal" pitchFamily="50" charset="0"/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5786454" y="8929717"/>
            <a:ext cx="1071546" cy="215444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r"/>
            <a:r>
              <a:rPr lang="fr-FR" sz="8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mic Sans MS" pitchFamily="66" charset="0"/>
              </a:rPr>
              <a:t>Christall</a:t>
            </a:r>
            <a:r>
              <a:rPr lang="fr-FR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mic Sans MS" pitchFamily="66" charset="0"/>
              </a:rPr>
              <a:t> Ecole</a:t>
            </a:r>
            <a:endParaRPr lang="fr-FR" sz="800" dirty="0">
              <a:solidFill>
                <a:schemeClr val="tx1">
                  <a:lumMod val="50000"/>
                  <a:lumOff val="5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11" name="Triangle rectangle 10"/>
          <p:cNvSpPr/>
          <p:nvPr/>
        </p:nvSpPr>
        <p:spPr>
          <a:xfrm rot="10800000" flipH="1">
            <a:off x="0" y="0"/>
            <a:ext cx="1357322" cy="785794"/>
          </a:xfrm>
          <a:prstGeom prst="rtTriangle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2" name="Triangle rectangle 11"/>
          <p:cNvSpPr/>
          <p:nvPr/>
        </p:nvSpPr>
        <p:spPr>
          <a:xfrm rot="10800000">
            <a:off x="5500678" y="0"/>
            <a:ext cx="1357322" cy="785794"/>
          </a:xfrm>
          <a:prstGeom prst="rtTriangle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3" name="ZoneTexte 12"/>
          <p:cNvSpPr txBox="1"/>
          <p:nvPr/>
        </p:nvSpPr>
        <p:spPr>
          <a:xfrm>
            <a:off x="5929306" y="0"/>
            <a:ext cx="9286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2400" b="1" dirty="0" smtClean="0">
                <a:solidFill>
                  <a:schemeClr val="bg1"/>
                </a:solidFill>
                <a:latin typeface="Acceseditionsscript Normal" pitchFamily="50" charset="0"/>
              </a:rPr>
              <a:t>N°7</a:t>
            </a:r>
            <a:endParaRPr lang="fr-FR" sz="2400" b="1" dirty="0">
              <a:solidFill>
                <a:schemeClr val="bg1"/>
              </a:solidFill>
              <a:latin typeface="Acceseditionsscript Normal" pitchFamily="50" charset="0"/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0" y="214282"/>
            <a:ext cx="685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b="1" dirty="0" smtClean="0">
                <a:latin typeface="Acceseditionscursive Normal" pitchFamily="50" charset="0"/>
                <a:ea typeface="Always In My Heart" pitchFamily="2" charset="0"/>
              </a:rPr>
              <a:t>Chat royal</a:t>
            </a:r>
            <a:endParaRPr lang="fr-FR" sz="3600" b="1" dirty="0">
              <a:latin typeface="Acceseditionscursive Normal" pitchFamily="50" charset="0"/>
              <a:ea typeface="Always In My Heart" pitchFamily="2" charset="0"/>
            </a:endParaRPr>
          </a:p>
        </p:txBody>
      </p:sp>
      <p:pic>
        <p:nvPicPr>
          <p:cNvPr id="22534" name="Picture 6" descr="Illustration de chat, mandala zentangle dans un livre de coloriage de style linéaire Vecteur Premium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2852" y="2285984"/>
            <a:ext cx="6572296" cy="65722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AutoShape 3"/>
          <p:cNvCxnSpPr>
            <a:cxnSpLocks noChangeShapeType="1"/>
          </p:cNvCxnSpPr>
          <p:nvPr/>
        </p:nvCxnSpPr>
        <p:spPr bwMode="auto">
          <a:xfrm flipV="1">
            <a:off x="142852" y="1785918"/>
            <a:ext cx="6572304" cy="8"/>
          </a:xfrm>
          <a:prstGeom prst="straightConnector1">
            <a:avLst/>
          </a:prstGeom>
          <a:noFill/>
          <a:ln w="76200" cap="rnd">
            <a:solidFill>
              <a:schemeClr val="bg1">
                <a:lumMod val="50000"/>
              </a:schemeClr>
            </a:solidFill>
            <a:prstDash val="sysDot"/>
            <a:round/>
            <a:headEnd/>
            <a:tailEnd/>
          </a:ln>
        </p:spPr>
      </p:cxnSp>
      <p:cxnSp>
        <p:nvCxnSpPr>
          <p:cNvPr id="16" name="AutoShape 3"/>
          <p:cNvCxnSpPr>
            <a:cxnSpLocks noChangeShapeType="1"/>
          </p:cNvCxnSpPr>
          <p:nvPr/>
        </p:nvCxnSpPr>
        <p:spPr bwMode="auto">
          <a:xfrm flipV="1">
            <a:off x="142852" y="1000100"/>
            <a:ext cx="6572304" cy="8"/>
          </a:xfrm>
          <a:prstGeom prst="straightConnector1">
            <a:avLst/>
          </a:prstGeom>
          <a:noFill/>
          <a:ln w="76200" cap="rnd">
            <a:solidFill>
              <a:schemeClr val="bg1">
                <a:lumMod val="50000"/>
              </a:schemeClr>
            </a:solidFill>
            <a:prstDash val="sysDot"/>
            <a:round/>
            <a:headEnd/>
            <a:tailEnd/>
          </a:ln>
        </p:spPr>
      </p:cxnSp>
      <p:sp>
        <p:nvSpPr>
          <p:cNvPr id="17" name="ZoneTexte 16"/>
          <p:cNvSpPr txBox="1"/>
          <p:nvPr/>
        </p:nvSpPr>
        <p:spPr>
          <a:xfrm>
            <a:off x="0" y="1071538"/>
            <a:ext cx="685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1200" b="1" dirty="0" smtClean="0">
                <a:latin typeface="Acceseditionsscript Normal" pitchFamily="50" charset="0"/>
                <a:sym typeface="Wingdings 3"/>
              </a:rPr>
              <a:t> Laisser libre cours à son imagination en choisissant des outils / des couleurs.</a:t>
            </a:r>
          </a:p>
          <a:p>
            <a:pPr>
              <a:lnSpc>
                <a:spcPct val="150000"/>
              </a:lnSpc>
            </a:pPr>
            <a:r>
              <a:rPr lang="fr-FR" sz="1200" b="1" dirty="0" smtClean="0">
                <a:latin typeface="Acceseditionsscript Normal" pitchFamily="50" charset="0"/>
                <a:sym typeface="Wingdings 3"/>
              </a:rPr>
              <a:t> Colorier en respectant un espace délimité.</a:t>
            </a:r>
            <a:endParaRPr lang="fr-FR" sz="1200" b="1" dirty="0">
              <a:latin typeface="Acceseditionsscript Normal" pitchFamily="50" charset="0"/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5786454" y="8929717"/>
            <a:ext cx="1071546" cy="215444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r"/>
            <a:r>
              <a:rPr lang="fr-FR" sz="8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mic Sans MS" pitchFamily="66" charset="0"/>
              </a:rPr>
              <a:t>Christall</a:t>
            </a:r>
            <a:r>
              <a:rPr lang="fr-FR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mic Sans MS" pitchFamily="66" charset="0"/>
              </a:rPr>
              <a:t> Ecole</a:t>
            </a:r>
            <a:endParaRPr lang="fr-FR" sz="800" dirty="0">
              <a:solidFill>
                <a:schemeClr val="tx1">
                  <a:lumMod val="50000"/>
                  <a:lumOff val="5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11" name="Triangle rectangle 10"/>
          <p:cNvSpPr/>
          <p:nvPr/>
        </p:nvSpPr>
        <p:spPr>
          <a:xfrm rot="10800000" flipH="1">
            <a:off x="0" y="0"/>
            <a:ext cx="1357322" cy="785794"/>
          </a:xfrm>
          <a:prstGeom prst="rtTriangle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2" name="Triangle rectangle 11"/>
          <p:cNvSpPr/>
          <p:nvPr/>
        </p:nvSpPr>
        <p:spPr>
          <a:xfrm rot="10800000">
            <a:off x="5500678" y="0"/>
            <a:ext cx="1357322" cy="785794"/>
          </a:xfrm>
          <a:prstGeom prst="rtTriangle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3" name="ZoneTexte 12"/>
          <p:cNvSpPr txBox="1"/>
          <p:nvPr/>
        </p:nvSpPr>
        <p:spPr>
          <a:xfrm>
            <a:off x="5929306" y="0"/>
            <a:ext cx="9286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2400" b="1" dirty="0" smtClean="0">
                <a:solidFill>
                  <a:schemeClr val="bg1"/>
                </a:solidFill>
                <a:latin typeface="Acceseditionsscript Normal" pitchFamily="50" charset="0"/>
              </a:rPr>
              <a:t>N°8</a:t>
            </a:r>
            <a:endParaRPr lang="fr-FR" sz="2400" b="1" dirty="0">
              <a:solidFill>
                <a:schemeClr val="bg1"/>
              </a:solidFill>
              <a:latin typeface="Acceseditionsscript Normal" pitchFamily="50" charset="0"/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0" y="214282"/>
            <a:ext cx="685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b="1" dirty="0" smtClean="0">
                <a:latin typeface="Acceseditionscursive Normal" pitchFamily="50" charset="0"/>
                <a:ea typeface="Always In My Heart" pitchFamily="2" charset="0"/>
              </a:rPr>
              <a:t>Roi Lion</a:t>
            </a:r>
            <a:endParaRPr lang="fr-FR" sz="3600" b="1" dirty="0">
              <a:latin typeface="Acceseditionscursive Normal" pitchFamily="50" charset="0"/>
              <a:ea typeface="Always In My Heart" pitchFamily="2" charset="0"/>
            </a:endParaRPr>
          </a:p>
        </p:txBody>
      </p:sp>
      <p:pic>
        <p:nvPicPr>
          <p:cNvPr id="23556" name="Picture 4" descr="Illustration de lion, mandala zentangle dans un livre de coloriage de style linéaire Vecteur Premium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2852" y="2214546"/>
            <a:ext cx="6572296" cy="65722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AutoShape 3"/>
          <p:cNvCxnSpPr>
            <a:cxnSpLocks noChangeShapeType="1"/>
          </p:cNvCxnSpPr>
          <p:nvPr/>
        </p:nvCxnSpPr>
        <p:spPr bwMode="auto">
          <a:xfrm flipV="1">
            <a:off x="142852" y="1785918"/>
            <a:ext cx="6572304" cy="8"/>
          </a:xfrm>
          <a:prstGeom prst="straightConnector1">
            <a:avLst/>
          </a:prstGeom>
          <a:noFill/>
          <a:ln w="76200" cap="rnd">
            <a:solidFill>
              <a:schemeClr val="bg1">
                <a:lumMod val="50000"/>
              </a:schemeClr>
            </a:solidFill>
            <a:prstDash val="sysDot"/>
            <a:round/>
            <a:headEnd/>
            <a:tailEnd/>
          </a:ln>
        </p:spPr>
      </p:cxnSp>
      <p:cxnSp>
        <p:nvCxnSpPr>
          <p:cNvPr id="16" name="AutoShape 3"/>
          <p:cNvCxnSpPr>
            <a:cxnSpLocks noChangeShapeType="1"/>
          </p:cNvCxnSpPr>
          <p:nvPr/>
        </p:nvCxnSpPr>
        <p:spPr bwMode="auto">
          <a:xfrm flipV="1">
            <a:off x="142852" y="1000100"/>
            <a:ext cx="6572304" cy="8"/>
          </a:xfrm>
          <a:prstGeom prst="straightConnector1">
            <a:avLst/>
          </a:prstGeom>
          <a:noFill/>
          <a:ln w="76200" cap="rnd">
            <a:solidFill>
              <a:schemeClr val="bg1">
                <a:lumMod val="50000"/>
              </a:schemeClr>
            </a:solidFill>
            <a:prstDash val="sysDot"/>
            <a:round/>
            <a:headEnd/>
            <a:tailEnd/>
          </a:ln>
        </p:spPr>
      </p:cxnSp>
      <p:sp>
        <p:nvSpPr>
          <p:cNvPr id="17" name="ZoneTexte 16"/>
          <p:cNvSpPr txBox="1"/>
          <p:nvPr/>
        </p:nvSpPr>
        <p:spPr>
          <a:xfrm>
            <a:off x="0" y="1071538"/>
            <a:ext cx="685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1200" b="1" dirty="0" smtClean="0">
                <a:latin typeface="Acceseditionsscript Normal" pitchFamily="50" charset="0"/>
                <a:sym typeface="Wingdings 3"/>
              </a:rPr>
              <a:t> Laisser libre cours à son imagination en choisissant des outils / des couleurs.</a:t>
            </a:r>
          </a:p>
          <a:p>
            <a:pPr>
              <a:lnSpc>
                <a:spcPct val="150000"/>
              </a:lnSpc>
            </a:pPr>
            <a:r>
              <a:rPr lang="fr-FR" sz="1200" b="1" dirty="0" smtClean="0">
                <a:latin typeface="Acceseditionsscript Normal" pitchFamily="50" charset="0"/>
                <a:sym typeface="Wingdings 3"/>
              </a:rPr>
              <a:t> Colorier en respectant un espace délimité.</a:t>
            </a:r>
            <a:endParaRPr lang="fr-FR" sz="1200" b="1" dirty="0">
              <a:latin typeface="Acceseditionsscript Normal" pitchFamily="50" charset="0"/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5786454" y="8929717"/>
            <a:ext cx="1071546" cy="215444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r"/>
            <a:r>
              <a:rPr lang="fr-FR" sz="8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mic Sans MS" pitchFamily="66" charset="0"/>
              </a:rPr>
              <a:t>Christall</a:t>
            </a:r>
            <a:r>
              <a:rPr lang="fr-FR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mic Sans MS" pitchFamily="66" charset="0"/>
              </a:rPr>
              <a:t> Ecole</a:t>
            </a:r>
            <a:endParaRPr lang="fr-FR" sz="800" dirty="0">
              <a:solidFill>
                <a:schemeClr val="tx1">
                  <a:lumMod val="50000"/>
                  <a:lumOff val="5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11" name="Triangle rectangle 10"/>
          <p:cNvSpPr/>
          <p:nvPr/>
        </p:nvSpPr>
        <p:spPr>
          <a:xfrm rot="10800000" flipH="1">
            <a:off x="0" y="0"/>
            <a:ext cx="1357322" cy="785794"/>
          </a:xfrm>
          <a:prstGeom prst="rtTriangle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2" name="Triangle rectangle 11"/>
          <p:cNvSpPr/>
          <p:nvPr/>
        </p:nvSpPr>
        <p:spPr>
          <a:xfrm rot="10800000">
            <a:off x="5500678" y="0"/>
            <a:ext cx="1357322" cy="785794"/>
          </a:xfrm>
          <a:prstGeom prst="rtTriangle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3" name="ZoneTexte 12"/>
          <p:cNvSpPr txBox="1"/>
          <p:nvPr/>
        </p:nvSpPr>
        <p:spPr>
          <a:xfrm>
            <a:off x="5929306" y="0"/>
            <a:ext cx="9286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2400" b="1" dirty="0" smtClean="0">
                <a:solidFill>
                  <a:schemeClr val="bg1"/>
                </a:solidFill>
                <a:latin typeface="Acceseditionsscript Normal" pitchFamily="50" charset="0"/>
              </a:rPr>
              <a:t>N°9</a:t>
            </a:r>
            <a:endParaRPr lang="fr-FR" sz="2400" b="1" dirty="0">
              <a:solidFill>
                <a:schemeClr val="bg1"/>
              </a:solidFill>
              <a:latin typeface="Acceseditionsscript Normal" pitchFamily="50" charset="0"/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0" y="214282"/>
            <a:ext cx="685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b="1" dirty="0" smtClean="0">
                <a:latin typeface="Acceseditionscursive Normal" pitchFamily="50" charset="0"/>
                <a:ea typeface="Always In My Heart" pitchFamily="2" charset="0"/>
              </a:rPr>
              <a:t>Loup Garou</a:t>
            </a:r>
            <a:endParaRPr lang="fr-FR" sz="3600" b="1" dirty="0">
              <a:latin typeface="Acceseditionscursive Normal" pitchFamily="50" charset="0"/>
              <a:ea typeface="Always In My Heart" pitchFamily="2" charset="0"/>
            </a:endParaRPr>
          </a:p>
        </p:txBody>
      </p:sp>
      <p:pic>
        <p:nvPicPr>
          <p:cNvPr id="24580" name="Picture 4" descr="Illustration de loup, conception de mandala zentangle et tshirt Vecteur Premium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2852" y="1928794"/>
            <a:ext cx="6572296" cy="65722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AutoShape 3"/>
          <p:cNvCxnSpPr>
            <a:cxnSpLocks noChangeShapeType="1"/>
          </p:cNvCxnSpPr>
          <p:nvPr/>
        </p:nvCxnSpPr>
        <p:spPr bwMode="auto">
          <a:xfrm flipV="1">
            <a:off x="142852" y="1785918"/>
            <a:ext cx="6572304" cy="8"/>
          </a:xfrm>
          <a:prstGeom prst="straightConnector1">
            <a:avLst/>
          </a:prstGeom>
          <a:noFill/>
          <a:ln w="76200" cap="rnd">
            <a:solidFill>
              <a:schemeClr val="bg1">
                <a:lumMod val="50000"/>
              </a:schemeClr>
            </a:solidFill>
            <a:prstDash val="sysDot"/>
            <a:round/>
            <a:headEnd/>
            <a:tailEnd/>
          </a:ln>
        </p:spPr>
      </p:cxnSp>
      <p:cxnSp>
        <p:nvCxnSpPr>
          <p:cNvPr id="16" name="AutoShape 3"/>
          <p:cNvCxnSpPr>
            <a:cxnSpLocks noChangeShapeType="1"/>
          </p:cNvCxnSpPr>
          <p:nvPr/>
        </p:nvCxnSpPr>
        <p:spPr bwMode="auto">
          <a:xfrm flipV="1">
            <a:off x="142852" y="1000100"/>
            <a:ext cx="6572304" cy="8"/>
          </a:xfrm>
          <a:prstGeom prst="straightConnector1">
            <a:avLst/>
          </a:prstGeom>
          <a:noFill/>
          <a:ln w="76200" cap="rnd">
            <a:solidFill>
              <a:schemeClr val="bg1">
                <a:lumMod val="50000"/>
              </a:schemeClr>
            </a:solidFill>
            <a:prstDash val="sysDot"/>
            <a:round/>
            <a:headEnd/>
            <a:tailEnd/>
          </a:ln>
        </p:spPr>
      </p:cxnSp>
      <p:sp>
        <p:nvSpPr>
          <p:cNvPr id="17" name="ZoneTexte 16"/>
          <p:cNvSpPr txBox="1"/>
          <p:nvPr/>
        </p:nvSpPr>
        <p:spPr>
          <a:xfrm>
            <a:off x="0" y="1071538"/>
            <a:ext cx="685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1200" b="1" dirty="0" smtClean="0">
                <a:latin typeface="Acceseditionsscript Normal" pitchFamily="50" charset="0"/>
                <a:sym typeface="Wingdings 3"/>
              </a:rPr>
              <a:t> Laisser libre cours à son imagination en choisissant des outils / des couleurs.</a:t>
            </a:r>
          </a:p>
          <a:p>
            <a:pPr>
              <a:lnSpc>
                <a:spcPct val="150000"/>
              </a:lnSpc>
            </a:pPr>
            <a:r>
              <a:rPr lang="fr-FR" sz="1200" b="1" dirty="0" smtClean="0">
                <a:latin typeface="Acceseditionsscript Normal" pitchFamily="50" charset="0"/>
                <a:sym typeface="Wingdings 3"/>
              </a:rPr>
              <a:t> Colorier en respectant un espace délimité.</a:t>
            </a:r>
            <a:endParaRPr lang="fr-FR" sz="1200" b="1" dirty="0">
              <a:latin typeface="Acceseditionsscript Normal" pitchFamily="50" charset="0"/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5786454" y="8929717"/>
            <a:ext cx="1071546" cy="215444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r"/>
            <a:r>
              <a:rPr lang="fr-FR" sz="8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mic Sans MS" pitchFamily="66" charset="0"/>
              </a:rPr>
              <a:t>Christall</a:t>
            </a:r>
            <a:r>
              <a:rPr lang="fr-FR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mic Sans MS" pitchFamily="66" charset="0"/>
              </a:rPr>
              <a:t> Ecole</a:t>
            </a:r>
            <a:endParaRPr lang="fr-FR" sz="800" dirty="0">
              <a:solidFill>
                <a:schemeClr val="tx1">
                  <a:lumMod val="50000"/>
                  <a:lumOff val="5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11" name="Triangle rectangle 10"/>
          <p:cNvSpPr/>
          <p:nvPr/>
        </p:nvSpPr>
        <p:spPr>
          <a:xfrm rot="10800000" flipH="1">
            <a:off x="0" y="0"/>
            <a:ext cx="1357322" cy="785794"/>
          </a:xfrm>
          <a:prstGeom prst="rtTriangle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2" name="Triangle rectangle 11"/>
          <p:cNvSpPr/>
          <p:nvPr/>
        </p:nvSpPr>
        <p:spPr>
          <a:xfrm rot="10800000">
            <a:off x="5500678" y="0"/>
            <a:ext cx="1357322" cy="785794"/>
          </a:xfrm>
          <a:prstGeom prst="rtTriangle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3" name="ZoneTexte 12"/>
          <p:cNvSpPr txBox="1"/>
          <p:nvPr/>
        </p:nvSpPr>
        <p:spPr>
          <a:xfrm>
            <a:off x="5929306" y="0"/>
            <a:ext cx="9286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2400" b="1" dirty="0" smtClean="0">
                <a:solidFill>
                  <a:schemeClr val="bg1"/>
                </a:solidFill>
                <a:latin typeface="Acceseditionsscript Normal" pitchFamily="50" charset="0"/>
              </a:rPr>
              <a:t>N°10</a:t>
            </a:r>
            <a:endParaRPr lang="fr-FR" sz="2400" b="1" dirty="0">
              <a:solidFill>
                <a:schemeClr val="bg1"/>
              </a:solidFill>
              <a:latin typeface="Acceseditionsscript Normal" pitchFamily="50" charset="0"/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0" y="214282"/>
            <a:ext cx="685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b="1" dirty="0" smtClean="0">
                <a:latin typeface="Acceseditionscursive Normal" pitchFamily="50" charset="0"/>
                <a:ea typeface="Always In My Heart" pitchFamily="2" charset="0"/>
              </a:rPr>
              <a:t>Eléphant</a:t>
            </a:r>
            <a:endParaRPr lang="fr-FR" sz="3600" b="1" dirty="0">
              <a:latin typeface="Acceseditionscursive Normal" pitchFamily="50" charset="0"/>
              <a:ea typeface="Always In My Heart" pitchFamily="2" charset="0"/>
            </a:endParaRPr>
          </a:p>
        </p:txBody>
      </p:sp>
      <p:pic>
        <p:nvPicPr>
          <p:cNvPr id="25604" name="Picture 4" descr="Illustration d'éléphant, mandala zentangle dans un livre de coloriage de style linéaire Vecteur Premium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2852" y="2143108"/>
            <a:ext cx="6572296" cy="65722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</TotalTime>
  <Words>138</Words>
  <Application>Microsoft Office PowerPoint</Application>
  <PresentationFormat>Affichage à l'écran (4:3)</PresentationFormat>
  <Paragraphs>25</Paragraphs>
  <Slides>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Thème Office</vt:lpstr>
      <vt:lpstr>Diapositive 1</vt:lpstr>
      <vt:lpstr>Diapositive 2</vt:lpstr>
      <vt:lpstr>Diapositive 3</vt:lpstr>
      <vt:lpstr>Diapositive 4</vt:lpstr>
      <vt:lpstr>Diapositive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Ophélie</dc:creator>
  <cp:lastModifiedBy>Ophélie</cp:lastModifiedBy>
  <cp:revision>35</cp:revision>
  <dcterms:created xsi:type="dcterms:W3CDTF">2016-12-24T08:25:51Z</dcterms:created>
  <dcterms:modified xsi:type="dcterms:W3CDTF">2020-10-20T13:31:00Z</dcterms:modified>
</cp:coreProperties>
</file>