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</p:sldIdLst>
  <p:sldSz cx="12801600" cy="9601200" type="A3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54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20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5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42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15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79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97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84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32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84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42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EA514-0B15-430D-87F3-C0015562692F}" type="datetimeFigureOut">
              <a:rPr lang="fr-FR" smtClean="0"/>
              <a:t>27/08/2023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75182-FBDF-463F-9A3E-6110A7FCA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81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6340C49-27DA-17FA-168C-CED303E27FD0}"/>
              </a:ext>
            </a:extLst>
          </p:cNvPr>
          <p:cNvSpPr/>
          <p:nvPr/>
        </p:nvSpPr>
        <p:spPr>
          <a:xfrm rot="16200000">
            <a:off x="9483394" y="6251635"/>
            <a:ext cx="3156658" cy="3441278"/>
          </a:xfrm>
          <a:prstGeom prst="rect">
            <a:avLst/>
          </a:prstGeom>
          <a:pattFill prst="lt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A296D6-3A22-41D7-05AC-5D71CB4D1888}"/>
              </a:ext>
            </a:extLst>
          </p:cNvPr>
          <p:cNvSpPr/>
          <p:nvPr/>
        </p:nvSpPr>
        <p:spPr>
          <a:xfrm rot="16200000">
            <a:off x="7568861" y="1129848"/>
            <a:ext cx="3056529" cy="7370474"/>
          </a:xfrm>
          <a:prstGeom prst="rect">
            <a:avLst/>
          </a:prstGeom>
          <a:pattFill prst="ltUp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EC9AE7-5AE7-2C11-FEBC-F51DAC6A73BC}"/>
              </a:ext>
            </a:extLst>
          </p:cNvPr>
          <p:cNvSpPr/>
          <p:nvPr/>
        </p:nvSpPr>
        <p:spPr>
          <a:xfrm rot="16200000">
            <a:off x="9459006" y="-101092"/>
            <a:ext cx="3213239" cy="3471949"/>
          </a:xfrm>
          <a:prstGeom prst="rect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850136D-716F-5551-5162-B9DBAE82EF60}"/>
              </a:ext>
            </a:extLst>
          </p:cNvPr>
          <p:cNvSpPr txBox="1"/>
          <p:nvPr/>
        </p:nvSpPr>
        <p:spPr>
          <a:xfrm rot="16200000">
            <a:off x="10438736" y="1407098"/>
            <a:ext cx="323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GeosansLight" panose="02000603020000020003" pitchFamily="2" charset="0"/>
              </a:rPr>
              <a:t>DEMAIN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3191797-4AC3-6A42-5664-65ABD99EE00B}"/>
              </a:ext>
            </a:extLst>
          </p:cNvPr>
          <p:cNvSpPr txBox="1"/>
          <p:nvPr/>
        </p:nvSpPr>
        <p:spPr>
          <a:xfrm rot="16200000">
            <a:off x="10478519" y="7761261"/>
            <a:ext cx="315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GeosansLight" panose="02000603020000020003" pitchFamily="2" charset="0"/>
              </a:rPr>
              <a:t>HIER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4F5195A-D786-5750-30DA-D8DD67A80C06}"/>
              </a:ext>
            </a:extLst>
          </p:cNvPr>
          <p:cNvSpPr txBox="1"/>
          <p:nvPr/>
        </p:nvSpPr>
        <p:spPr>
          <a:xfrm rot="16200000">
            <a:off x="10988671" y="4578773"/>
            <a:ext cx="3107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GeosansLight" panose="02000603020000020003" pitchFamily="2" charset="0"/>
              </a:rPr>
              <a:t>AUJOURD’HUI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9CDE37-37A7-1B8A-5C1C-533D28B1E3DA}"/>
              </a:ext>
            </a:extLst>
          </p:cNvPr>
          <p:cNvSpPr/>
          <p:nvPr/>
        </p:nvSpPr>
        <p:spPr>
          <a:xfrm rot="16200000">
            <a:off x="1611367" y="-1592130"/>
            <a:ext cx="9578867" cy="1276312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59F114-461F-1878-3460-197CFA78E4D0}"/>
              </a:ext>
            </a:extLst>
          </p:cNvPr>
          <p:cNvSpPr/>
          <p:nvPr/>
        </p:nvSpPr>
        <p:spPr>
          <a:xfrm rot="16200000">
            <a:off x="437141" y="677329"/>
            <a:ext cx="9500008" cy="8246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4AC93EC-68C5-6892-DA62-8FEEA2698A5C}"/>
              </a:ext>
            </a:extLst>
          </p:cNvPr>
          <p:cNvSpPr/>
          <p:nvPr/>
        </p:nvSpPr>
        <p:spPr>
          <a:xfrm rot="5400000">
            <a:off x="8070063" y="4306180"/>
            <a:ext cx="994348" cy="102129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F6951E7-87F4-010C-BA08-814FD5240147}"/>
              </a:ext>
            </a:extLst>
          </p:cNvPr>
          <p:cNvSpPr/>
          <p:nvPr/>
        </p:nvSpPr>
        <p:spPr>
          <a:xfrm rot="5400000">
            <a:off x="8460099" y="4706786"/>
            <a:ext cx="214274" cy="22008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7D13D198-212D-C3CD-28F4-E5619C9E6E8F}"/>
              </a:ext>
            </a:extLst>
          </p:cNvPr>
          <p:cNvCxnSpPr>
            <a:cxnSpLocks/>
          </p:cNvCxnSpPr>
          <p:nvPr/>
        </p:nvCxnSpPr>
        <p:spPr>
          <a:xfrm rot="5400000">
            <a:off x="7596351" y="2577835"/>
            <a:ext cx="2802791" cy="663806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9E13264-FBD5-293A-1D1B-9FA2EF2832CB}"/>
              </a:ext>
            </a:extLst>
          </p:cNvPr>
          <p:cNvCxnSpPr/>
          <p:nvPr/>
        </p:nvCxnSpPr>
        <p:spPr>
          <a:xfrm rot="5400000" flipV="1">
            <a:off x="7557897" y="6433379"/>
            <a:ext cx="2902566" cy="663806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A3C8CDE2-1109-BD98-E569-5A0FBD26BAB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45805">
            <a:off x="7600490" y="1204451"/>
            <a:ext cx="1421629" cy="1384125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30EF522F-11F2-EDD8-9F7A-4256E3A72404}"/>
              </a:ext>
            </a:extLst>
          </p:cNvPr>
          <p:cNvSpPr txBox="1"/>
          <p:nvPr/>
        </p:nvSpPr>
        <p:spPr>
          <a:xfrm rot="16200000">
            <a:off x="5643509" y="4466267"/>
            <a:ext cx="3993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  <a:latin typeface="GeosansLight" panose="02000603020000020003" pitchFamily="2" charset="0"/>
              </a:rPr>
              <a:t>TOURNONS LA ROUE POUR DECOUVRIR LES JOURS QUI NOUS ENTOURENT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EA17C9D-73C3-A4F2-81F6-439BDA7D0648}"/>
              </a:ext>
            </a:extLst>
          </p:cNvPr>
          <p:cNvSpPr txBox="1"/>
          <p:nvPr/>
        </p:nvSpPr>
        <p:spPr>
          <a:xfrm rot="16200000">
            <a:off x="-4373312" y="4305436"/>
            <a:ext cx="9578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atin typeface="GeosansLight" panose="02000603020000020003" pitchFamily="2" charset="0"/>
              </a:rPr>
              <a:t>LA DATE DU JOUR</a:t>
            </a:r>
          </a:p>
        </p:txBody>
      </p:sp>
    </p:spTree>
    <p:extLst>
      <p:ext uri="{BB962C8B-B14F-4D97-AF65-F5344CB8AC3E}">
        <p14:creationId xmlns:p14="http://schemas.microsoft.com/office/powerpoint/2010/main" val="107756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>
            <a:extLst>
              <a:ext uri="{FF2B5EF4-FFF2-40B4-BE49-F238E27FC236}">
                <a16:creationId xmlns:a16="http://schemas.microsoft.com/office/drawing/2014/main" id="{FA48FFF5-4CC5-81CD-44B8-ACEBE136B9A7}"/>
              </a:ext>
            </a:extLst>
          </p:cNvPr>
          <p:cNvSpPr/>
          <p:nvPr/>
        </p:nvSpPr>
        <p:spPr>
          <a:xfrm>
            <a:off x="2798064" y="1225296"/>
            <a:ext cx="6766560" cy="6693408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GeosansLight" panose="02000603020000020003" pitchFamily="2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9B39A9-0F9D-118D-ACCC-3FB3F13EA1B4}"/>
              </a:ext>
            </a:extLst>
          </p:cNvPr>
          <p:cNvSpPr/>
          <p:nvPr/>
        </p:nvSpPr>
        <p:spPr>
          <a:xfrm>
            <a:off x="5700148" y="4093113"/>
            <a:ext cx="962938" cy="96032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GeosansLight" panose="02000603020000020003" pitchFamily="2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9309CB0-45BA-A781-3727-5D5B7369431A}"/>
              </a:ext>
            </a:extLst>
          </p:cNvPr>
          <p:cNvSpPr/>
          <p:nvPr/>
        </p:nvSpPr>
        <p:spPr>
          <a:xfrm>
            <a:off x="6076609" y="4468527"/>
            <a:ext cx="207506" cy="2069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GeosansLight" panose="02000603020000020003" pitchFamily="2" charset="0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26C8281-8B34-108C-69F3-5A9AB1F39912}"/>
              </a:ext>
            </a:extLst>
          </p:cNvPr>
          <p:cNvCxnSpPr/>
          <p:nvPr/>
        </p:nvCxnSpPr>
        <p:spPr>
          <a:xfrm flipV="1">
            <a:off x="6180362" y="1225296"/>
            <a:ext cx="0" cy="33467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F3070EEE-D48C-B1C9-04AC-1DF0CED87B74}"/>
              </a:ext>
            </a:extLst>
          </p:cNvPr>
          <p:cNvCxnSpPr>
            <a:cxnSpLocks/>
          </p:cNvCxnSpPr>
          <p:nvPr/>
        </p:nvCxnSpPr>
        <p:spPr>
          <a:xfrm flipV="1">
            <a:off x="6180362" y="2489862"/>
            <a:ext cx="2607838" cy="20876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0AFE55E-11B8-A52C-8265-6925E756E38E}"/>
              </a:ext>
            </a:extLst>
          </p:cNvPr>
          <p:cNvCxnSpPr>
            <a:cxnSpLocks/>
          </p:cNvCxnSpPr>
          <p:nvPr/>
        </p:nvCxnSpPr>
        <p:spPr>
          <a:xfrm>
            <a:off x="6172907" y="4577551"/>
            <a:ext cx="3253841" cy="7655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753CF6B0-D899-D33C-4F8E-0D031F786AB5}"/>
              </a:ext>
            </a:extLst>
          </p:cNvPr>
          <p:cNvCxnSpPr>
            <a:cxnSpLocks/>
          </p:cNvCxnSpPr>
          <p:nvPr/>
        </p:nvCxnSpPr>
        <p:spPr>
          <a:xfrm>
            <a:off x="6208552" y="4593658"/>
            <a:ext cx="1453276" cy="30140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5E16DB6D-3AEB-DE8A-4DB1-EB986C7F7163}"/>
              </a:ext>
            </a:extLst>
          </p:cNvPr>
          <p:cNvCxnSpPr>
            <a:cxnSpLocks/>
          </p:cNvCxnSpPr>
          <p:nvPr/>
        </p:nvCxnSpPr>
        <p:spPr>
          <a:xfrm>
            <a:off x="3578511" y="2489862"/>
            <a:ext cx="2606076" cy="208213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732D7F4-32A0-E798-63CC-7E0EC68AAB7A}"/>
              </a:ext>
            </a:extLst>
          </p:cNvPr>
          <p:cNvCxnSpPr>
            <a:cxnSpLocks/>
          </p:cNvCxnSpPr>
          <p:nvPr/>
        </p:nvCxnSpPr>
        <p:spPr>
          <a:xfrm flipV="1">
            <a:off x="2907298" y="4571999"/>
            <a:ext cx="3265609" cy="7490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70B72B2-8972-A4EE-F1E2-EF663D961C90}"/>
              </a:ext>
            </a:extLst>
          </p:cNvPr>
          <p:cNvCxnSpPr>
            <a:cxnSpLocks/>
          </p:cNvCxnSpPr>
          <p:nvPr/>
        </p:nvCxnSpPr>
        <p:spPr>
          <a:xfrm flipV="1">
            <a:off x="4726628" y="4563919"/>
            <a:ext cx="1438037" cy="30222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>
            <a:extLst>
              <a:ext uri="{FF2B5EF4-FFF2-40B4-BE49-F238E27FC236}">
                <a16:creationId xmlns:a16="http://schemas.microsoft.com/office/drawing/2014/main" id="{F0C22FA8-187D-BF21-E8B1-AB6612E421FF}"/>
              </a:ext>
            </a:extLst>
          </p:cNvPr>
          <p:cNvSpPr/>
          <p:nvPr/>
        </p:nvSpPr>
        <p:spPr>
          <a:xfrm>
            <a:off x="6026868" y="4421641"/>
            <a:ext cx="290502" cy="284148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GeosansLight" panose="02000603020000020003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49568D2-2415-2995-631C-FD03A3DB03F5}"/>
              </a:ext>
            </a:extLst>
          </p:cNvPr>
          <p:cNvSpPr txBox="1"/>
          <p:nvPr/>
        </p:nvSpPr>
        <p:spPr>
          <a:xfrm rot="9288390">
            <a:off x="3505401" y="1658153"/>
            <a:ext cx="2871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LUNDI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1101119-7E8C-27D9-13F7-76D87E1D789F}"/>
              </a:ext>
            </a:extLst>
          </p:cNvPr>
          <p:cNvSpPr txBox="1"/>
          <p:nvPr/>
        </p:nvSpPr>
        <p:spPr>
          <a:xfrm rot="12320822">
            <a:off x="5943095" y="1712592"/>
            <a:ext cx="2871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GeosansLight" panose="02000603020000020003" pitchFamily="2" charset="0"/>
              </a:rPr>
              <a:t>DIMANCHE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C2A5BFC-C1F6-1227-16CE-AE734E411705}"/>
              </a:ext>
            </a:extLst>
          </p:cNvPr>
          <p:cNvSpPr txBox="1"/>
          <p:nvPr/>
        </p:nvSpPr>
        <p:spPr>
          <a:xfrm rot="15392626">
            <a:off x="7676844" y="3606229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>
                    <a:lumMod val="65000"/>
                  </a:schemeClr>
                </a:solidFill>
                <a:latin typeface="GeosansLight" panose="02000603020000020003" pitchFamily="2" charset="0"/>
              </a:rPr>
              <a:t>SAMEDI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159AB10-E095-4315-D46B-B02AD3189360}"/>
              </a:ext>
            </a:extLst>
          </p:cNvPr>
          <p:cNvSpPr txBox="1"/>
          <p:nvPr/>
        </p:nvSpPr>
        <p:spPr>
          <a:xfrm rot="18552483">
            <a:off x="7066299" y="6186720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99CC"/>
                </a:solidFill>
                <a:latin typeface="GeosansLight" panose="02000603020000020003" pitchFamily="2" charset="0"/>
              </a:rPr>
              <a:t>VENDREDI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DDD24B6-371A-6841-9943-D1F3CF4484F3}"/>
              </a:ext>
            </a:extLst>
          </p:cNvPr>
          <p:cNvSpPr txBox="1"/>
          <p:nvPr/>
        </p:nvSpPr>
        <p:spPr>
          <a:xfrm>
            <a:off x="4800411" y="7296165"/>
            <a:ext cx="2871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B050"/>
                </a:solidFill>
                <a:latin typeface="GeosansLight" panose="02000603020000020003" pitchFamily="2" charset="0"/>
              </a:rPr>
              <a:t>JEUDI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49CBFBA1-581E-7EBD-28E7-2BE50E69F91F}"/>
              </a:ext>
            </a:extLst>
          </p:cNvPr>
          <p:cNvSpPr txBox="1"/>
          <p:nvPr/>
        </p:nvSpPr>
        <p:spPr>
          <a:xfrm rot="3106143">
            <a:off x="2396320" y="6078182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C000"/>
                </a:solidFill>
                <a:latin typeface="GeosansLight" panose="02000603020000020003" pitchFamily="2" charset="0"/>
              </a:rPr>
              <a:t>MERCREDI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3F4ED71-36E3-DD0F-38F6-B24AC3253789}"/>
              </a:ext>
            </a:extLst>
          </p:cNvPr>
          <p:cNvSpPr txBox="1"/>
          <p:nvPr/>
        </p:nvSpPr>
        <p:spPr>
          <a:xfrm rot="6293397">
            <a:off x="1873167" y="3608659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  <a:latin typeface="GeosansLight" panose="02000603020000020003" pitchFamily="2" charset="0"/>
              </a:rPr>
              <a:t>MARDI</a:t>
            </a:r>
          </a:p>
        </p:txBody>
      </p:sp>
    </p:spTree>
    <p:extLst>
      <p:ext uri="{BB962C8B-B14F-4D97-AF65-F5344CB8AC3E}">
        <p14:creationId xmlns:p14="http://schemas.microsoft.com/office/powerpoint/2010/main" val="139165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>
            <a:extLst>
              <a:ext uri="{FF2B5EF4-FFF2-40B4-BE49-F238E27FC236}">
                <a16:creationId xmlns:a16="http://schemas.microsoft.com/office/drawing/2014/main" id="{FA48FFF5-4CC5-81CD-44B8-ACEBE136B9A7}"/>
              </a:ext>
            </a:extLst>
          </p:cNvPr>
          <p:cNvSpPr/>
          <p:nvPr/>
        </p:nvSpPr>
        <p:spPr>
          <a:xfrm>
            <a:off x="2798064" y="1225296"/>
            <a:ext cx="6766560" cy="6693408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GeosansLight" panose="02000603020000020003" pitchFamily="2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9B39A9-0F9D-118D-ACCC-3FB3F13EA1B4}"/>
              </a:ext>
            </a:extLst>
          </p:cNvPr>
          <p:cNvSpPr/>
          <p:nvPr/>
        </p:nvSpPr>
        <p:spPr>
          <a:xfrm>
            <a:off x="5700148" y="4093113"/>
            <a:ext cx="962938" cy="96032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GeosansLight" panose="02000603020000020003" pitchFamily="2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9309CB0-45BA-A781-3727-5D5B7369431A}"/>
              </a:ext>
            </a:extLst>
          </p:cNvPr>
          <p:cNvSpPr/>
          <p:nvPr/>
        </p:nvSpPr>
        <p:spPr>
          <a:xfrm>
            <a:off x="6076609" y="4468527"/>
            <a:ext cx="207506" cy="2069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GeosansLight" panose="02000603020000020003" pitchFamily="2" charset="0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26C8281-8B34-108C-69F3-5A9AB1F39912}"/>
              </a:ext>
            </a:extLst>
          </p:cNvPr>
          <p:cNvCxnSpPr/>
          <p:nvPr/>
        </p:nvCxnSpPr>
        <p:spPr>
          <a:xfrm flipV="1">
            <a:off x="6180362" y="1225296"/>
            <a:ext cx="0" cy="33467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F3070EEE-D48C-B1C9-04AC-1DF0CED87B74}"/>
              </a:ext>
            </a:extLst>
          </p:cNvPr>
          <p:cNvCxnSpPr>
            <a:cxnSpLocks/>
          </p:cNvCxnSpPr>
          <p:nvPr/>
        </p:nvCxnSpPr>
        <p:spPr>
          <a:xfrm flipV="1">
            <a:off x="6180362" y="2489862"/>
            <a:ext cx="2607838" cy="20876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0AFE55E-11B8-A52C-8265-6925E756E38E}"/>
              </a:ext>
            </a:extLst>
          </p:cNvPr>
          <p:cNvCxnSpPr>
            <a:cxnSpLocks/>
          </p:cNvCxnSpPr>
          <p:nvPr/>
        </p:nvCxnSpPr>
        <p:spPr>
          <a:xfrm>
            <a:off x="6172907" y="4577551"/>
            <a:ext cx="3253841" cy="7655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753CF6B0-D899-D33C-4F8E-0D031F786AB5}"/>
              </a:ext>
            </a:extLst>
          </p:cNvPr>
          <p:cNvCxnSpPr>
            <a:cxnSpLocks/>
          </p:cNvCxnSpPr>
          <p:nvPr/>
        </p:nvCxnSpPr>
        <p:spPr>
          <a:xfrm>
            <a:off x="6208552" y="4593658"/>
            <a:ext cx="1453276" cy="30140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5E16DB6D-3AEB-DE8A-4DB1-EB986C7F7163}"/>
              </a:ext>
            </a:extLst>
          </p:cNvPr>
          <p:cNvCxnSpPr>
            <a:cxnSpLocks/>
          </p:cNvCxnSpPr>
          <p:nvPr/>
        </p:nvCxnSpPr>
        <p:spPr>
          <a:xfrm>
            <a:off x="3578511" y="2489862"/>
            <a:ext cx="2606076" cy="208213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732D7F4-32A0-E798-63CC-7E0EC68AAB7A}"/>
              </a:ext>
            </a:extLst>
          </p:cNvPr>
          <p:cNvCxnSpPr>
            <a:cxnSpLocks/>
          </p:cNvCxnSpPr>
          <p:nvPr/>
        </p:nvCxnSpPr>
        <p:spPr>
          <a:xfrm flipV="1">
            <a:off x="2907298" y="4571999"/>
            <a:ext cx="3265609" cy="7490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70B72B2-8972-A4EE-F1E2-EF663D961C90}"/>
              </a:ext>
            </a:extLst>
          </p:cNvPr>
          <p:cNvCxnSpPr>
            <a:cxnSpLocks/>
          </p:cNvCxnSpPr>
          <p:nvPr/>
        </p:nvCxnSpPr>
        <p:spPr>
          <a:xfrm flipV="1">
            <a:off x="4726628" y="4563919"/>
            <a:ext cx="1438037" cy="302225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>
            <a:extLst>
              <a:ext uri="{FF2B5EF4-FFF2-40B4-BE49-F238E27FC236}">
                <a16:creationId xmlns:a16="http://schemas.microsoft.com/office/drawing/2014/main" id="{F0C22FA8-187D-BF21-E8B1-AB6612E421FF}"/>
              </a:ext>
            </a:extLst>
          </p:cNvPr>
          <p:cNvSpPr/>
          <p:nvPr/>
        </p:nvSpPr>
        <p:spPr>
          <a:xfrm>
            <a:off x="6026868" y="4421641"/>
            <a:ext cx="290502" cy="284148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  <a:latin typeface="GeosansLight" panose="02000603020000020003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49568D2-2415-2995-631C-FD03A3DB03F5}"/>
              </a:ext>
            </a:extLst>
          </p:cNvPr>
          <p:cNvSpPr txBox="1"/>
          <p:nvPr/>
        </p:nvSpPr>
        <p:spPr>
          <a:xfrm rot="9288390">
            <a:off x="3505401" y="1658153"/>
            <a:ext cx="2871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L</a:t>
            </a:r>
            <a:r>
              <a:rPr lang="fr-FR" sz="2800" b="1" dirty="0">
                <a:latin typeface="GeosansLight" panose="02000603020000020003" pitchFamily="2" charset="0"/>
              </a:rPr>
              <a:t>UNDI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1101119-7E8C-27D9-13F7-76D87E1D789F}"/>
              </a:ext>
            </a:extLst>
          </p:cNvPr>
          <p:cNvSpPr txBox="1"/>
          <p:nvPr/>
        </p:nvSpPr>
        <p:spPr>
          <a:xfrm rot="12320822">
            <a:off x="5943095" y="1712592"/>
            <a:ext cx="2871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D</a:t>
            </a:r>
            <a:r>
              <a:rPr lang="fr-FR" sz="2800" b="1" dirty="0">
                <a:latin typeface="GeosansLight" panose="02000603020000020003" pitchFamily="2" charset="0"/>
              </a:rPr>
              <a:t>IMANCHE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C2A5BFC-C1F6-1227-16CE-AE734E411705}"/>
              </a:ext>
            </a:extLst>
          </p:cNvPr>
          <p:cNvSpPr txBox="1"/>
          <p:nvPr/>
        </p:nvSpPr>
        <p:spPr>
          <a:xfrm rot="15392626">
            <a:off x="7676844" y="3606229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S</a:t>
            </a:r>
            <a:r>
              <a:rPr lang="fr-FR" sz="2800" b="1" dirty="0">
                <a:latin typeface="GeosansLight" panose="02000603020000020003" pitchFamily="2" charset="0"/>
              </a:rPr>
              <a:t>AMEDI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159AB10-E095-4315-D46B-B02AD3189360}"/>
              </a:ext>
            </a:extLst>
          </p:cNvPr>
          <p:cNvSpPr txBox="1"/>
          <p:nvPr/>
        </p:nvSpPr>
        <p:spPr>
          <a:xfrm rot="18552483">
            <a:off x="7066299" y="6186720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V</a:t>
            </a:r>
            <a:r>
              <a:rPr lang="fr-FR" sz="2800" b="1" dirty="0">
                <a:latin typeface="GeosansLight" panose="02000603020000020003" pitchFamily="2" charset="0"/>
              </a:rPr>
              <a:t>ENDREDI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DDD24B6-371A-6841-9943-D1F3CF4484F3}"/>
              </a:ext>
            </a:extLst>
          </p:cNvPr>
          <p:cNvSpPr txBox="1"/>
          <p:nvPr/>
        </p:nvSpPr>
        <p:spPr>
          <a:xfrm>
            <a:off x="4800411" y="7296165"/>
            <a:ext cx="2871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J</a:t>
            </a:r>
            <a:r>
              <a:rPr lang="fr-FR" sz="2800" b="1" dirty="0">
                <a:latin typeface="GeosansLight" panose="02000603020000020003" pitchFamily="2" charset="0"/>
              </a:rPr>
              <a:t>EUDI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49CBFBA1-581E-7EBD-28E7-2BE50E69F91F}"/>
              </a:ext>
            </a:extLst>
          </p:cNvPr>
          <p:cNvSpPr txBox="1"/>
          <p:nvPr/>
        </p:nvSpPr>
        <p:spPr>
          <a:xfrm rot="3106143">
            <a:off x="2396320" y="6078182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M</a:t>
            </a:r>
            <a:r>
              <a:rPr lang="fr-FR" sz="2800" b="1" dirty="0">
                <a:latin typeface="GeosansLight" panose="02000603020000020003" pitchFamily="2" charset="0"/>
              </a:rPr>
              <a:t>ERCREDI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3F4ED71-36E3-DD0F-38F6-B24AC3253789}"/>
              </a:ext>
            </a:extLst>
          </p:cNvPr>
          <p:cNvSpPr txBox="1"/>
          <p:nvPr/>
        </p:nvSpPr>
        <p:spPr>
          <a:xfrm rot="6293397">
            <a:off x="1873167" y="3608659"/>
            <a:ext cx="286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GeosansLight" panose="02000603020000020003" pitchFamily="2" charset="0"/>
              </a:rPr>
              <a:t>M</a:t>
            </a:r>
            <a:r>
              <a:rPr lang="fr-FR" sz="2800" b="1" dirty="0">
                <a:latin typeface="GeosansLight" panose="02000603020000020003" pitchFamily="2" charset="0"/>
              </a:rPr>
              <a:t>ARDI</a:t>
            </a:r>
          </a:p>
        </p:txBody>
      </p:sp>
    </p:spTree>
    <p:extLst>
      <p:ext uri="{BB962C8B-B14F-4D97-AF65-F5344CB8AC3E}">
        <p14:creationId xmlns:p14="http://schemas.microsoft.com/office/powerpoint/2010/main" val="203485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31</Words>
  <Application>Microsoft Office PowerPoint</Application>
  <PresentationFormat>A3 (297 x 420 mm)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GeosansLight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Maîtresse Aurel'</cp:lastModifiedBy>
  <cp:revision>18</cp:revision>
  <cp:lastPrinted>2023-08-22T06:36:46Z</cp:lastPrinted>
  <dcterms:created xsi:type="dcterms:W3CDTF">2020-08-24T11:02:24Z</dcterms:created>
  <dcterms:modified xsi:type="dcterms:W3CDTF">2023-08-27T09:48:50Z</dcterms:modified>
</cp:coreProperties>
</file>