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2" r:id="rId7"/>
    <p:sldId id="263" r:id="rId8"/>
    <p:sldId id="264" r:id="rId9"/>
    <p:sldId id="265" r:id="rId10"/>
  </p:sldIdLst>
  <p:sldSz cx="7561263" cy="10693400"/>
  <p:notesSz cx="6858000" cy="9144000"/>
  <p:defaultTextStyle>
    <a:defPPr>
      <a:defRPr lang="fr-FR"/>
    </a:defPPr>
    <a:lvl1pPr marL="0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20476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40953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61429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81906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602382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22859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43335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63812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382" y="-126"/>
      </p:cViewPr>
      <p:guideLst>
        <p:guide orient="horz" pos="336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CA17-63D7-4371-873B-E76E5AF584E6}" type="datetimeFigureOut">
              <a:rPr lang="fr-FR" smtClean="0"/>
              <a:pPr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6AB2-12E7-4EAC-BD08-48F6C05A94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CA17-63D7-4371-873B-E76E5AF584E6}" type="datetimeFigureOut">
              <a:rPr lang="fr-FR" smtClean="0"/>
              <a:pPr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6AB2-12E7-4EAC-BD08-48F6C05A94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89006" y="472787"/>
            <a:ext cx="1982206" cy="1005971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1075" y="472787"/>
            <a:ext cx="5821910" cy="100597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CA17-63D7-4371-873B-E76E5AF584E6}" type="datetimeFigureOut">
              <a:rPr lang="fr-FR" smtClean="0"/>
              <a:pPr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6AB2-12E7-4EAC-BD08-48F6C05A94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CA17-63D7-4371-873B-E76E5AF584E6}" type="datetimeFigureOut">
              <a:rPr lang="fr-FR" smtClean="0"/>
              <a:pPr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6AB2-12E7-4EAC-BD08-48F6C05A94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0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9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33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CA17-63D7-4371-873B-E76E5AF584E6}" type="datetimeFigureOut">
              <a:rPr lang="fr-FR" smtClean="0"/>
              <a:pPr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6AB2-12E7-4EAC-BD08-48F6C05A94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1074" y="2750086"/>
            <a:ext cx="390140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68497" y="2750086"/>
            <a:ext cx="3902715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CA17-63D7-4371-873B-E76E5AF584E6}" type="datetimeFigureOut">
              <a:rPr lang="fr-FR" smtClean="0"/>
              <a:pPr/>
              <a:t>10/08/2020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6AB2-12E7-4EAC-BD08-48F6C05A94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76" indent="0">
              <a:buNone/>
              <a:defRPr sz="2300" b="1"/>
            </a:lvl2pPr>
            <a:lvl3pPr marL="1040953" indent="0">
              <a:buNone/>
              <a:defRPr sz="2000" b="1"/>
            </a:lvl3pPr>
            <a:lvl4pPr marL="1561429" indent="0">
              <a:buNone/>
              <a:defRPr sz="1800" b="1"/>
            </a:lvl4pPr>
            <a:lvl5pPr marL="2081906" indent="0">
              <a:buNone/>
              <a:defRPr sz="1800" b="1"/>
            </a:lvl5pPr>
            <a:lvl6pPr marL="2602382" indent="0">
              <a:buNone/>
              <a:defRPr sz="1800" b="1"/>
            </a:lvl6pPr>
            <a:lvl7pPr marL="3122859" indent="0">
              <a:buNone/>
              <a:defRPr sz="1800" b="1"/>
            </a:lvl7pPr>
            <a:lvl8pPr marL="3643335" indent="0">
              <a:buNone/>
              <a:defRPr sz="1800" b="1"/>
            </a:lvl8pPr>
            <a:lvl9pPr marL="4163812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4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76" indent="0">
              <a:buNone/>
              <a:defRPr sz="2300" b="1"/>
            </a:lvl2pPr>
            <a:lvl3pPr marL="1040953" indent="0">
              <a:buNone/>
              <a:defRPr sz="2000" b="1"/>
            </a:lvl3pPr>
            <a:lvl4pPr marL="1561429" indent="0">
              <a:buNone/>
              <a:defRPr sz="1800" b="1"/>
            </a:lvl4pPr>
            <a:lvl5pPr marL="2081906" indent="0">
              <a:buNone/>
              <a:defRPr sz="1800" b="1"/>
            </a:lvl5pPr>
            <a:lvl6pPr marL="2602382" indent="0">
              <a:buNone/>
              <a:defRPr sz="1800" b="1"/>
            </a:lvl6pPr>
            <a:lvl7pPr marL="3122859" indent="0">
              <a:buNone/>
              <a:defRPr sz="1800" b="1"/>
            </a:lvl7pPr>
            <a:lvl8pPr marL="3643335" indent="0">
              <a:buNone/>
              <a:defRPr sz="1800" b="1"/>
            </a:lvl8pPr>
            <a:lvl9pPr marL="4163812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4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CA17-63D7-4371-873B-E76E5AF584E6}" type="datetimeFigureOut">
              <a:rPr lang="fr-FR" smtClean="0"/>
              <a:pPr/>
              <a:t>10/08/2020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6AB2-12E7-4EAC-BD08-48F6C05A94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CA17-63D7-4371-873B-E76E5AF584E6}" type="datetimeFigureOut">
              <a:rPr lang="fr-FR" smtClean="0"/>
              <a:pPr/>
              <a:t>10/08/2020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6AB2-12E7-4EAC-BD08-48F6C05A94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CA17-63D7-4371-873B-E76E5AF584E6}" type="datetimeFigureOut">
              <a:rPr lang="fr-FR" smtClean="0"/>
              <a:pPr/>
              <a:t>10/08/2020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6AB2-12E7-4EAC-BD08-48F6C05A94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0476" indent="0">
              <a:buNone/>
              <a:defRPr sz="1400"/>
            </a:lvl2pPr>
            <a:lvl3pPr marL="1040953" indent="0">
              <a:buNone/>
              <a:defRPr sz="1100"/>
            </a:lvl3pPr>
            <a:lvl4pPr marL="1561429" indent="0">
              <a:buNone/>
              <a:defRPr sz="1000"/>
            </a:lvl4pPr>
            <a:lvl5pPr marL="2081906" indent="0">
              <a:buNone/>
              <a:defRPr sz="1000"/>
            </a:lvl5pPr>
            <a:lvl6pPr marL="2602382" indent="0">
              <a:buNone/>
              <a:defRPr sz="1000"/>
            </a:lvl6pPr>
            <a:lvl7pPr marL="3122859" indent="0">
              <a:buNone/>
              <a:defRPr sz="1000"/>
            </a:lvl7pPr>
            <a:lvl8pPr marL="3643335" indent="0">
              <a:buNone/>
              <a:defRPr sz="1000"/>
            </a:lvl8pPr>
            <a:lvl9pPr marL="416381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CA17-63D7-4371-873B-E76E5AF584E6}" type="datetimeFigureOut">
              <a:rPr lang="fr-FR" smtClean="0"/>
              <a:pPr/>
              <a:t>10/08/2020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6AB2-12E7-4EAC-BD08-48F6C05A94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1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1" y="955475"/>
            <a:ext cx="4536758" cy="6416040"/>
          </a:xfrm>
        </p:spPr>
        <p:txBody>
          <a:bodyPr/>
          <a:lstStyle>
            <a:lvl1pPr marL="0" indent="0">
              <a:buNone/>
              <a:defRPr sz="3600"/>
            </a:lvl1pPr>
            <a:lvl2pPr marL="520476" indent="0">
              <a:buNone/>
              <a:defRPr sz="3200"/>
            </a:lvl2pPr>
            <a:lvl3pPr marL="1040953" indent="0">
              <a:buNone/>
              <a:defRPr sz="2700"/>
            </a:lvl3pPr>
            <a:lvl4pPr marL="1561429" indent="0">
              <a:buNone/>
              <a:defRPr sz="2300"/>
            </a:lvl4pPr>
            <a:lvl5pPr marL="2081906" indent="0">
              <a:buNone/>
              <a:defRPr sz="2300"/>
            </a:lvl5pPr>
            <a:lvl6pPr marL="2602382" indent="0">
              <a:buNone/>
              <a:defRPr sz="2300"/>
            </a:lvl6pPr>
            <a:lvl7pPr marL="3122859" indent="0">
              <a:buNone/>
              <a:defRPr sz="2300"/>
            </a:lvl7pPr>
            <a:lvl8pPr marL="3643335" indent="0">
              <a:buNone/>
              <a:defRPr sz="2300"/>
            </a:lvl8pPr>
            <a:lvl9pPr marL="4163812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1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0476" indent="0">
              <a:buNone/>
              <a:defRPr sz="1400"/>
            </a:lvl2pPr>
            <a:lvl3pPr marL="1040953" indent="0">
              <a:buNone/>
              <a:defRPr sz="1100"/>
            </a:lvl3pPr>
            <a:lvl4pPr marL="1561429" indent="0">
              <a:buNone/>
              <a:defRPr sz="1000"/>
            </a:lvl4pPr>
            <a:lvl5pPr marL="2081906" indent="0">
              <a:buNone/>
              <a:defRPr sz="1000"/>
            </a:lvl5pPr>
            <a:lvl6pPr marL="2602382" indent="0">
              <a:buNone/>
              <a:defRPr sz="1000"/>
            </a:lvl6pPr>
            <a:lvl7pPr marL="3122859" indent="0">
              <a:buNone/>
              <a:defRPr sz="1000"/>
            </a:lvl7pPr>
            <a:lvl8pPr marL="3643335" indent="0">
              <a:buNone/>
              <a:defRPr sz="1000"/>
            </a:lvl8pPr>
            <a:lvl9pPr marL="416381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CA17-63D7-4371-873B-E76E5AF584E6}" type="datetimeFigureOut">
              <a:rPr lang="fr-FR" smtClean="0"/>
              <a:pPr/>
              <a:t>10/08/2020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6AB2-12E7-4EAC-BD08-48F6C05A94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  <a:prstGeom prst="rect">
            <a:avLst/>
          </a:prstGeom>
        </p:spPr>
        <p:txBody>
          <a:bodyPr vert="horz" lIns="104095" tIns="52048" rIns="104095" bIns="52048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104095" tIns="52048" rIns="104095" bIns="5204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4" y="9911199"/>
            <a:ext cx="1764295" cy="569324"/>
          </a:xfrm>
          <a:prstGeom prst="rect">
            <a:avLst/>
          </a:prstGeom>
        </p:spPr>
        <p:txBody>
          <a:bodyPr vert="horz" lIns="104095" tIns="52048" rIns="104095" bIns="5204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CA17-63D7-4371-873B-E76E5AF584E6}" type="datetimeFigureOut">
              <a:rPr lang="fr-FR" smtClean="0"/>
              <a:pPr/>
              <a:t>10/08/2020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095" tIns="52048" rIns="104095" bIns="5204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6" y="9911199"/>
            <a:ext cx="1764295" cy="569324"/>
          </a:xfrm>
          <a:prstGeom prst="rect">
            <a:avLst/>
          </a:prstGeom>
        </p:spPr>
        <p:txBody>
          <a:bodyPr vert="horz" lIns="104095" tIns="52048" rIns="104095" bIns="5204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6AB2-12E7-4EAC-BD08-48F6C05A94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095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357" indent="-390357" algn="l" defTabSz="10409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5774" indent="-325298" algn="l" defTabSz="104095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191" indent="-260238" algn="l" defTabSz="104095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1668" indent="-260238" algn="l" defTabSz="104095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144" indent="-260238" algn="l" defTabSz="104095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2621" indent="-260238" algn="l" defTabSz="10409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3097" indent="-260238" algn="l" defTabSz="10409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574" indent="-260238" algn="l" defTabSz="10409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4050" indent="-260238" algn="l" defTabSz="10409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76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953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429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906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382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859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3335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812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119" y="346040"/>
            <a:ext cx="4525947" cy="44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923111" y="4846634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latin typeface="Comic Sans MS" pitchFamily="66" charset="0"/>
              </a:rPr>
              <a:t>a   </a:t>
            </a:r>
            <a:r>
              <a:rPr lang="fr-FR" sz="7200" dirty="0" err="1">
                <a:latin typeface="Comic Sans MS" pitchFamily="66" charset="0"/>
              </a:rPr>
              <a:t>A</a:t>
            </a:r>
            <a:r>
              <a:rPr lang="fr-FR" sz="7200" dirty="0"/>
              <a:t>    </a:t>
            </a:r>
            <a:r>
              <a:rPr lang="fr-FR" sz="7200" dirty="0" err="1">
                <a:latin typeface="Cursive standard" pitchFamily="2" charset="0"/>
              </a:rPr>
              <a:t>a</a:t>
            </a:r>
            <a:r>
              <a:rPr lang="fr-FR" sz="7200" dirty="0">
                <a:latin typeface="Cursive standard" pitchFamily="2" charset="0"/>
              </a:rPr>
              <a:t>   </a:t>
            </a:r>
            <a:r>
              <a:rPr lang="fr-FR" sz="7200" dirty="0" err="1">
                <a:latin typeface="Cursive standard" pitchFamily="2" charset="0"/>
              </a:rPr>
              <a:t>A</a:t>
            </a:r>
            <a:endParaRPr lang="fr-FR" sz="7200" dirty="0">
              <a:latin typeface="Cursive standard" pitchFamily="2" charset="0"/>
            </a:endParaRPr>
          </a:p>
        </p:txBody>
      </p:sp>
      <p:pic>
        <p:nvPicPr>
          <p:cNvPr id="8" name="Image 7" descr="Cmoy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871" y="5918204"/>
            <a:ext cx="2925711" cy="25077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23111" y="8418534"/>
            <a:ext cx="5429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Comic Sans MS" pitchFamily="66" charset="0"/>
              </a:rPr>
              <a:t>u</a:t>
            </a:r>
            <a:r>
              <a:rPr lang="fr-FR" sz="6600" dirty="0" smtClean="0">
                <a:latin typeface="Comic Sans MS" pitchFamily="66" charset="0"/>
              </a:rPr>
              <a:t>n </a:t>
            </a:r>
            <a:r>
              <a:rPr lang="fr-FR" sz="66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6600" dirty="0" smtClean="0">
                <a:latin typeface="Comic Sans MS" pitchFamily="66" charset="0"/>
              </a:rPr>
              <a:t>vion</a:t>
            </a:r>
          </a:p>
          <a:p>
            <a:pPr algn="ctr"/>
            <a:r>
              <a:rPr lang="fr-FR" sz="8800" dirty="0">
                <a:latin typeface="Cursive standard" pitchFamily="2" charset="0"/>
              </a:rPr>
              <a:t>u</a:t>
            </a:r>
            <a:r>
              <a:rPr lang="fr-FR" sz="8800" dirty="0" smtClean="0">
                <a:latin typeface="Cursive standard" pitchFamily="2" charset="0"/>
              </a:rPr>
              <a:t>n </a:t>
            </a:r>
            <a:r>
              <a:rPr lang="fr-FR" sz="8800" dirty="0" smtClean="0">
                <a:solidFill>
                  <a:srgbClr val="FF0000"/>
                </a:solidFill>
                <a:latin typeface="Cursive standard" pitchFamily="2" charset="0"/>
              </a:rPr>
              <a:t>a</a:t>
            </a:r>
            <a:r>
              <a:rPr lang="fr-FR" sz="8800" dirty="0" smtClean="0">
                <a:latin typeface="Cursive standard" pitchFamily="2" charset="0"/>
              </a:rPr>
              <a:t>vion</a:t>
            </a:r>
            <a:endParaRPr lang="fr-FR" sz="8800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4483" y="1489048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atin typeface="Comic Sans MS" pitchFamily="66" charset="0"/>
              </a:rPr>
              <a:t>a</a:t>
            </a:r>
            <a:endParaRPr lang="fr-FR" sz="9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80301" y="8231187"/>
            <a:ext cx="5429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Comic Sans MS" pitchFamily="66" charset="0"/>
              </a:rPr>
              <a:t>u</a:t>
            </a:r>
            <a:r>
              <a:rPr lang="fr-FR" sz="6600" dirty="0" smtClean="0">
                <a:latin typeface="Comic Sans MS" pitchFamily="66" charset="0"/>
              </a:rPr>
              <a:t>ne </a:t>
            </a:r>
            <a:r>
              <a:rPr lang="fr-FR" sz="66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6600" dirty="0" smtClean="0">
                <a:latin typeface="Comic Sans MS" pitchFamily="66" charset="0"/>
              </a:rPr>
              <a:t>le</a:t>
            </a:r>
          </a:p>
          <a:p>
            <a:pPr algn="ctr"/>
            <a:r>
              <a:rPr lang="fr-FR" sz="8800" dirty="0">
                <a:latin typeface="Cursive standard" pitchFamily="2" charset="0"/>
              </a:rPr>
              <a:t>u</a:t>
            </a:r>
            <a:r>
              <a:rPr lang="fr-FR" sz="8800" dirty="0" smtClean="0">
                <a:latin typeface="Cursive standard" pitchFamily="2" charset="0"/>
              </a:rPr>
              <a:t>ne </a:t>
            </a:r>
            <a:r>
              <a:rPr lang="fr-FR" sz="8800" dirty="0" smtClean="0">
                <a:solidFill>
                  <a:srgbClr val="FF0000"/>
                </a:solidFill>
                <a:latin typeface="Cursive standard" pitchFamily="2" charset="0"/>
              </a:rPr>
              <a:t>i</a:t>
            </a:r>
            <a:r>
              <a:rPr lang="fr-FR" sz="8800" dirty="0" smtClean="0">
                <a:latin typeface="Cursive standard" pitchFamily="2" charset="0"/>
              </a:rPr>
              <a:t>le</a:t>
            </a:r>
            <a:endParaRPr lang="fr-FR" sz="8800" dirty="0">
              <a:latin typeface="Cursive standard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4681" y="274602"/>
            <a:ext cx="4495012" cy="441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637359" y="1703362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Comic Sans MS" pitchFamily="66" charset="0"/>
              </a:rPr>
              <a:t>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423309" y="484663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latin typeface="Comic Sans MS" pitchFamily="66" charset="0"/>
              </a:rPr>
              <a:t>i  </a:t>
            </a:r>
            <a:r>
              <a:rPr lang="fr-FR" sz="7200" dirty="0" err="1" smtClean="0">
                <a:latin typeface="Comic Sans MS" pitchFamily="66" charset="0"/>
              </a:rPr>
              <a:t>I</a:t>
            </a:r>
            <a:r>
              <a:rPr lang="fr-FR" sz="7200" dirty="0" smtClean="0">
                <a:latin typeface="Comic Sans MS" pitchFamily="66" charset="0"/>
              </a:rPr>
              <a:t>  </a:t>
            </a:r>
            <a:r>
              <a:rPr lang="fr-FR" sz="7200" dirty="0" err="1" smtClean="0">
                <a:latin typeface="Cursive standard" pitchFamily="2" charset="0"/>
              </a:rPr>
              <a:t>i</a:t>
            </a:r>
            <a:r>
              <a:rPr lang="fr-FR" sz="7200" dirty="0" smtClean="0">
                <a:latin typeface="Cursive standard" pitchFamily="2" charset="0"/>
              </a:rPr>
              <a:t>  </a:t>
            </a:r>
            <a:r>
              <a:rPr lang="fr-FR" sz="7200" dirty="0" err="1" smtClean="0">
                <a:latin typeface="Cursive standard" pitchFamily="2" charset="0"/>
              </a:rPr>
              <a:t>I</a:t>
            </a:r>
            <a:r>
              <a:rPr lang="fr-FR" sz="7200" dirty="0" smtClean="0">
                <a:latin typeface="Cursive standard" pitchFamily="2" charset="0"/>
              </a:rPr>
              <a:t>  </a:t>
            </a:r>
            <a:endParaRPr lang="fr-FR" sz="7200" dirty="0">
              <a:latin typeface="Cursive standard" pitchFamily="2" charset="0"/>
            </a:endParaRPr>
          </a:p>
        </p:txBody>
      </p:sp>
      <p:pic>
        <p:nvPicPr>
          <p:cNvPr id="16" name="Picture 5" descr="Illustration De Dessin Animé île Déserte en 2020 | Dessin animé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127" y="6203956"/>
            <a:ext cx="2000264" cy="2041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80301" y="8231187"/>
            <a:ext cx="5429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Comic Sans MS" pitchFamily="66" charset="0"/>
              </a:rPr>
              <a:t>u</a:t>
            </a:r>
            <a:r>
              <a:rPr lang="fr-FR" sz="6600" dirty="0" smtClean="0">
                <a:latin typeface="Comic Sans MS" pitchFamily="66" charset="0"/>
              </a:rPr>
              <a:t>n st</a:t>
            </a:r>
            <a:r>
              <a:rPr lang="fr-FR" sz="66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fr-FR" sz="6600" dirty="0" smtClean="0">
                <a:latin typeface="Comic Sans MS" pitchFamily="66" charset="0"/>
              </a:rPr>
              <a:t>lo</a:t>
            </a:r>
            <a:endParaRPr lang="fr-FR" sz="6600" dirty="0" smtClean="0">
              <a:latin typeface="Comic Sans MS" pitchFamily="66" charset="0"/>
            </a:endParaRPr>
          </a:p>
          <a:p>
            <a:pPr algn="ctr"/>
            <a:r>
              <a:rPr lang="fr-FR" sz="8800" dirty="0" smtClean="0">
                <a:latin typeface="Cursive standard" pitchFamily="2" charset="0"/>
              </a:rPr>
              <a:t>un </a:t>
            </a:r>
            <a:r>
              <a:rPr lang="fr-FR" sz="8800" dirty="0" smtClean="0">
                <a:latin typeface="Cursive standard" pitchFamily="2" charset="0"/>
              </a:rPr>
              <a:t>st</a:t>
            </a:r>
            <a:r>
              <a:rPr lang="fr-FR" sz="8800" dirty="0" smtClean="0">
                <a:solidFill>
                  <a:srgbClr val="FF0000"/>
                </a:solidFill>
                <a:latin typeface="Cursive standard" pitchFamily="2" charset="0"/>
              </a:rPr>
              <a:t>y</a:t>
            </a:r>
            <a:r>
              <a:rPr lang="fr-FR" sz="8800" dirty="0" smtClean="0">
                <a:latin typeface="Cursive standard" pitchFamily="2" charset="0"/>
              </a:rPr>
              <a:t>lo</a:t>
            </a:r>
            <a:endParaRPr lang="fr-FR" sz="8800" dirty="0">
              <a:latin typeface="Cursive standard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4681" y="274602"/>
            <a:ext cx="4495012" cy="441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637359" y="1703362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Comic Sans MS" pitchFamily="66" charset="0"/>
              </a:rPr>
              <a:t>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423309" y="4846634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latin typeface="Comic Sans MS" pitchFamily="66" charset="0"/>
              </a:rPr>
              <a:t>y</a:t>
            </a:r>
            <a:r>
              <a:rPr lang="fr-FR" sz="7200" dirty="0" smtClean="0">
                <a:latin typeface="Comic Sans MS" pitchFamily="66" charset="0"/>
              </a:rPr>
              <a:t>  </a:t>
            </a:r>
            <a:r>
              <a:rPr lang="fr-FR" sz="7200" dirty="0" smtClean="0">
                <a:latin typeface="Comic Sans MS" pitchFamily="66" charset="0"/>
              </a:rPr>
              <a:t>Y</a:t>
            </a:r>
            <a:r>
              <a:rPr lang="fr-FR" sz="7200" dirty="0" smtClean="0">
                <a:latin typeface="Comic Sans MS" pitchFamily="66" charset="0"/>
              </a:rPr>
              <a:t>  </a:t>
            </a:r>
            <a:r>
              <a:rPr lang="fr-FR" sz="7200" dirty="0" smtClean="0">
                <a:latin typeface="Cursive standard" pitchFamily="2" charset="0"/>
              </a:rPr>
              <a:t>y</a:t>
            </a:r>
            <a:r>
              <a:rPr lang="fr-FR" sz="7200" dirty="0" smtClean="0">
                <a:latin typeface="Cursive standard" pitchFamily="2" charset="0"/>
              </a:rPr>
              <a:t>  </a:t>
            </a:r>
            <a:r>
              <a:rPr lang="fr-FR" sz="7200" dirty="0" smtClean="0">
                <a:latin typeface="Cursive standard" pitchFamily="2" charset="0"/>
              </a:rPr>
              <a:t>Y</a:t>
            </a:r>
            <a:r>
              <a:rPr lang="fr-FR" sz="7200" dirty="0" smtClean="0">
                <a:latin typeface="Cursive standard" pitchFamily="2" charset="0"/>
              </a:rPr>
              <a:t>  </a:t>
            </a:r>
            <a:endParaRPr lang="fr-FR" sz="7200" dirty="0">
              <a:latin typeface="Cursive standard" pitchFamily="2" charset="0"/>
            </a:endParaRPr>
          </a:p>
        </p:txBody>
      </p:sp>
      <p:pic>
        <p:nvPicPr>
          <p:cNvPr id="7" name="Image 6" descr="Ceco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813" y="6203956"/>
            <a:ext cx="2258956" cy="1936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80301" y="7989906"/>
            <a:ext cx="5429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Comic Sans MS" pitchFamily="66" charset="0"/>
              </a:rPr>
              <a:t>u</a:t>
            </a:r>
            <a:r>
              <a:rPr lang="fr-FR" sz="6600" dirty="0" smtClean="0">
                <a:latin typeface="Comic Sans MS" pitchFamily="66" charset="0"/>
              </a:rPr>
              <a:t>ne </a:t>
            </a:r>
            <a:r>
              <a:rPr lang="fr-FR" sz="66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6600" dirty="0" smtClean="0">
                <a:latin typeface="Comic Sans MS" pitchFamily="66" charset="0"/>
              </a:rPr>
              <a:t>range</a:t>
            </a:r>
          </a:p>
          <a:p>
            <a:pPr algn="ctr"/>
            <a:r>
              <a:rPr lang="fr-FR" sz="8800" dirty="0">
                <a:latin typeface="Cursive standard" pitchFamily="2" charset="0"/>
              </a:rPr>
              <a:t>u</a:t>
            </a:r>
            <a:r>
              <a:rPr lang="fr-FR" sz="8800" dirty="0" smtClean="0">
                <a:latin typeface="Cursive standard" pitchFamily="2" charset="0"/>
              </a:rPr>
              <a:t>ne </a:t>
            </a:r>
            <a:r>
              <a:rPr lang="fr-FR" sz="8800" dirty="0" smtClean="0">
                <a:solidFill>
                  <a:srgbClr val="FF0000"/>
                </a:solidFill>
                <a:latin typeface="Cursive standard" pitchFamily="2" charset="0"/>
              </a:rPr>
              <a:t>o</a:t>
            </a:r>
            <a:r>
              <a:rPr lang="fr-FR" sz="8800" dirty="0" smtClean="0">
                <a:latin typeface="Cursive standard" pitchFamily="2" charset="0"/>
              </a:rPr>
              <a:t>range</a:t>
            </a:r>
            <a:endParaRPr lang="fr-FR" sz="8800" dirty="0">
              <a:latin typeface="Cursive standard" pitchFamily="2" charset="0"/>
            </a:endParaRPr>
          </a:p>
        </p:txBody>
      </p:sp>
      <p:pic>
        <p:nvPicPr>
          <p:cNvPr id="8" name="Image 7" descr="Cfru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813" y="5989642"/>
            <a:ext cx="2258956" cy="1936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1994681" y="4918072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Comic Sans MS" pitchFamily="66" charset="0"/>
              </a:rPr>
              <a:t>o  </a:t>
            </a:r>
            <a:r>
              <a:rPr lang="fr-FR" sz="7200" dirty="0" err="1">
                <a:latin typeface="Comic Sans MS" pitchFamily="66" charset="0"/>
              </a:rPr>
              <a:t>O</a:t>
            </a:r>
            <a:r>
              <a:rPr lang="fr-FR" sz="7200" dirty="0"/>
              <a:t>    </a:t>
            </a:r>
            <a:r>
              <a:rPr lang="fr-FR" sz="7200" dirty="0" err="1">
                <a:latin typeface="Cursive standard" pitchFamily="2" charset="0"/>
              </a:rPr>
              <a:t>o</a:t>
            </a:r>
            <a:r>
              <a:rPr lang="fr-FR" sz="7200" dirty="0">
                <a:latin typeface="Cursive standard" pitchFamily="2" charset="0"/>
              </a:rPr>
              <a:t> </a:t>
            </a:r>
            <a:r>
              <a:rPr lang="fr-FR" sz="7200" dirty="0" err="1">
                <a:latin typeface="Cursive standard" pitchFamily="2" charset="0"/>
              </a:rPr>
              <a:t>O</a:t>
            </a:r>
            <a:endParaRPr lang="fr-FR" sz="7200" dirty="0">
              <a:latin typeface="Cursive standard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0367" y="346040"/>
            <a:ext cx="4464034" cy="43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494483" y="1489048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atin typeface="Comic Sans MS" pitchFamily="66" charset="0"/>
              </a:rPr>
              <a:t>o</a:t>
            </a:r>
            <a:endParaRPr lang="fr-FR" sz="9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80301" y="7989906"/>
            <a:ext cx="5429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Comic Sans MS" pitchFamily="66" charset="0"/>
              </a:rPr>
              <a:t>u</a:t>
            </a:r>
            <a:r>
              <a:rPr lang="fr-FR" sz="6600" dirty="0" smtClean="0">
                <a:latin typeface="Comic Sans MS" pitchFamily="66" charset="0"/>
              </a:rPr>
              <a:t>n </a:t>
            </a:r>
            <a:r>
              <a:rPr lang="fr-FR" sz="66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6600" dirty="0" smtClean="0">
                <a:latin typeface="Comic Sans MS" pitchFamily="66" charset="0"/>
              </a:rPr>
              <a:t>gre</a:t>
            </a:r>
          </a:p>
          <a:p>
            <a:pPr algn="ctr"/>
            <a:r>
              <a:rPr lang="fr-FR" sz="8800" dirty="0">
                <a:latin typeface="Cursive standard" pitchFamily="2" charset="0"/>
              </a:rPr>
              <a:t>u</a:t>
            </a:r>
            <a:r>
              <a:rPr lang="fr-FR" sz="8800" dirty="0" smtClean="0">
                <a:latin typeface="Cursive standard" pitchFamily="2" charset="0"/>
              </a:rPr>
              <a:t>n </a:t>
            </a:r>
            <a:r>
              <a:rPr lang="fr-FR" sz="8800" dirty="0" smtClean="0">
                <a:solidFill>
                  <a:srgbClr val="FF0000"/>
                </a:solidFill>
                <a:latin typeface="Cursive standard" pitchFamily="2" charset="0"/>
              </a:rPr>
              <a:t>o</a:t>
            </a:r>
            <a:r>
              <a:rPr lang="fr-FR" sz="8800" dirty="0" smtClean="0">
                <a:latin typeface="Cursive standard" pitchFamily="2" charset="0"/>
              </a:rPr>
              <a:t>gre</a:t>
            </a:r>
            <a:endParaRPr lang="fr-FR" sz="8800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94681" y="4918072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Comic Sans MS" pitchFamily="66" charset="0"/>
              </a:rPr>
              <a:t>o  </a:t>
            </a:r>
            <a:r>
              <a:rPr lang="fr-FR" sz="7200" dirty="0" err="1">
                <a:latin typeface="Comic Sans MS" pitchFamily="66" charset="0"/>
              </a:rPr>
              <a:t>O</a:t>
            </a:r>
            <a:r>
              <a:rPr lang="fr-FR" sz="7200" dirty="0"/>
              <a:t>    </a:t>
            </a:r>
            <a:r>
              <a:rPr lang="fr-FR" sz="7200" dirty="0" err="1">
                <a:latin typeface="Cursive standard" pitchFamily="2" charset="0"/>
              </a:rPr>
              <a:t>o</a:t>
            </a:r>
            <a:r>
              <a:rPr lang="fr-FR" sz="7200" dirty="0">
                <a:latin typeface="Cursive standard" pitchFamily="2" charset="0"/>
              </a:rPr>
              <a:t> </a:t>
            </a:r>
            <a:r>
              <a:rPr lang="fr-FR" sz="7200" dirty="0" err="1">
                <a:latin typeface="Cursive standard" pitchFamily="2" charset="0"/>
              </a:rPr>
              <a:t>O</a:t>
            </a:r>
            <a:endParaRPr lang="fr-FR" sz="7200" dirty="0">
              <a:latin typeface="Cursive standard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0367" y="346040"/>
            <a:ext cx="4464034" cy="43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494483" y="1489048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atin typeface="Comic Sans MS" pitchFamily="66" charset="0"/>
              </a:rPr>
              <a:t>o</a:t>
            </a:r>
            <a:endParaRPr lang="fr-FR" sz="9600" b="1" dirty="0">
              <a:latin typeface="Comic Sans MS" pitchFamily="66" charset="0"/>
            </a:endParaRPr>
          </a:p>
        </p:txBody>
      </p:sp>
      <p:pic>
        <p:nvPicPr>
          <p:cNvPr id="12" name="Picture 2" descr="Dessin - L'og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003" y="5925814"/>
            <a:ext cx="1857388" cy="2321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80301" y="8418534"/>
            <a:ext cx="5429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Comic Sans MS" pitchFamily="66" charset="0"/>
              </a:rPr>
              <a:t>u</a:t>
            </a:r>
            <a:r>
              <a:rPr lang="fr-FR" sz="6600" dirty="0" smtClean="0">
                <a:latin typeface="Comic Sans MS" pitchFamily="66" charset="0"/>
              </a:rPr>
              <a:t>ne </a:t>
            </a:r>
            <a:r>
              <a:rPr lang="fr-FR" sz="6600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6600" dirty="0" smtClean="0">
                <a:latin typeface="Comic Sans MS" pitchFamily="66" charset="0"/>
              </a:rPr>
              <a:t>sine</a:t>
            </a:r>
          </a:p>
          <a:p>
            <a:pPr algn="ctr"/>
            <a:r>
              <a:rPr lang="fr-FR" sz="8800" dirty="0">
                <a:latin typeface="Cursive standard" pitchFamily="2" charset="0"/>
              </a:rPr>
              <a:t>u</a:t>
            </a:r>
            <a:r>
              <a:rPr lang="fr-FR" sz="8800" dirty="0" smtClean="0">
                <a:latin typeface="Cursive standard" pitchFamily="2" charset="0"/>
              </a:rPr>
              <a:t>ne </a:t>
            </a:r>
            <a:r>
              <a:rPr lang="fr-FR" sz="8800" dirty="0" smtClean="0">
                <a:solidFill>
                  <a:srgbClr val="FF0000"/>
                </a:solidFill>
                <a:latin typeface="Cursive standard" pitchFamily="2" charset="0"/>
              </a:rPr>
              <a:t>u</a:t>
            </a:r>
            <a:r>
              <a:rPr lang="fr-FR" sz="8800" dirty="0" smtClean="0">
                <a:latin typeface="Cursive standard" pitchFamily="2" charset="0"/>
              </a:rPr>
              <a:t>sine</a:t>
            </a:r>
            <a:endParaRPr lang="fr-FR" sz="8800" dirty="0">
              <a:latin typeface="Cursive standard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7557" y="346040"/>
            <a:ext cx="4437838" cy="426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708797" y="1631924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Comic Sans MS" pitchFamily="66" charset="0"/>
              </a:rPr>
              <a:t>u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37557" y="484663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Comic Sans MS" pitchFamily="66" charset="0"/>
              </a:rPr>
              <a:t>u</a:t>
            </a:r>
            <a:r>
              <a:rPr lang="fr-FR" sz="7200" dirty="0" smtClean="0">
                <a:latin typeface="Comic Sans MS" pitchFamily="66" charset="0"/>
              </a:rPr>
              <a:t>  </a:t>
            </a:r>
            <a:r>
              <a:rPr lang="fr-FR" sz="7200" dirty="0" err="1" smtClean="0">
                <a:latin typeface="Comic Sans MS" pitchFamily="66" charset="0"/>
              </a:rPr>
              <a:t>U</a:t>
            </a:r>
            <a:r>
              <a:rPr lang="fr-FR" sz="7200" dirty="0" smtClean="0"/>
              <a:t>    </a:t>
            </a:r>
            <a:r>
              <a:rPr lang="fr-FR" sz="7200" dirty="0" err="1" smtClean="0">
                <a:latin typeface="Cursive standard" pitchFamily="2" charset="0"/>
              </a:rPr>
              <a:t>u</a:t>
            </a:r>
            <a:r>
              <a:rPr lang="fr-FR" sz="7200" dirty="0" smtClean="0">
                <a:latin typeface="Cursive standard" pitchFamily="2" charset="0"/>
              </a:rPr>
              <a:t>  </a:t>
            </a:r>
            <a:r>
              <a:rPr lang="fr-FR" sz="7200" dirty="0" err="1" smtClean="0">
                <a:latin typeface="Cursive standard" pitchFamily="2" charset="0"/>
              </a:rPr>
              <a:t>U</a:t>
            </a:r>
            <a:endParaRPr lang="fr-FR" sz="7200" dirty="0">
              <a:latin typeface="Cursive standard" pitchFamily="2" charset="0"/>
            </a:endParaRPr>
          </a:p>
        </p:txBody>
      </p:sp>
      <p:pic>
        <p:nvPicPr>
          <p:cNvPr id="17" name="Picture 2" descr="Industrie dessin - Usine cliparts à téléchar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061" y="5823561"/>
            <a:ext cx="3286148" cy="28062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637887" y="8275658"/>
            <a:ext cx="157163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80301" y="8204220"/>
            <a:ext cx="5429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Comic Sans MS" pitchFamily="66" charset="0"/>
              </a:rPr>
              <a:t>u</a:t>
            </a:r>
            <a:r>
              <a:rPr lang="fr-FR" sz="6600" dirty="0" smtClean="0">
                <a:latin typeface="Comic Sans MS" pitchFamily="66" charset="0"/>
              </a:rPr>
              <a:t>ne </a:t>
            </a:r>
            <a:r>
              <a:rPr lang="fr-FR" sz="6600" dirty="0" smtClean="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6600" dirty="0" smtClean="0">
                <a:latin typeface="Comic Sans MS" pitchFamily="66" charset="0"/>
              </a:rPr>
              <a:t>pée</a:t>
            </a:r>
          </a:p>
          <a:p>
            <a:pPr algn="ctr"/>
            <a:r>
              <a:rPr lang="fr-FR" sz="8800" dirty="0">
                <a:latin typeface="Cursive standard" pitchFamily="2" charset="0"/>
              </a:rPr>
              <a:t>u</a:t>
            </a:r>
            <a:r>
              <a:rPr lang="fr-FR" sz="8800" dirty="0" smtClean="0">
                <a:latin typeface="Cursive standard" pitchFamily="2" charset="0"/>
              </a:rPr>
              <a:t>ne </a:t>
            </a:r>
            <a:r>
              <a:rPr lang="fr-FR" sz="8800" dirty="0" smtClean="0">
                <a:solidFill>
                  <a:srgbClr val="FF0000"/>
                </a:solidFill>
                <a:latin typeface="Cursive standard" pitchFamily="2" charset="0"/>
              </a:rPr>
              <a:t>é</a:t>
            </a:r>
            <a:r>
              <a:rPr lang="fr-FR" sz="8800" dirty="0" smtClean="0">
                <a:latin typeface="Cursive standard" pitchFamily="2" charset="0"/>
              </a:rPr>
              <a:t>pée</a:t>
            </a:r>
            <a:endParaRPr lang="fr-FR" sz="8800" dirty="0">
              <a:latin typeface="Cursive standard" pitchFamily="2" charset="0"/>
            </a:endParaRPr>
          </a:p>
        </p:txBody>
      </p:sp>
      <p:pic>
        <p:nvPicPr>
          <p:cNvPr id="10" name="Picture 4" descr="Epée Chevalier Lion en mou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91337">
            <a:off x="3241151" y="5470315"/>
            <a:ext cx="1969018" cy="3786783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280433" y="556101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Comic Sans MS" pitchFamily="66" charset="0"/>
              </a:rPr>
              <a:t>é  E  </a:t>
            </a:r>
            <a:r>
              <a:rPr lang="fr-FR" sz="7200" dirty="0">
                <a:latin typeface="Cursive standard" pitchFamily="2" charset="0"/>
              </a:rPr>
              <a:t>é  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4681" y="560354"/>
            <a:ext cx="4780764" cy="464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494483" y="1917676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atin typeface="Comic Sans MS" pitchFamily="66" charset="0"/>
              </a:rPr>
              <a:t>é</a:t>
            </a:r>
            <a:endParaRPr lang="fr-FR" sz="9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80301" y="8204220"/>
            <a:ext cx="5429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Comic Sans MS" pitchFamily="66" charset="0"/>
              </a:rPr>
              <a:t>u</a:t>
            </a:r>
            <a:r>
              <a:rPr lang="fr-FR" sz="6600" dirty="0" smtClean="0">
                <a:latin typeface="Comic Sans MS" pitchFamily="66" charset="0"/>
              </a:rPr>
              <a:t>ne fl</a:t>
            </a:r>
            <a:r>
              <a:rPr lang="fr-FR" sz="6600" dirty="0" smtClean="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6600" dirty="0" smtClean="0">
                <a:latin typeface="Comic Sans MS" pitchFamily="66" charset="0"/>
              </a:rPr>
              <a:t>che</a:t>
            </a:r>
          </a:p>
          <a:p>
            <a:pPr algn="ctr"/>
            <a:r>
              <a:rPr lang="fr-FR" sz="8800" dirty="0">
                <a:latin typeface="Cursive standard" pitchFamily="2" charset="0"/>
              </a:rPr>
              <a:t>u</a:t>
            </a:r>
            <a:r>
              <a:rPr lang="fr-FR" sz="8800" dirty="0" smtClean="0">
                <a:latin typeface="Cursive standard" pitchFamily="2" charset="0"/>
              </a:rPr>
              <a:t>ne fl</a:t>
            </a:r>
            <a:r>
              <a:rPr lang="fr-FR" sz="8800" dirty="0" smtClean="0">
                <a:solidFill>
                  <a:srgbClr val="FF0000"/>
                </a:solidFill>
                <a:latin typeface="Cursive standard" pitchFamily="2" charset="0"/>
              </a:rPr>
              <a:t>è</a:t>
            </a:r>
            <a:r>
              <a:rPr lang="fr-FR" sz="8800" dirty="0" smtClean="0">
                <a:latin typeface="Cursive standard" pitchFamily="2" charset="0"/>
              </a:rPr>
              <a:t>che</a:t>
            </a:r>
            <a:endParaRPr lang="fr-FR" sz="8800" dirty="0">
              <a:latin typeface="Cursive standard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4681" y="346040"/>
            <a:ext cx="4944600" cy="47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494483" y="2274866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latin typeface="Comic Sans MS" pitchFamily="66" charset="0"/>
              </a:rPr>
              <a:t>è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494747" y="5489576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Comic Sans MS" pitchFamily="66" charset="0"/>
              </a:rPr>
              <a:t>è  E  </a:t>
            </a:r>
            <a:r>
              <a:rPr lang="fr-FR" sz="6000" dirty="0">
                <a:latin typeface="Cursive standard" pitchFamily="2" charset="0"/>
              </a:rPr>
              <a:t>è  </a:t>
            </a:r>
            <a:r>
              <a:rPr lang="fr-FR" sz="6000" dirty="0" smtClean="0">
                <a:latin typeface="Cursive standard" pitchFamily="2" charset="0"/>
              </a:rPr>
              <a:t>E</a:t>
            </a:r>
          </a:p>
          <a:p>
            <a:pPr algn="ctr"/>
            <a:r>
              <a:rPr lang="fr-FR" sz="6000" dirty="0">
                <a:latin typeface="Comic Sans MS" pitchFamily="66" charset="0"/>
              </a:rPr>
              <a:t>ê</a:t>
            </a:r>
            <a:r>
              <a:rPr lang="fr-FR" sz="6000" dirty="0" smtClean="0">
                <a:latin typeface="Cursive standard" pitchFamily="2" charset="0"/>
              </a:rPr>
              <a:t>   ê</a:t>
            </a:r>
            <a:endParaRPr lang="fr-FR" sz="6000" dirty="0">
              <a:latin typeface="Cursive standard" pitchFamily="2" charset="0"/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1208863" y="7275526"/>
            <a:ext cx="5643602" cy="8572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80301" y="8204220"/>
            <a:ext cx="5429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Comic Sans MS" pitchFamily="66" charset="0"/>
              </a:rPr>
              <a:t>u</a:t>
            </a:r>
            <a:r>
              <a:rPr lang="fr-FR" sz="6600" dirty="0" smtClean="0">
                <a:latin typeface="Comic Sans MS" pitchFamily="66" charset="0"/>
              </a:rPr>
              <a:t>n r</a:t>
            </a:r>
            <a:r>
              <a:rPr lang="fr-FR" sz="66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6600" dirty="0" smtClean="0">
                <a:latin typeface="Comic Sans MS" pitchFamily="66" charset="0"/>
              </a:rPr>
              <a:t>nard</a:t>
            </a:r>
          </a:p>
          <a:p>
            <a:pPr algn="ctr"/>
            <a:r>
              <a:rPr lang="fr-FR" sz="8800" dirty="0">
                <a:latin typeface="Cursive standard" pitchFamily="2" charset="0"/>
              </a:rPr>
              <a:t>u</a:t>
            </a:r>
            <a:r>
              <a:rPr lang="fr-FR" sz="8800" dirty="0" smtClean="0">
                <a:latin typeface="Cursive standard" pitchFamily="2" charset="0"/>
              </a:rPr>
              <a:t>n r</a:t>
            </a:r>
            <a:r>
              <a:rPr lang="fr-FR" sz="8800" dirty="0" smtClean="0">
                <a:solidFill>
                  <a:srgbClr val="FF0000"/>
                </a:solidFill>
                <a:latin typeface="Cursive standard" pitchFamily="2" charset="0"/>
              </a:rPr>
              <a:t>e</a:t>
            </a:r>
            <a:r>
              <a:rPr lang="fr-FR" sz="8800" dirty="0" smtClean="0">
                <a:latin typeface="Cursive standard" pitchFamily="2" charset="0"/>
              </a:rPr>
              <a:t>nard</a:t>
            </a:r>
            <a:endParaRPr lang="fr-FR" sz="8800" dirty="0">
              <a:latin typeface="Cursive standard" pitchFamily="2" charset="0"/>
            </a:endParaRPr>
          </a:p>
        </p:txBody>
      </p:sp>
      <p:pic>
        <p:nvPicPr>
          <p:cNvPr id="8" name="Image 7" descr="Cfor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003" y="6691032"/>
            <a:ext cx="1857388" cy="1592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2208995" y="577532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Comic Sans MS" pitchFamily="66" charset="0"/>
              </a:rPr>
              <a:t>e  </a:t>
            </a:r>
            <a:r>
              <a:rPr lang="fr-FR" sz="7200" dirty="0" err="1">
                <a:latin typeface="Comic Sans MS" pitchFamily="66" charset="0"/>
              </a:rPr>
              <a:t>E</a:t>
            </a:r>
            <a:r>
              <a:rPr lang="fr-FR" sz="7200" dirty="0"/>
              <a:t>   </a:t>
            </a:r>
            <a:r>
              <a:rPr lang="fr-FR" sz="7200" dirty="0" err="1">
                <a:latin typeface="Cursive standard" pitchFamily="2" charset="0"/>
              </a:rPr>
              <a:t>e</a:t>
            </a:r>
            <a:r>
              <a:rPr lang="fr-FR" sz="7200" dirty="0">
                <a:latin typeface="Cursive standard" pitchFamily="2" charset="0"/>
              </a:rPr>
              <a:t>  </a:t>
            </a:r>
            <a:r>
              <a:rPr lang="fr-FR" sz="7200" dirty="0" err="1">
                <a:latin typeface="Cursive standard" pitchFamily="2" charset="0"/>
              </a:rPr>
              <a:t>E</a:t>
            </a:r>
            <a:endParaRPr lang="fr-FR" sz="7200" dirty="0">
              <a:latin typeface="Cursive standard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177" y="346040"/>
            <a:ext cx="5423706" cy="524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280169" y="1917676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atin typeface="Comic Sans MS" pitchFamily="66" charset="0"/>
              </a:rPr>
              <a:t>e</a:t>
            </a:r>
            <a:endParaRPr lang="fr-FR" sz="9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83</Words>
  <Application>Microsoft Office PowerPoint</Application>
  <PresentationFormat>Personnalisé</PresentationFormat>
  <Paragraphs>37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Hp8460P</dc:creator>
  <cp:lastModifiedBy>Hp8460P</cp:lastModifiedBy>
  <cp:revision>5</cp:revision>
  <dcterms:created xsi:type="dcterms:W3CDTF">2020-08-09T10:09:43Z</dcterms:created>
  <dcterms:modified xsi:type="dcterms:W3CDTF">2020-08-10T10:02:53Z</dcterms:modified>
</cp:coreProperties>
</file>