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73" r:id="rId10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8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2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70287" y="6330693"/>
            <a:ext cx="4837163" cy="267765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peut encaisser jusqu’à 10 points de dégâts à la place d’un coéquipier (autre que lui-même), ne recevant que 80% des dégâts initiaux.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Protection 1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045648" y="2514027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0288" y="5659208"/>
            <a:ext cx="4837162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0287" y="4948876"/>
            <a:ext cx="4837163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768" y="1421420"/>
            <a:ext cx="3417636" cy="34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4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28" cy="181588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gagne 1 HP pour chaque niveau qu’il atteint, mais gagne toujours au moins 5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Premiers soins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52" y="1519510"/>
            <a:ext cx="3417636" cy="34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28" cy="95410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obtient un bonbon.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Chasse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64" y="1519510"/>
            <a:ext cx="3417636" cy="34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314412"/>
            <a:ext cx="4623128" cy="267765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peut encaisser jusqu’à 20 points de dégâts à la place d’un coéquipier (autre que lui-même) ne recevant que 65% des dégâts initiaux.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Protection 2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5642927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1</a:t>
            </a:r>
            <a:r>
              <a:rPr lang="fr-FR" sz="2800" b="1" dirty="0" smtClean="0">
                <a:latin typeface="Baskerville"/>
                <a:cs typeface="Baskerville"/>
              </a:rPr>
              <a:t>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4981438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95" y="1479147"/>
            <a:ext cx="3409156" cy="34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753999"/>
            <a:ext cx="4623130" cy="181588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fait apparaître un coloriage magique qu’il peut commencer à remplir pendant 10 mn.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Embuscade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5870861"/>
            <a:ext cx="4623130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095405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96" y="1641025"/>
            <a:ext cx="3296121" cy="32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28" cy="181588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obtient un parchemin vide qu’il peut remplir à sa guise durant 10 mn.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Contre-attaque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6" y="1641025"/>
            <a:ext cx="3234561" cy="32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298120"/>
            <a:ext cx="4623130" cy="267765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peut encaisser jusqu’à 30 points de dégâts à la place d’un coéquipier (autre que lui-même), ne recevant que 50% des dégâts initiaux.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Protection 3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5577803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4867471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27" y="1482238"/>
            <a:ext cx="3234561" cy="32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30" cy="138499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peut aller 10 mn sur  </a:t>
            </a:r>
            <a:r>
              <a:rPr lang="fr-FR" sz="2800" dirty="0" err="1" smtClean="0">
                <a:latin typeface="Baskerville"/>
                <a:cs typeface="Baskerville"/>
              </a:rPr>
              <a:t>www.lpamphile.fr</a:t>
            </a:r>
            <a:endParaRPr lang="fr-FR" sz="2800" dirty="0" smtClean="0">
              <a:latin typeface="Baskerville"/>
              <a:cs typeface="Baskervil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Assaut frontal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33" y="1583946"/>
            <a:ext cx="3234561" cy="32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623130" cy="181588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guerrier peut envoyer un membre de son groupe 10 mn sur  </a:t>
            </a:r>
            <a:r>
              <a:rPr lang="fr-FR" sz="2800" dirty="0" err="1" smtClean="0">
                <a:latin typeface="Baskerville"/>
                <a:cs typeface="Baskerville"/>
              </a:rPr>
              <a:t>www.lpamphile.fr</a:t>
            </a:r>
            <a:endParaRPr lang="fr-FR" sz="2800" dirty="0" smtClean="0">
              <a:latin typeface="Baskerville"/>
              <a:cs typeface="Baskervil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Arme secrète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859943" y="292120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GUERRIER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19" y="6033671"/>
            <a:ext cx="462312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30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637399" cy="52322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26" y="1495454"/>
            <a:ext cx="3237428" cy="32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286</Words>
  <Application>Microsoft Macintosh PowerPoint</Application>
  <PresentationFormat>Présentation à l'écran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Pamphile</dc:creator>
  <cp:lastModifiedBy>Laurent Pamphile</cp:lastModifiedBy>
  <cp:revision>22</cp:revision>
  <dcterms:created xsi:type="dcterms:W3CDTF">2015-09-27T19:14:32Z</dcterms:created>
  <dcterms:modified xsi:type="dcterms:W3CDTF">2015-10-07T20:41:01Z</dcterms:modified>
</cp:coreProperties>
</file>