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3"/>
  </p:notesMasterIdLst>
  <p:sldIdLst>
    <p:sldId id="390" r:id="rId2"/>
  </p:sldIdLst>
  <p:sldSz cx="10691813" cy="7559675"/>
  <p:notesSz cx="6889750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1E3"/>
    <a:srgbClr val="DFC9EF"/>
    <a:srgbClr val="FF0066"/>
    <a:srgbClr val="CCFFFF"/>
    <a:srgbClr val="CCFFCC"/>
    <a:srgbClr val="FFFF66"/>
    <a:srgbClr val="993366"/>
    <a:srgbClr val="009999"/>
    <a:srgbClr val="FFCC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877" autoAdjust="0"/>
  </p:normalViewPr>
  <p:slideViewPr>
    <p:cSldViewPr snapToGrid="0">
      <p:cViewPr varScale="1">
        <p:scale>
          <a:sx n="94" d="100"/>
          <a:sy n="94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6310" cy="502627"/>
          </a:xfrm>
          <a:prstGeom prst="rect">
            <a:avLst/>
          </a:prstGeom>
        </p:spPr>
        <p:txBody>
          <a:bodyPr vert="horz" lIns="92721" tIns="46361" rIns="92721" bIns="4636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833" y="1"/>
            <a:ext cx="2986310" cy="502627"/>
          </a:xfrm>
          <a:prstGeom prst="rect">
            <a:avLst/>
          </a:prstGeom>
        </p:spPr>
        <p:txBody>
          <a:bodyPr vert="horz" lIns="92721" tIns="46361" rIns="92721" bIns="46361" rtlCol="0"/>
          <a:lstStyle>
            <a:lvl1pPr algn="r">
              <a:defRPr sz="1200"/>
            </a:lvl1pPr>
          </a:lstStyle>
          <a:p>
            <a:fld id="{39BE6802-DBE9-4C53-9DFA-DEC6290A3967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50950"/>
            <a:ext cx="4781550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1" tIns="46361" rIns="92721" bIns="4636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656" y="4821679"/>
            <a:ext cx="5512444" cy="3945300"/>
          </a:xfrm>
          <a:prstGeom prst="rect">
            <a:avLst/>
          </a:prstGeom>
        </p:spPr>
        <p:txBody>
          <a:bodyPr vert="horz" lIns="92721" tIns="46361" rIns="92721" bIns="4636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6089"/>
            <a:ext cx="2986310" cy="502627"/>
          </a:xfrm>
          <a:prstGeom prst="rect">
            <a:avLst/>
          </a:prstGeom>
        </p:spPr>
        <p:txBody>
          <a:bodyPr vert="horz" lIns="92721" tIns="46361" rIns="92721" bIns="4636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833" y="9516089"/>
            <a:ext cx="2986310" cy="502627"/>
          </a:xfrm>
          <a:prstGeom prst="rect">
            <a:avLst/>
          </a:prstGeom>
        </p:spPr>
        <p:txBody>
          <a:bodyPr vert="horz" lIns="92721" tIns="46361" rIns="92721" bIns="46361" rtlCol="0" anchor="b"/>
          <a:lstStyle>
            <a:lvl1pPr algn="r">
              <a:defRPr sz="1200"/>
            </a:lvl1pPr>
          </a:lstStyle>
          <a:p>
            <a:fld id="{91591975-2270-433F-BFFA-3E5E5B6E2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4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591975-2270-433F-BFFA-3E5E5B6E2D1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1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42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722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34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28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93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70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10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71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3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161B-541F-4BB4-847E-379912FA7B4B}" type="datetimeFigureOut">
              <a:rPr lang="fr-FR" smtClean="0"/>
              <a:t>04/08/2020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016E1-E537-449E-8441-05C452CB79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42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7E97CB-A8A3-4019-AA3E-4B2257754813}"/>
              </a:ext>
            </a:extLst>
          </p:cNvPr>
          <p:cNvSpPr/>
          <p:nvPr/>
        </p:nvSpPr>
        <p:spPr>
          <a:xfrm>
            <a:off x="518374" y="386078"/>
            <a:ext cx="1963311" cy="29768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B0C769-11D0-4568-8A8D-CAB69CF82A9A}"/>
              </a:ext>
            </a:extLst>
          </p:cNvPr>
          <p:cNvSpPr/>
          <p:nvPr/>
        </p:nvSpPr>
        <p:spPr>
          <a:xfrm>
            <a:off x="2481685" y="386076"/>
            <a:ext cx="1264906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AA4D3E-5FD8-4190-A979-D98C749546D1}"/>
              </a:ext>
            </a:extLst>
          </p:cNvPr>
          <p:cNvSpPr/>
          <p:nvPr/>
        </p:nvSpPr>
        <p:spPr>
          <a:xfrm>
            <a:off x="3734855" y="386078"/>
            <a:ext cx="2030883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C21630-C1FC-4DAA-9327-2C5A1893DFB3}"/>
              </a:ext>
            </a:extLst>
          </p:cNvPr>
          <p:cNvSpPr/>
          <p:nvPr/>
        </p:nvSpPr>
        <p:spPr>
          <a:xfrm>
            <a:off x="5765738" y="386080"/>
            <a:ext cx="1264906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D8051A-5EF4-4AA4-A27B-EE26CEBD3176}"/>
              </a:ext>
            </a:extLst>
          </p:cNvPr>
          <p:cNvSpPr txBox="1"/>
          <p:nvPr/>
        </p:nvSpPr>
        <p:spPr>
          <a:xfrm>
            <a:off x="3879323" y="544322"/>
            <a:ext cx="1690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Cursive standard" pitchFamily="2" charset="0"/>
              </a:rPr>
              <a:t>prénom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564AAC-F405-4785-B897-98E4061C8705}"/>
              </a:ext>
            </a:extLst>
          </p:cNvPr>
          <p:cNvSpPr/>
          <p:nvPr/>
        </p:nvSpPr>
        <p:spPr>
          <a:xfrm>
            <a:off x="7018909" y="386078"/>
            <a:ext cx="1911732" cy="29768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06DA86-4093-4C2C-AC56-680DD1878477}"/>
              </a:ext>
            </a:extLst>
          </p:cNvPr>
          <p:cNvSpPr/>
          <p:nvPr/>
        </p:nvSpPr>
        <p:spPr>
          <a:xfrm>
            <a:off x="518374" y="3362960"/>
            <a:ext cx="1963311" cy="29768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086EA5-8F46-421A-BDA8-64AEED6526B3}"/>
              </a:ext>
            </a:extLst>
          </p:cNvPr>
          <p:cNvSpPr/>
          <p:nvPr/>
        </p:nvSpPr>
        <p:spPr>
          <a:xfrm>
            <a:off x="2481685" y="3362960"/>
            <a:ext cx="1264906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196701-19B0-4EB8-82BB-25F386DA5F3B}"/>
              </a:ext>
            </a:extLst>
          </p:cNvPr>
          <p:cNvSpPr/>
          <p:nvPr/>
        </p:nvSpPr>
        <p:spPr>
          <a:xfrm>
            <a:off x="3734855" y="3362960"/>
            <a:ext cx="2030883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7B265F-2421-4B12-BD06-388E97C6187D}"/>
              </a:ext>
            </a:extLst>
          </p:cNvPr>
          <p:cNvSpPr/>
          <p:nvPr/>
        </p:nvSpPr>
        <p:spPr>
          <a:xfrm>
            <a:off x="5765738" y="3362962"/>
            <a:ext cx="1264906" cy="2976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312B09-6999-4CC3-AE50-1AC4B1EC3D89}"/>
              </a:ext>
            </a:extLst>
          </p:cNvPr>
          <p:cNvSpPr/>
          <p:nvPr/>
        </p:nvSpPr>
        <p:spPr>
          <a:xfrm>
            <a:off x="7018909" y="3362960"/>
            <a:ext cx="1911732" cy="29768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3C67B590-39C0-4F26-B015-222BCA015128}"/>
              </a:ext>
            </a:extLst>
          </p:cNvPr>
          <p:cNvSpPr txBox="1"/>
          <p:nvPr/>
        </p:nvSpPr>
        <p:spPr>
          <a:xfrm rot="5400000">
            <a:off x="1796896" y="1225928"/>
            <a:ext cx="2466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Cursive standard" pitchFamily="2" charset="0"/>
              </a:rPr>
              <a:t>prénom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231738D-9B9F-465B-B94D-F54A343296D4}"/>
              </a:ext>
            </a:extLst>
          </p:cNvPr>
          <p:cNvSpPr txBox="1"/>
          <p:nvPr/>
        </p:nvSpPr>
        <p:spPr>
          <a:xfrm rot="16200000">
            <a:off x="5266700" y="1210361"/>
            <a:ext cx="249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Cursive standard" pitchFamily="2" charset="0"/>
              </a:rPr>
              <a:t>prénom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CCBF5B8-40A0-4551-90E7-B877B0FB5225}"/>
              </a:ext>
            </a:extLst>
          </p:cNvPr>
          <p:cNvSpPr txBox="1"/>
          <p:nvPr/>
        </p:nvSpPr>
        <p:spPr>
          <a:xfrm rot="5400000">
            <a:off x="1821484" y="4174294"/>
            <a:ext cx="2472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Cursive standard" pitchFamily="2" charset="0"/>
              </a:rPr>
              <a:t>prénom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C70E6E49-C6AE-42B0-A4D7-5A6F56D8F767}"/>
              </a:ext>
            </a:extLst>
          </p:cNvPr>
          <p:cNvSpPr txBox="1"/>
          <p:nvPr/>
        </p:nvSpPr>
        <p:spPr>
          <a:xfrm rot="16200000">
            <a:off x="5434427" y="4114413"/>
            <a:ext cx="2211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Cursive standard" pitchFamily="2" charset="0"/>
              </a:rPr>
              <a:t>prénom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0474FE77-78AB-4731-B873-7B33B69C7C58}"/>
              </a:ext>
            </a:extLst>
          </p:cNvPr>
          <p:cNvSpPr txBox="1"/>
          <p:nvPr/>
        </p:nvSpPr>
        <p:spPr>
          <a:xfrm>
            <a:off x="3371538" y="3456671"/>
            <a:ext cx="272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Cursive standard" pitchFamily="2" charset="0"/>
              </a:rPr>
              <a:t>prénom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75F72CEF-6D2C-4B5F-8C1B-D6AA4C440490}"/>
              </a:ext>
            </a:extLst>
          </p:cNvPr>
          <p:cNvSpPr txBox="1"/>
          <p:nvPr/>
        </p:nvSpPr>
        <p:spPr>
          <a:xfrm>
            <a:off x="3901315" y="5635458"/>
            <a:ext cx="1669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Lecture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DC684F6-06B3-4B5F-86A5-72DAB17631C9}"/>
              </a:ext>
            </a:extLst>
          </p:cNvPr>
          <p:cNvSpPr txBox="1"/>
          <p:nvPr/>
        </p:nvSpPr>
        <p:spPr>
          <a:xfrm>
            <a:off x="3969252" y="2748783"/>
            <a:ext cx="1669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Maths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A6955E9-21F0-47AA-88B6-05C6331D9798}"/>
              </a:ext>
            </a:extLst>
          </p:cNvPr>
          <p:cNvSpPr txBox="1"/>
          <p:nvPr/>
        </p:nvSpPr>
        <p:spPr>
          <a:xfrm>
            <a:off x="2531414" y="5825826"/>
            <a:ext cx="115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Lecture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8EE4A744-23BB-48E7-859B-E511A1B726CE}"/>
              </a:ext>
            </a:extLst>
          </p:cNvPr>
          <p:cNvSpPr txBox="1"/>
          <p:nvPr/>
        </p:nvSpPr>
        <p:spPr>
          <a:xfrm rot="10800000">
            <a:off x="5820682" y="5825826"/>
            <a:ext cx="115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Lecture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0EEED408-5497-4347-B741-9062A3331EF2}"/>
              </a:ext>
            </a:extLst>
          </p:cNvPr>
          <p:cNvSpPr txBox="1"/>
          <p:nvPr/>
        </p:nvSpPr>
        <p:spPr>
          <a:xfrm>
            <a:off x="2512493" y="2874843"/>
            <a:ext cx="115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MATHS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F2DC4702-F398-4A10-93EB-F36168F50168}"/>
              </a:ext>
            </a:extLst>
          </p:cNvPr>
          <p:cNvSpPr txBox="1"/>
          <p:nvPr/>
        </p:nvSpPr>
        <p:spPr>
          <a:xfrm rot="10800000">
            <a:off x="5801761" y="2874843"/>
            <a:ext cx="115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>
                    <a:lumMod val="65000"/>
                  </a:schemeClr>
                </a:solidFill>
                <a:latin typeface="DK Lemon Yellow Sun" panose="02000000000000000000" pitchFamily="50" charset="0"/>
              </a:rPr>
              <a:t>MATHS</a:t>
            </a:r>
          </a:p>
        </p:txBody>
      </p:sp>
    </p:spTree>
    <p:extLst>
      <p:ext uri="{BB962C8B-B14F-4D97-AF65-F5344CB8AC3E}">
        <p14:creationId xmlns:p14="http://schemas.microsoft.com/office/powerpoint/2010/main" val="19134184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4322</TotalTime>
  <Words>13</Words>
  <Application>Microsoft Office PowerPoint</Application>
  <PresentationFormat>Personnalisé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Cursive standard</vt:lpstr>
      <vt:lpstr>DK Lemon Yellow Sun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organisation de maitresse</dc:title>
  <dc:creator>Aurélia LECLAIRE</dc:creator>
  <cp:lastModifiedBy>Aurélia Leclaire</cp:lastModifiedBy>
  <cp:revision>460</cp:revision>
  <cp:lastPrinted>2020-08-03T18:12:13Z</cp:lastPrinted>
  <dcterms:created xsi:type="dcterms:W3CDTF">2019-01-04T12:40:10Z</dcterms:created>
  <dcterms:modified xsi:type="dcterms:W3CDTF">2020-08-04T05:36:58Z</dcterms:modified>
</cp:coreProperties>
</file>