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A88-2BFC-446D-B56E-93206A34145B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8E7A-7B9C-432F-B344-0F9731A16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26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A88-2BFC-446D-B56E-93206A34145B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8E7A-7B9C-432F-B344-0F9731A16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66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A88-2BFC-446D-B56E-93206A34145B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8E7A-7B9C-432F-B344-0F9731A16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22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A88-2BFC-446D-B56E-93206A34145B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8E7A-7B9C-432F-B344-0F9731A16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09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A88-2BFC-446D-B56E-93206A34145B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8E7A-7B9C-432F-B344-0F9731A16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37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A88-2BFC-446D-B56E-93206A34145B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8E7A-7B9C-432F-B344-0F9731A16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40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A88-2BFC-446D-B56E-93206A34145B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8E7A-7B9C-432F-B344-0F9731A16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88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A88-2BFC-446D-B56E-93206A34145B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8E7A-7B9C-432F-B344-0F9731A16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16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A88-2BFC-446D-B56E-93206A34145B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8E7A-7B9C-432F-B344-0F9731A16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35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A88-2BFC-446D-B56E-93206A34145B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8E7A-7B9C-432F-B344-0F9731A16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19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EA88-2BFC-446D-B56E-93206A34145B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8E7A-7B9C-432F-B344-0F9731A16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15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9EA88-2BFC-446D-B56E-93206A34145B}" type="datetimeFigureOut">
              <a:rPr lang="fr-FR" smtClean="0"/>
              <a:t>02/08/2017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F8E7A-7B9C-432F-B344-0F9731A162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72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55755B9-D6C9-4896-8AAB-B45649E51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64" y="73891"/>
            <a:ext cx="3828473" cy="3828473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18" y="144087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OpenDyslexic" panose="00000500000000000000" pitchFamily="50" charset="0"/>
              </a:rPr>
              <a:t>La chenille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123711" y="356895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croque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123711" y="256053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dans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23711" y="5073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OpenDyslexic" panose="00000500000000000000" pitchFamily="50" charset="0"/>
              </a:rPr>
              <a:t>la pomme .</a:t>
            </a:r>
          </a:p>
        </p:txBody>
      </p:sp>
    </p:spTree>
    <p:extLst>
      <p:ext uri="{BB962C8B-B14F-4D97-AF65-F5344CB8AC3E}">
        <p14:creationId xmlns:p14="http://schemas.microsoft.com/office/powerpoint/2010/main" val="2285260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prépare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 chef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une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délicieuse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soupe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4BA5E4-EDAC-4445-8762-7F1B4D68F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08" y="428990"/>
            <a:ext cx="3177158" cy="31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creuse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trésor 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 garçon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et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découvre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0CF130-C420-40E5-91CE-DE9DDEA87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38" y="418748"/>
            <a:ext cx="3195053" cy="319505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9DEDF79-DADA-4827-8F6D-B9C3E7B5D1FD}"/>
              </a:ext>
            </a:extLst>
          </p:cNvPr>
          <p:cNvSpPr txBox="1"/>
          <p:nvPr/>
        </p:nvSpPr>
        <p:spPr>
          <a:xfrm>
            <a:off x="6151423" y="5664770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un</a:t>
            </a:r>
          </a:p>
        </p:txBody>
      </p:sp>
    </p:spTree>
    <p:extLst>
      <p:ext uri="{BB962C8B-B14F-4D97-AF65-F5344CB8AC3E}">
        <p14:creationId xmlns:p14="http://schemas.microsoft.com/office/powerpoint/2010/main" val="1049021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5966691" y="3606148"/>
            <a:ext cx="343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OpenDyslexic" panose="00000500000000000000" pitchFamily="50" charset="0"/>
              </a:rPr>
              <a:t>L’électricien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ampoule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change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grillée 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l’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BB29BE-19BA-4FE1-93E9-ED7B075B1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20" y="381238"/>
            <a:ext cx="3221108" cy="322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4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manège 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dans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023265" y="4645238"/>
            <a:ext cx="3379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Les enfants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s’amusent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E81909-58DA-4F8A-8B05-67453116B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76" y="399375"/>
            <a:ext cx="3251049" cy="32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33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et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gelés 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les oreilles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12911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a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 nez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B91708-0B60-4988-908F-DD904E088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74" y="411095"/>
            <a:ext cx="3195053" cy="319505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0D419F9-A2AE-4371-9F3E-A3EB7720FA1E}"/>
              </a:ext>
            </a:extLst>
          </p:cNvPr>
          <p:cNvSpPr txBox="1"/>
          <p:nvPr/>
        </p:nvSpPr>
        <p:spPr>
          <a:xfrm>
            <a:off x="6151423" y="56635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L’alpiniste</a:t>
            </a:r>
          </a:p>
        </p:txBody>
      </p:sp>
    </p:spTree>
    <p:extLst>
      <p:ext uri="{BB962C8B-B14F-4D97-AF65-F5344CB8AC3E}">
        <p14:creationId xmlns:p14="http://schemas.microsoft.com/office/powerpoint/2010/main" val="18825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baiser 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échangent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Les mariés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un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E3AA0C-1304-4813-8699-A1ED99AB4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30" y="351460"/>
            <a:ext cx="3174925" cy="31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5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vers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 joueur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42185" y="36176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se dirige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28328" y="466767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de hockey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532149B-311E-4E87-89A1-2208421B2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55" y="364913"/>
            <a:ext cx="3324362" cy="332436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863706F-A4D0-4CA6-AEE8-5D1A068F2C17}"/>
              </a:ext>
            </a:extLst>
          </p:cNvPr>
          <p:cNvSpPr txBox="1"/>
          <p:nvPr/>
        </p:nvSpPr>
        <p:spPr>
          <a:xfrm>
            <a:off x="6128328" y="2583220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 but .</a:t>
            </a:r>
          </a:p>
        </p:txBody>
      </p:sp>
    </p:spTree>
    <p:extLst>
      <p:ext uri="{BB962C8B-B14F-4D97-AF65-F5344CB8AC3E}">
        <p14:creationId xmlns:p14="http://schemas.microsoft.com/office/powerpoint/2010/main" val="167927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OpenDyslexic" panose="00000500000000000000" pitchFamily="50" charset="0"/>
              </a:rPr>
              <a:t>une écharpe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jaune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et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tricote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5979166" y="2567057"/>
            <a:ext cx="3450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Grand-mère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E1AD4F-EC12-4CB2-92AE-C0D6C0A89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90" y="426305"/>
            <a:ext cx="3179843" cy="317984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CF452D7-4CC8-43FD-96FD-CBDAA2232329}"/>
              </a:ext>
            </a:extLst>
          </p:cNvPr>
          <p:cNvSpPr txBox="1"/>
          <p:nvPr/>
        </p:nvSpPr>
        <p:spPr>
          <a:xfrm>
            <a:off x="6142185" y="5652001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bleu .</a:t>
            </a:r>
          </a:p>
        </p:txBody>
      </p:sp>
    </p:spTree>
    <p:extLst>
      <p:ext uri="{BB962C8B-B14F-4D97-AF65-F5344CB8AC3E}">
        <p14:creationId xmlns:p14="http://schemas.microsoft.com/office/powerpoint/2010/main" val="37310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fait sortir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142185" y="4623465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lapin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un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031347" y="455231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de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OpenDyslexic" panose="00000500000000000000" pitchFamily="50" charset="0"/>
              </a:rPr>
              <a:t>Le magicien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74EC9B0-1595-41AC-B2BD-360558D16F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1" b="3559"/>
          <a:stretch/>
        </p:blipFill>
        <p:spPr>
          <a:xfrm>
            <a:off x="1477896" y="387927"/>
            <a:ext cx="3651678" cy="321822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DEDE3DC-56E3-443D-AACF-92E5942E8058}"/>
              </a:ext>
            </a:extLst>
          </p:cNvPr>
          <p:cNvSpPr txBox="1"/>
          <p:nvPr/>
        </p:nvSpPr>
        <p:spPr>
          <a:xfrm>
            <a:off x="6012879" y="5663548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>
                <a:latin typeface="OpenDyslexic" panose="00000500000000000000" pitchFamily="50" charset="0"/>
              </a:rPr>
              <a:t>son </a:t>
            </a:r>
            <a:r>
              <a:rPr lang="fr-FR" sz="3600" dirty="0">
                <a:latin typeface="OpenDyslexic" panose="00000500000000000000" pitchFamily="50" charset="0"/>
              </a:rPr>
              <a:t>chapeau</a:t>
            </a:r>
          </a:p>
        </p:txBody>
      </p:sp>
    </p:spTree>
    <p:extLst>
      <p:ext uri="{BB962C8B-B14F-4D97-AF65-F5344CB8AC3E}">
        <p14:creationId xmlns:p14="http://schemas.microsoft.com/office/powerpoint/2010/main" val="2386663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et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 garçon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la fille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à l’école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vont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3BEEBA-1E52-4E2B-B5E0-07545E832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78" y="435178"/>
            <a:ext cx="3185817" cy="318581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50FA7180-33DF-452F-9B2A-89246F9FF2D1}"/>
              </a:ext>
            </a:extLst>
          </p:cNvPr>
          <p:cNvSpPr txBox="1"/>
          <p:nvPr/>
        </p:nvSpPr>
        <p:spPr>
          <a:xfrm>
            <a:off x="6151423" y="5664770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ensemble .</a:t>
            </a:r>
          </a:p>
        </p:txBody>
      </p:sp>
    </p:spTree>
    <p:extLst>
      <p:ext uri="{BB962C8B-B14F-4D97-AF65-F5344CB8AC3E}">
        <p14:creationId xmlns:p14="http://schemas.microsoft.com/office/powerpoint/2010/main" val="304212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 jardin 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sèche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dans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23711" y="2547931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 linge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9BF9B41-30D3-42DD-88DF-D3F53CFF9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38" y="364086"/>
            <a:ext cx="3277754" cy="327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45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561967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jouer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dans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les enfants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 En hiver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aiment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D2241C-73E3-432F-80C2-27273F744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3" y="354422"/>
            <a:ext cx="3315126" cy="331512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847BB32-8784-485F-B07D-A54CB0E38FBD}"/>
              </a:ext>
            </a:extLst>
          </p:cNvPr>
          <p:cNvSpPr txBox="1"/>
          <p:nvPr/>
        </p:nvSpPr>
        <p:spPr>
          <a:xfrm>
            <a:off x="6151423" y="3615384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la neige .</a:t>
            </a:r>
          </a:p>
        </p:txBody>
      </p:sp>
    </p:spTree>
    <p:extLst>
      <p:ext uri="{BB962C8B-B14F-4D97-AF65-F5344CB8AC3E}">
        <p14:creationId xmlns:p14="http://schemas.microsoft.com/office/powerpoint/2010/main" val="55469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son bébé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promène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Maman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jaune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dans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09D4FB-79AA-4BA0-A0ED-EA6CB756E2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"/>
          <a:stretch/>
        </p:blipFill>
        <p:spPr>
          <a:xfrm>
            <a:off x="1320951" y="392620"/>
            <a:ext cx="3324940" cy="324922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85E5799-7FC2-404E-87D3-B8E52A3A9A40}"/>
              </a:ext>
            </a:extLst>
          </p:cNvPr>
          <p:cNvSpPr txBox="1"/>
          <p:nvPr/>
        </p:nvSpPr>
        <p:spPr>
          <a:xfrm>
            <a:off x="5869711" y="5726325"/>
            <a:ext cx="3574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OpenDyslexic" panose="00000500000000000000" pitchFamily="50" charset="0"/>
              </a:rPr>
              <a:t>une poussette</a:t>
            </a:r>
          </a:p>
        </p:txBody>
      </p:sp>
    </p:spTree>
    <p:extLst>
      <p:ext uri="{BB962C8B-B14F-4D97-AF65-F5344CB8AC3E}">
        <p14:creationId xmlns:p14="http://schemas.microsoft.com/office/powerpoint/2010/main" val="3157932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la boue 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dans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adorent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5966691" y="4645238"/>
            <a:ext cx="3435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OpenDyslexic" panose="00000500000000000000" pitchFamily="50" charset="0"/>
              </a:rPr>
              <a:t>Les cochons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se rouler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ECB3B6-0B8E-4CA1-9351-53C0F7C26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8" b="12828"/>
          <a:stretch/>
        </p:blipFill>
        <p:spPr>
          <a:xfrm>
            <a:off x="1126988" y="382179"/>
            <a:ext cx="4257587" cy="31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6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vert 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nageur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porte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un bonnet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E117FC-A17E-4F13-8C40-223674CAE8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5" b="9506"/>
          <a:stretch/>
        </p:blipFill>
        <p:spPr>
          <a:xfrm>
            <a:off x="1255809" y="422889"/>
            <a:ext cx="4173733" cy="318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49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d’avancer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têtu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28328" y="2601042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L’âne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031347" y="486566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refuse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DEA68A-20FB-40FD-8F54-E9B326351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9" b="8486"/>
          <a:stretch/>
        </p:blipFill>
        <p:spPr>
          <a:xfrm>
            <a:off x="1228514" y="392545"/>
            <a:ext cx="3934613" cy="32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74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Pierre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il a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 petit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5966691" y="4645238"/>
            <a:ext cx="343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est malade,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7F0F2F-F9C6-412D-986E-229AEDB9F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34" y="399067"/>
            <a:ext cx="3148506" cy="31485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90E334A-CABA-467D-85D6-796EBB1EA13A}"/>
              </a:ext>
            </a:extLst>
          </p:cNvPr>
          <p:cNvSpPr txBox="1"/>
          <p:nvPr/>
        </p:nvSpPr>
        <p:spPr>
          <a:xfrm>
            <a:off x="6023265" y="561967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la fièvre 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7C57077-4616-4518-B3B3-A4CC2D107074}"/>
              </a:ext>
            </a:extLst>
          </p:cNvPr>
          <p:cNvSpPr txBox="1"/>
          <p:nvPr/>
        </p:nvSpPr>
        <p:spPr>
          <a:xfrm>
            <a:off x="6059058" y="259938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115881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peur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 chat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14D1A89-97EF-435B-A450-05CAC62A7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90" y="355098"/>
            <a:ext cx="3287994" cy="3287994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la souris .</a:t>
            </a:r>
          </a:p>
        </p:txBody>
      </p:sp>
    </p:spTree>
    <p:extLst>
      <p:ext uri="{BB962C8B-B14F-4D97-AF65-F5344CB8AC3E}">
        <p14:creationId xmlns:p14="http://schemas.microsoft.com/office/powerpoint/2010/main" val="125807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La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au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un calcul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écrit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maîtresse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5A81CB2-FC33-43A4-9FA8-72E246DF8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499920" y="4816633"/>
            <a:ext cx="5226626" cy="107298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6CC28EC-51D9-4562-972B-93FEAA26B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26" y="398559"/>
            <a:ext cx="3149522" cy="3149522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D292C3B6-9DA4-43BA-8ADF-C035D1BB0B0C}"/>
              </a:ext>
            </a:extLst>
          </p:cNvPr>
          <p:cNvSpPr txBox="1"/>
          <p:nvPr/>
        </p:nvSpPr>
        <p:spPr>
          <a:xfrm>
            <a:off x="6142185" y="56635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tableau .</a:t>
            </a:r>
          </a:p>
        </p:txBody>
      </p:sp>
    </p:spTree>
    <p:extLst>
      <p:ext uri="{BB962C8B-B14F-4D97-AF65-F5344CB8AC3E}">
        <p14:creationId xmlns:p14="http://schemas.microsoft.com/office/powerpoint/2010/main" val="51265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la guitare 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musicien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joue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AACFD5-78B5-4448-AF3E-7ACB52D2F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0"/>
          <a:stretch/>
        </p:blipFill>
        <p:spPr>
          <a:xfrm>
            <a:off x="1362745" y="482840"/>
            <a:ext cx="3585083" cy="312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j’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OpenDyslexic" panose="00000500000000000000" pitchFamily="50" charset="0"/>
              </a:rPr>
              <a:t>En vacances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aime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me reposer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28328" y="5665204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dans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E3D002-85E9-44D2-8BF8-9BC77C1FB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96" y="419754"/>
            <a:ext cx="3186394" cy="318639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000CBDA-E971-48EA-B229-2465953EFFA5}"/>
              </a:ext>
            </a:extLst>
          </p:cNvPr>
          <p:cNvSpPr txBox="1"/>
          <p:nvPr/>
        </p:nvSpPr>
        <p:spPr>
          <a:xfrm>
            <a:off x="5751947" y="2594442"/>
            <a:ext cx="4003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mon hamac .</a:t>
            </a:r>
          </a:p>
        </p:txBody>
      </p:sp>
    </p:spTree>
    <p:extLst>
      <p:ext uri="{BB962C8B-B14F-4D97-AF65-F5344CB8AC3E}">
        <p14:creationId xmlns:p14="http://schemas.microsoft.com/office/powerpoint/2010/main" val="13616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un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construit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 maçon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mur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25A75B-C383-4BE3-A2A3-879D352D5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02" y="376621"/>
            <a:ext cx="3193398" cy="319339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7C388E8-CF9A-49F9-9430-B34C00BBF2EF}"/>
              </a:ext>
            </a:extLst>
          </p:cNvPr>
          <p:cNvSpPr txBox="1"/>
          <p:nvPr/>
        </p:nvSpPr>
        <p:spPr>
          <a:xfrm>
            <a:off x="5966691" y="2573983"/>
            <a:ext cx="3435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de briques .</a:t>
            </a:r>
          </a:p>
        </p:txBody>
      </p:sp>
    </p:spTree>
    <p:extLst>
      <p:ext uri="{BB962C8B-B14F-4D97-AF65-F5344CB8AC3E}">
        <p14:creationId xmlns:p14="http://schemas.microsoft.com/office/powerpoint/2010/main" val="82368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une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enfermé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7" y="153489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 lion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dans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est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F0C470-9908-43EA-A279-EBE501CE01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9" b="6931"/>
          <a:stretch/>
        </p:blipFill>
        <p:spPr>
          <a:xfrm>
            <a:off x="1320950" y="443345"/>
            <a:ext cx="3822329" cy="319849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12880B4-3B6A-4AFD-BA82-79B3B3195DD0}"/>
              </a:ext>
            </a:extLst>
          </p:cNvPr>
          <p:cNvSpPr txBox="1"/>
          <p:nvPr/>
        </p:nvSpPr>
        <p:spPr>
          <a:xfrm>
            <a:off x="6220695" y="5652001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cage .</a:t>
            </a:r>
          </a:p>
        </p:txBody>
      </p:sp>
    </p:spTree>
    <p:extLst>
      <p:ext uri="{BB962C8B-B14F-4D97-AF65-F5344CB8AC3E}">
        <p14:creationId xmlns:p14="http://schemas.microsoft.com/office/powerpoint/2010/main" val="387905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F76035-3784-43B7-8DC6-D4D7937877F1}"/>
              </a:ext>
            </a:extLst>
          </p:cNvPr>
          <p:cNvSpPr/>
          <p:nvPr/>
        </p:nvSpPr>
        <p:spPr>
          <a:xfrm>
            <a:off x="332509" y="304800"/>
            <a:ext cx="9208655" cy="6243782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A2D918-6479-4E93-9243-E23D13054388}"/>
              </a:ext>
            </a:extLst>
          </p:cNvPr>
          <p:cNvCxnSpPr>
            <a:cxnSpLocks/>
          </p:cNvCxnSpPr>
          <p:nvPr/>
        </p:nvCxnSpPr>
        <p:spPr>
          <a:xfrm>
            <a:off x="5966692" y="304800"/>
            <a:ext cx="0" cy="624378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EC1923-F9F6-499E-9BD3-D9D25AD3B50B}"/>
              </a:ext>
            </a:extLst>
          </p:cNvPr>
          <p:cNvCxnSpPr>
            <a:cxnSpLocks/>
          </p:cNvCxnSpPr>
          <p:nvPr/>
        </p:nvCxnSpPr>
        <p:spPr>
          <a:xfrm flipH="1">
            <a:off x="5966692" y="13069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5A6DB61-BC57-415B-B28C-681556171420}"/>
              </a:ext>
            </a:extLst>
          </p:cNvPr>
          <p:cNvCxnSpPr>
            <a:cxnSpLocks/>
          </p:cNvCxnSpPr>
          <p:nvPr/>
        </p:nvCxnSpPr>
        <p:spPr>
          <a:xfrm flipH="1">
            <a:off x="5966692" y="2392217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158ABDA-2BFF-4905-A1B8-BD788DB63ED7}"/>
              </a:ext>
            </a:extLst>
          </p:cNvPr>
          <p:cNvCxnSpPr>
            <a:cxnSpLocks/>
          </p:cNvCxnSpPr>
          <p:nvPr/>
        </p:nvCxnSpPr>
        <p:spPr>
          <a:xfrm flipH="1">
            <a:off x="5966692" y="3440545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B05DDB2-D31D-4368-859E-CBA67C23908C}"/>
              </a:ext>
            </a:extLst>
          </p:cNvPr>
          <p:cNvCxnSpPr>
            <a:cxnSpLocks/>
          </p:cNvCxnSpPr>
          <p:nvPr/>
        </p:nvCxnSpPr>
        <p:spPr>
          <a:xfrm flipH="1">
            <a:off x="5966692" y="4479636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A4DE2DB-85E4-4348-B476-BA3DC177F85F}"/>
              </a:ext>
            </a:extLst>
          </p:cNvPr>
          <p:cNvCxnSpPr>
            <a:cxnSpLocks/>
          </p:cNvCxnSpPr>
          <p:nvPr/>
        </p:nvCxnSpPr>
        <p:spPr>
          <a:xfrm flipH="1">
            <a:off x="5966692" y="5486400"/>
            <a:ext cx="35744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767AD59F-F1B9-437D-AC49-1DE2D188A4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3641840"/>
            <a:ext cx="5226626" cy="10729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36601A8-1C0E-4CF0-B556-EF493A420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73"/>
          <a:stretch/>
        </p:blipFill>
        <p:spPr>
          <a:xfrm>
            <a:off x="564574" y="4945731"/>
            <a:ext cx="5226626" cy="1072982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37C3CD-D765-4D1D-A776-DA3DF989743A}"/>
              </a:ext>
            </a:extLst>
          </p:cNvPr>
          <p:cNvSpPr txBox="1"/>
          <p:nvPr/>
        </p:nvSpPr>
        <p:spPr>
          <a:xfrm>
            <a:off x="6151423" y="36061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au coin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4AD6FC-CA24-4F56-9531-BF4FF2D50C70}"/>
              </a:ext>
            </a:extLst>
          </p:cNvPr>
          <p:cNvSpPr txBox="1"/>
          <p:nvPr/>
        </p:nvSpPr>
        <p:spPr>
          <a:xfrm>
            <a:off x="6031347" y="52120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mange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690EC80-E19C-46B9-ACA5-1FD050E71D7E}"/>
              </a:ext>
            </a:extLst>
          </p:cNvPr>
          <p:cNvSpPr txBox="1"/>
          <p:nvPr/>
        </p:nvSpPr>
        <p:spPr>
          <a:xfrm>
            <a:off x="6031346" y="1534893"/>
            <a:ext cx="350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Le campeur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E1CD16-673A-4959-ADFF-584DAB2174D0}"/>
              </a:ext>
            </a:extLst>
          </p:cNvPr>
          <p:cNvSpPr txBox="1"/>
          <p:nvPr/>
        </p:nvSpPr>
        <p:spPr>
          <a:xfrm>
            <a:off x="6151423" y="464523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viande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2D9965-5280-40E7-96F6-59B24DF890E0}"/>
              </a:ext>
            </a:extLst>
          </p:cNvPr>
          <p:cNvSpPr txBox="1"/>
          <p:nvPr/>
        </p:nvSpPr>
        <p:spPr>
          <a:xfrm>
            <a:off x="6114223" y="2567057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de la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471682-F1F2-48D0-B408-8BAE00422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76" y="376936"/>
            <a:ext cx="3229212" cy="322921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EEBF3641-8CC3-45DE-A35F-4E6D7A309642}"/>
              </a:ext>
            </a:extLst>
          </p:cNvPr>
          <p:cNvSpPr txBox="1"/>
          <p:nvPr/>
        </p:nvSpPr>
        <p:spPr>
          <a:xfrm>
            <a:off x="6114223" y="5663548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OpenDyslexic" panose="00000500000000000000" pitchFamily="50" charset="0"/>
              </a:rPr>
              <a:t>du feu .</a:t>
            </a:r>
          </a:p>
        </p:txBody>
      </p:sp>
    </p:spTree>
    <p:extLst>
      <p:ext uri="{BB962C8B-B14F-4D97-AF65-F5344CB8AC3E}">
        <p14:creationId xmlns:p14="http://schemas.microsoft.com/office/powerpoint/2010/main" val="26198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206</Words>
  <Application>Microsoft Office PowerPoint</Application>
  <PresentationFormat>Format A4 (210 x 297 mm)</PresentationFormat>
  <Paragraphs>133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OpenDyslexic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Morgane SANZEY</dc:creator>
  <cp:lastModifiedBy>Morgane SANZEY</cp:lastModifiedBy>
  <cp:revision>19</cp:revision>
  <dcterms:created xsi:type="dcterms:W3CDTF">2017-08-02T15:15:49Z</dcterms:created>
  <dcterms:modified xsi:type="dcterms:W3CDTF">2017-08-02T16:39:16Z</dcterms:modified>
</cp:coreProperties>
</file>