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71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65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7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75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79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30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77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04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96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32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10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8BF6-5113-4FF3-8A02-ED1C60499F7B}" type="datetimeFigureOut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D527-EA26-40D0-B48A-7CA5463D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32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56915" y="5589051"/>
            <a:ext cx="1247457" cy="400110"/>
          </a:xfrm>
          <a:prstGeom prst="rect">
            <a:avLst/>
          </a:prstGeom>
          <a:solidFill>
            <a:srgbClr val="E95524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000" b="1" dirty="0">
                <a:latin typeface="Comic Sans MS" panose="030F0702030302020204" pitchFamily="66" charset="0"/>
              </a:rPr>
              <a:t>Tables classiques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9888" y="5030318"/>
            <a:ext cx="2173399" cy="400110"/>
          </a:xfrm>
          <a:prstGeom prst="rect">
            <a:avLst/>
          </a:prstGeom>
          <a:solidFill>
            <a:srgbClr val="E8AEA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omic Sans MS" panose="030F0702030302020204" pitchFamily="66" charset="0"/>
              </a:rPr>
              <a:t>Zone de stockage de l’enseignant (armoire, bureau)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58224" y="5025988"/>
            <a:ext cx="1725152" cy="400110"/>
          </a:xfrm>
          <a:prstGeom prst="rect">
            <a:avLst/>
          </a:prstGeom>
          <a:solidFill>
            <a:srgbClr val="3CB1AB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latin typeface="Comic Sans MS" panose="030F0702030302020204" pitchFamily="66" charset="0"/>
              </a:rPr>
              <a:t>Assises flexibles </a:t>
            </a:r>
          </a:p>
          <a:p>
            <a:pPr algn="ctr"/>
            <a:r>
              <a:rPr lang="fr-FR" sz="1000" b="1" dirty="0">
                <a:latin typeface="Comic Sans MS" panose="030F0702030302020204" pitchFamily="66" charset="0"/>
              </a:rPr>
              <a:t>(tables basses, tapis, …)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11501" y="5581357"/>
            <a:ext cx="2462534" cy="407804"/>
          </a:xfrm>
          <a:prstGeom prst="rect">
            <a:avLst/>
          </a:prstGeom>
          <a:solidFill>
            <a:srgbClr val="F9E3B8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latin typeface="Comic Sans MS" panose="030F0702030302020204" pitchFamily="66" charset="0"/>
              </a:rPr>
              <a:t>Coin des référents </a:t>
            </a:r>
          </a:p>
          <a:p>
            <a:pPr algn="ctr"/>
            <a:r>
              <a:rPr lang="fr-FR" sz="1000" b="1" dirty="0">
                <a:latin typeface="Comic Sans MS" panose="030F0702030302020204" pitchFamily="66" charset="0"/>
              </a:rPr>
              <a:t>(Mathématiques, Français, Sciences</a:t>
            </a:r>
            <a:r>
              <a:rPr lang="fr-FR" sz="1050" b="1" dirty="0">
                <a:latin typeface="+mj-lt"/>
              </a:rPr>
              <a:t>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926653" y="6140090"/>
            <a:ext cx="1188757" cy="420671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451" tIns="23226" rIns="46451" bIns="232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Centre guidé</a:t>
            </a:r>
            <a:endParaRPr lang="fr-FR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503" y="466013"/>
            <a:ext cx="3687058" cy="426735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11" name="Rectangle 10"/>
          <p:cNvSpPr/>
          <p:nvPr/>
        </p:nvSpPr>
        <p:spPr>
          <a:xfrm rot="5400000">
            <a:off x="5737662" y="2522622"/>
            <a:ext cx="182884" cy="251466"/>
          </a:xfrm>
          <a:prstGeom prst="rect">
            <a:avLst/>
          </a:prstGeom>
          <a:solidFill>
            <a:srgbClr val="E8AE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12" name="Rectangle 11"/>
          <p:cNvSpPr/>
          <p:nvPr/>
        </p:nvSpPr>
        <p:spPr>
          <a:xfrm>
            <a:off x="5270130" y="2459383"/>
            <a:ext cx="182880" cy="343689"/>
          </a:xfrm>
          <a:prstGeom prst="rect">
            <a:avLst/>
          </a:prstGeom>
          <a:solidFill>
            <a:srgbClr val="E8AE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13" name="Rectangle 12"/>
          <p:cNvSpPr/>
          <p:nvPr/>
        </p:nvSpPr>
        <p:spPr>
          <a:xfrm rot="10800000">
            <a:off x="5940592" y="1758038"/>
            <a:ext cx="182880" cy="274320"/>
          </a:xfrm>
          <a:prstGeom prst="rect">
            <a:avLst/>
          </a:prstGeom>
          <a:solidFill>
            <a:srgbClr val="F9E3B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14" name="Ellipse 13"/>
          <p:cNvSpPr/>
          <p:nvPr/>
        </p:nvSpPr>
        <p:spPr>
          <a:xfrm>
            <a:off x="7651822" y="1141252"/>
            <a:ext cx="365760" cy="365760"/>
          </a:xfrm>
          <a:prstGeom prst="ellipse">
            <a:avLst/>
          </a:prstGeom>
          <a:solidFill>
            <a:srgbClr val="3CB1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cxnSp>
        <p:nvCxnSpPr>
          <p:cNvPr id="15" name="Connecteur droit 14"/>
          <p:cNvCxnSpPr/>
          <p:nvPr/>
        </p:nvCxnSpPr>
        <p:spPr>
          <a:xfrm>
            <a:off x="5253599" y="4088365"/>
            <a:ext cx="1894111" cy="4032"/>
          </a:xfrm>
          <a:prstGeom prst="line">
            <a:avLst/>
          </a:prstGeom>
          <a:ln w="38100">
            <a:solidFill>
              <a:srgbClr val="79251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69339" y="446222"/>
            <a:ext cx="229024" cy="24507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361570" y="466013"/>
            <a:ext cx="229024" cy="24507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 rot="5400000">
            <a:off x="5300227" y="1656252"/>
            <a:ext cx="208753" cy="447882"/>
          </a:xfrm>
          <a:prstGeom prst="rect">
            <a:avLst/>
          </a:prstGeom>
          <a:solidFill>
            <a:srgbClr val="F9E3B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20" name="Rectangle 19"/>
          <p:cNvSpPr/>
          <p:nvPr/>
        </p:nvSpPr>
        <p:spPr>
          <a:xfrm rot="5400000">
            <a:off x="6650362" y="1057225"/>
            <a:ext cx="182880" cy="457200"/>
          </a:xfrm>
          <a:prstGeom prst="rect">
            <a:avLst/>
          </a:prstGeom>
          <a:solidFill>
            <a:srgbClr val="3CB1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22" name="Rectangle 21"/>
          <p:cNvSpPr/>
          <p:nvPr/>
        </p:nvSpPr>
        <p:spPr>
          <a:xfrm rot="16200000">
            <a:off x="7220824" y="1181897"/>
            <a:ext cx="274320" cy="274320"/>
          </a:xfrm>
          <a:prstGeom prst="rect">
            <a:avLst/>
          </a:prstGeom>
          <a:solidFill>
            <a:srgbClr val="3CB1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23" name="Rectangle 22"/>
          <p:cNvSpPr/>
          <p:nvPr/>
        </p:nvSpPr>
        <p:spPr>
          <a:xfrm rot="5400000">
            <a:off x="7231206" y="3159198"/>
            <a:ext cx="182880" cy="457200"/>
          </a:xfrm>
          <a:prstGeom prst="rect">
            <a:avLst/>
          </a:prstGeom>
          <a:solidFill>
            <a:srgbClr val="E955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25" name="Rectangle 24"/>
          <p:cNvSpPr/>
          <p:nvPr/>
        </p:nvSpPr>
        <p:spPr>
          <a:xfrm>
            <a:off x="6130996" y="1064705"/>
            <a:ext cx="182880" cy="457200"/>
          </a:xfrm>
          <a:prstGeom prst="rect">
            <a:avLst/>
          </a:prstGeom>
          <a:solidFill>
            <a:srgbClr val="3CB1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sp>
        <p:nvSpPr>
          <p:cNvPr id="26" name="Rectangle 25"/>
          <p:cNvSpPr/>
          <p:nvPr/>
        </p:nvSpPr>
        <p:spPr>
          <a:xfrm rot="10800000">
            <a:off x="6543231" y="1653903"/>
            <a:ext cx="182880" cy="475488"/>
          </a:xfrm>
          <a:prstGeom prst="rect">
            <a:avLst/>
          </a:prstGeom>
          <a:solidFill>
            <a:srgbClr val="F9E3B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253599" y="4494312"/>
            <a:ext cx="1758455" cy="1689065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451" tIns="23226" rIns="46451" bIns="232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14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8721" y="2979733"/>
            <a:ext cx="1260765" cy="73869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 rot="5400000">
            <a:off x="5253571" y="950726"/>
            <a:ext cx="445022" cy="649004"/>
          </a:xfrm>
          <a:prstGeom prst="rect">
            <a:avLst/>
          </a:prstGeom>
          <a:solidFill>
            <a:srgbClr val="3CB1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14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830" t="35920"/>
          <a:stretch/>
        </p:blipFill>
        <p:spPr>
          <a:xfrm>
            <a:off x="6513202" y="3143344"/>
            <a:ext cx="342547" cy="4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224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33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2</cp:revision>
  <dcterms:created xsi:type="dcterms:W3CDTF">2019-04-19T13:03:57Z</dcterms:created>
  <dcterms:modified xsi:type="dcterms:W3CDTF">2019-04-19T13:18:49Z</dcterms:modified>
</cp:coreProperties>
</file>