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12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B8BF6-5113-4FF3-8A02-ED1C60499F7B}" type="datetimeFigureOut">
              <a:rPr lang="fr-FR" smtClean="0"/>
              <a:t>19/04/2019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D527-EA26-40D0-B48A-7CA5463DDD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9712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B8BF6-5113-4FF3-8A02-ED1C60499F7B}" type="datetimeFigureOut">
              <a:rPr lang="fr-FR" smtClean="0"/>
              <a:t>19/04/2019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D527-EA26-40D0-B48A-7CA5463DDD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3651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B8BF6-5113-4FF3-8A02-ED1C60499F7B}" type="datetimeFigureOut">
              <a:rPr lang="fr-FR" smtClean="0"/>
              <a:t>19/04/2019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D527-EA26-40D0-B48A-7CA5463DDD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4079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B8BF6-5113-4FF3-8A02-ED1C60499F7B}" type="datetimeFigureOut">
              <a:rPr lang="fr-FR" smtClean="0"/>
              <a:t>19/04/2019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D527-EA26-40D0-B48A-7CA5463DDD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2754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B8BF6-5113-4FF3-8A02-ED1C60499F7B}" type="datetimeFigureOut">
              <a:rPr lang="fr-FR" smtClean="0"/>
              <a:t>19/04/2019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D527-EA26-40D0-B48A-7CA5463DDD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5794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B8BF6-5113-4FF3-8A02-ED1C60499F7B}" type="datetimeFigureOut">
              <a:rPr lang="fr-FR" smtClean="0"/>
              <a:t>19/04/2019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D527-EA26-40D0-B48A-7CA5463DDD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3307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B8BF6-5113-4FF3-8A02-ED1C60499F7B}" type="datetimeFigureOut">
              <a:rPr lang="fr-FR" smtClean="0"/>
              <a:t>19/04/2019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D527-EA26-40D0-B48A-7CA5463DDD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9775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B8BF6-5113-4FF3-8A02-ED1C60499F7B}" type="datetimeFigureOut">
              <a:rPr lang="fr-FR" smtClean="0"/>
              <a:t>19/04/2019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D527-EA26-40D0-B48A-7CA5463DDD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3042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B8BF6-5113-4FF3-8A02-ED1C60499F7B}" type="datetimeFigureOut">
              <a:rPr lang="fr-FR" smtClean="0"/>
              <a:t>19/04/2019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D527-EA26-40D0-B48A-7CA5463DDD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1968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B8BF6-5113-4FF3-8A02-ED1C60499F7B}" type="datetimeFigureOut">
              <a:rPr lang="fr-FR" smtClean="0"/>
              <a:t>19/04/2019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D527-EA26-40D0-B48A-7CA5463DDD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1323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B8BF6-5113-4FF3-8A02-ED1C60499F7B}" type="datetimeFigureOut">
              <a:rPr lang="fr-FR" smtClean="0"/>
              <a:t>19/04/2019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D527-EA26-40D0-B48A-7CA5463DDD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5100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B8BF6-5113-4FF3-8A02-ED1C60499F7B}" type="datetimeFigureOut">
              <a:rPr lang="fr-FR" smtClean="0"/>
              <a:t>19/04/2019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2D527-EA26-40D0-B48A-7CA5463DDD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1320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156915" y="5589051"/>
            <a:ext cx="1247457" cy="400110"/>
          </a:xfrm>
          <a:prstGeom prst="rect">
            <a:avLst/>
          </a:prstGeom>
          <a:solidFill>
            <a:srgbClr val="E95524"/>
          </a:solidFill>
        </p:spPr>
        <p:txBody>
          <a:bodyPr wrap="non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fr-FR" sz="1000" b="1" dirty="0">
                <a:latin typeface="Comic Sans MS" panose="030F0702030302020204" pitchFamily="66" charset="0"/>
              </a:rPr>
              <a:t>Tables classiques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509888" y="5030318"/>
            <a:ext cx="2173399" cy="400110"/>
          </a:xfrm>
          <a:prstGeom prst="rect">
            <a:avLst/>
          </a:prstGeom>
          <a:solidFill>
            <a:srgbClr val="E8AEA8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>
                <a:latin typeface="Comic Sans MS" panose="030F0702030302020204" pitchFamily="66" charset="0"/>
              </a:rPr>
              <a:t>Zone de stockage de l’enseignant (armoire, bureau)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858224" y="5025988"/>
            <a:ext cx="1725152" cy="400110"/>
          </a:xfrm>
          <a:prstGeom prst="rect">
            <a:avLst/>
          </a:prstGeom>
          <a:solidFill>
            <a:srgbClr val="3CB1AB"/>
          </a:solidFill>
        </p:spPr>
        <p:txBody>
          <a:bodyPr wrap="none" rtlCol="0">
            <a:spAutoFit/>
          </a:bodyPr>
          <a:lstStyle/>
          <a:p>
            <a:pPr algn="ctr"/>
            <a:r>
              <a:rPr lang="fr-FR" sz="1000" b="1" dirty="0">
                <a:latin typeface="Comic Sans MS" panose="030F0702030302020204" pitchFamily="66" charset="0"/>
              </a:rPr>
              <a:t>Assises flexibles </a:t>
            </a:r>
          </a:p>
          <a:p>
            <a:pPr algn="ctr"/>
            <a:r>
              <a:rPr lang="fr-FR" sz="1000" b="1" dirty="0">
                <a:latin typeface="Comic Sans MS" panose="030F0702030302020204" pitchFamily="66" charset="0"/>
              </a:rPr>
              <a:t>(tables basses, tapis, …)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511501" y="5581357"/>
            <a:ext cx="2462534" cy="407804"/>
          </a:xfrm>
          <a:prstGeom prst="rect">
            <a:avLst/>
          </a:prstGeom>
          <a:solidFill>
            <a:srgbClr val="F9E3B8"/>
          </a:solidFill>
        </p:spPr>
        <p:txBody>
          <a:bodyPr wrap="none" rtlCol="0">
            <a:spAutoFit/>
          </a:bodyPr>
          <a:lstStyle/>
          <a:p>
            <a:pPr algn="ctr"/>
            <a:r>
              <a:rPr lang="fr-FR" sz="1000" b="1" dirty="0">
                <a:latin typeface="Comic Sans MS" panose="030F0702030302020204" pitchFamily="66" charset="0"/>
              </a:rPr>
              <a:t>Coin des référents </a:t>
            </a:r>
          </a:p>
          <a:p>
            <a:pPr algn="ctr"/>
            <a:r>
              <a:rPr lang="fr-FR" sz="1000" b="1" dirty="0">
                <a:latin typeface="Comic Sans MS" panose="030F0702030302020204" pitchFamily="66" charset="0"/>
              </a:rPr>
              <a:t>(Mathématiques, Français, Sciences</a:t>
            </a:r>
            <a:r>
              <a:rPr lang="fr-FR" sz="1050" b="1" dirty="0">
                <a:latin typeface="+mj-lt"/>
              </a:rPr>
              <a:t>)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1926653" y="6140090"/>
            <a:ext cx="1188757" cy="420671"/>
          </a:xfrm>
          <a:prstGeom prst="roundRect">
            <a:avLst/>
          </a:prstGeom>
          <a:noFill/>
          <a:ln w="57150"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6451" tIns="23226" rIns="46451" bIns="2322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05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Centre guidé</a:t>
            </a:r>
            <a:endParaRPr lang="fr-FR" sz="105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48503" y="466013"/>
            <a:ext cx="3687058" cy="4267352"/>
          </a:xfrm>
          <a:prstGeom prst="rect">
            <a:avLst/>
          </a:prstGeom>
          <a:solidFill>
            <a:schemeClr val="bg1"/>
          </a:solidFill>
          <a:ln w="762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914"/>
          </a:p>
        </p:txBody>
      </p:sp>
      <p:sp>
        <p:nvSpPr>
          <p:cNvPr id="11" name="Rectangle 10"/>
          <p:cNvSpPr/>
          <p:nvPr/>
        </p:nvSpPr>
        <p:spPr>
          <a:xfrm rot="5400000">
            <a:off x="5737662" y="2522622"/>
            <a:ext cx="182884" cy="251466"/>
          </a:xfrm>
          <a:prstGeom prst="rect">
            <a:avLst/>
          </a:prstGeom>
          <a:solidFill>
            <a:srgbClr val="E8AEA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914"/>
          </a:p>
        </p:txBody>
      </p:sp>
      <p:sp>
        <p:nvSpPr>
          <p:cNvPr id="12" name="Rectangle 11"/>
          <p:cNvSpPr/>
          <p:nvPr/>
        </p:nvSpPr>
        <p:spPr>
          <a:xfrm>
            <a:off x="5270130" y="2459383"/>
            <a:ext cx="182880" cy="343689"/>
          </a:xfrm>
          <a:prstGeom prst="rect">
            <a:avLst/>
          </a:prstGeom>
          <a:solidFill>
            <a:srgbClr val="E8AEA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914"/>
          </a:p>
        </p:txBody>
      </p:sp>
      <p:sp>
        <p:nvSpPr>
          <p:cNvPr id="13" name="Rectangle 12"/>
          <p:cNvSpPr/>
          <p:nvPr/>
        </p:nvSpPr>
        <p:spPr>
          <a:xfrm rot="10800000">
            <a:off x="5940592" y="1758038"/>
            <a:ext cx="182880" cy="274320"/>
          </a:xfrm>
          <a:prstGeom prst="rect">
            <a:avLst/>
          </a:prstGeom>
          <a:solidFill>
            <a:srgbClr val="F9E3B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914"/>
          </a:p>
        </p:txBody>
      </p:sp>
      <p:sp>
        <p:nvSpPr>
          <p:cNvPr id="14" name="Ellipse 13"/>
          <p:cNvSpPr/>
          <p:nvPr/>
        </p:nvSpPr>
        <p:spPr>
          <a:xfrm>
            <a:off x="7651822" y="1141252"/>
            <a:ext cx="365760" cy="365760"/>
          </a:xfrm>
          <a:prstGeom prst="ellipse">
            <a:avLst/>
          </a:prstGeom>
          <a:solidFill>
            <a:srgbClr val="3CB1AB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914"/>
          </a:p>
        </p:txBody>
      </p:sp>
      <p:cxnSp>
        <p:nvCxnSpPr>
          <p:cNvPr id="15" name="Connecteur droit 14"/>
          <p:cNvCxnSpPr/>
          <p:nvPr/>
        </p:nvCxnSpPr>
        <p:spPr>
          <a:xfrm>
            <a:off x="5253599" y="4088365"/>
            <a:ext cx="1894111" cy="4032"/>
          </a:xfrm>
          <a:prstGeom prst="line">
            <a:avLst/>
          </a:prstGeom>
          <a:ln w="38100">
            <a:solidFill>
              <a:srgbClr val="79251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Imag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6069339" y="446222"/>
            <a:ext cx="229024" cy="245079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5361570" y="466013"/>
            <a:ext cx="229024" cy="245079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 rot="5400000">
            <a:off x="5300227" y="1656252"/>
            <a:ext cx="208753" cy="447882"/>
          </a:xfrm>
          <a:prstGeom prst="rect">
            <a:avLst/>
          </a:prstGeom>
          <a:solidFill>
            <a:srgbClr val="F9E3B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914"/>
          </a:p>
        </p:txBody>
      </p:sp>
      <p:sp>
        <p:nvSpPr>
          <p:cNvPr id="20" name="Rectangle 19"/>
          <p:cNvSpPr/>
          <p:nvPr/>
        </p:nvSpPr>
        <p:spPr>
          <a:xfrm rot="5400000">
            <a:off x="6650362" y="1057225"/>
            <a:ext cx="182880" cy="457200"/>
          </a:xfrm>
          <a:prstGeom prst="rect">
            <a:avLst/>
          </a:prstGeom>
          <a:solidFill>
            <a:srgbClr val="3CB1AB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914"/>
          </a:p>
        </p:txBody>
      </p:sp>
      <p:sp>
        <p:nvSpPr>
          <p:cNvPr id="22" name="Rectangle 21"/>
          <p:cNvSpPr/>
          <p:nvPr/>
        </p:nvSpPr>
        <p:spPr>
          <a:xfrm rot="16200000">
            <a:off x="7220824" y="1181897"/>
            <a:ext cx="274320" cy="274320"/>
          </a:xfrm>
          <a:prstGeom prst="rect">
            <a:avLst/>
          </a:prstGeom>
          <a:solidFill>
            <a:srgbClr val="3CB1AB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914"/>
          </a:p>
        </p:txBody>
      </p:sp>
      <p:sp>
        <p:nvSpPr>
          <p:cNvPr id="23" name="Rectangle 22"/>
          <p:cNvSpPr/>
          <p:nvPr/>
        </p:nvSpPr>
        <p:spPr>
          <a:xfrm rot="5400000">
            <a:off x="7231206" y="3159198"/>
            <a:ext cx="182880" cy="457200"/>
          </a:xfrm>
          <a:prstGeom prst="rect">
            <a:avLst/>
          </a:prstGeom>
          <a:solidFill>
            <a:srgbClr val="E9552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914"/>
          </a:p>
        </p:txBody>
      </p:sp>
      <p:sp>
        <p:nvSpPr>
          <p:cNvPr id="25" name="Rectangle 24"/>
          <p:cNvSpPr/>
          <p:nvPr/>
        </p:nvSpPr>
        <p:spPr>
          <a:xfrm>
            <a:off x="6130996" y="1064705"/>
            <a:ext cx="182880" cy="457200"/>
          </a:xfrm>
          <a:prstGeom prst="rect">
            <a:avLst/>
          </a:prstGeom>
          <a:solidFill>
            <a:srgbClr val="3CB1AB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914"/>
          </a:p>
        </p:txBody>
      </p:sp>
      <p:sp>
        <p:nvSpPr>
          <p:cNvPr id="26" name="Rectangle 25"/>
          <p:cNvSpPr/>
          <p:nvPr/>
        </p:nvSpPr>
        <p:spPr>
          <a:xfrm rot="10800000">
            <a:off x="6543231" y="1653903"/>
            <a:ext cx="182880" cy="475488"/>
          </a:xfrm>
          <a:prstGeom prst="rect">
            <a:avLst/>
          </a:prstGeom>
          <a:solidFill>
            <a:srgbClr val="F9E3B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914" dirty="0"/>
          </a:p>
        </p:txBody>
      </p:sp>
      <p:sp>
        <p:nvSpPr>
          <p:cNvPr id="27" name="Rectangle à coins arrondis 26"/>
          <p:cNvSpPr/>
          <p:nvPr/>
        </p:nvSpPr>
        <p:spPr>
          <a:xfrm>
            <a:off x="5253599" y="4494312"/>
            <a:ext cx="1758455" cy="1689065"/>
          </a:xfrm>
          <a:prstGeom prst="roundRect">
            <a:avLst/>
          </a:prstGeom>
          <a:noFill/>
          <a:ln w="57150"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6451" tIns="23226" rIns="46451" bIns="2322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914"/>
          </a:p>
        </p:txBody>
      </p:sp>
      <p:pic>
        <p:nvPicPr>
          <p:cNvPr id="28" name="Image 27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198721" y="2979733"/>
            <a:ext cx="1260765" cy="738697"/>
          </a:xfrm>
          <a:prstGeom prst="rect">
            <a:avLst/>
          </a:prstGeom>
        </p:spPr>
      </p:pic>
      <p:sp>
        <p:nvSpPr>
          <p:cNvPr id="29" name="Rectangle 28"/>
          <p:cNvSpPr/>
          <p:nvPr/>
        </p:nvSpPr>
        <p:spPr>
          <a:xfrm rot="5400000">
            <a:off x="5253571" y="950726"/>
            <a:ext cx="445022" cy="649004"/>
          </a:xfrm>
          <a:prstGeom prst="rect">
            <a:avLst/>
          </a:prstGeom>
          <a:solidFill>
            <a:srgbClr val="3CB1AB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914"/>
          </a:p>
        </p:txBody>
      </p:sp>
      <p:pic>
        <p:nvPicPr>
          <p:cNvPr id="31" name="Image 30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2830" t="35920"/>
          <a:stretch/>
        </p:blipFill>
        <p:spPr>
          <a:xfrm>
            <a:off x="6513202" y="3143344"/>
            <a:ext cx="342547" cy="473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6224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33</Words>
  <Application>Microsoft Office PowerPoint</Application>
  <PresentationFormat>Format A4 (210 x 297 mm)</PresentationFormat>
  <Paragraphs>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Severine Walker</dc:creator>
  <cp:lastModifiedBy>Severine Walker</cp:lastModifiedBy>
  <cp:revision>2</cp:revision>
  <dcterms:created xsi:type="dcterms:W3CDTF">2019-04-19T13:03:57Z</dcterms:created>
  <dcterms:modified xsi:type="dcterms:W3CDTF">2019-04-19T13:18:49Z</dcterms:modified>
</cp:coreProperties>
</file>