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6" r:id="rId2"/>
    <p:sldId id="28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5" r:id="rId30"/>
    <p:sldId id="257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1356" y="4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4A08-A3AA-48D7-8F56-5C0B67ACAF67}" type="datetimeFigureOut">
              <a:rPr lang="fr-FR" smtClean="0"/>
              <a:t>20/12/2021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4C1-CDE2-4B29-8AEF-86A50B0DCA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41571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4A08-A3AA-48D7-8F56-5C0B67ACAF67}" type="datetimeFigureOut">
              <a:rPr lang="fr-FR" smtClean="0"/>
              <a:t>20/12/2021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4C1-CDE2-4B29-8AEF-86A50B0DCA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55747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4A08-A3AA-48D7-8F56-5C0B67ACAF67}" type="datetimeFigureOut">
              <a:rPr lang="fr-FR" smtClean="0"/>
              <a:t>20/12/2021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4C1-CDE2-4B29-8AEF-86A50B0DCA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324541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4A08-A3AA-48D7-8F56-5C0B67ACAF67}" type="datetimeFigureOut">
              <a:rPr lang="fr-FR" smtClean="0"/>
              <a:t>20/12/2021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4C1-CDE2-4B29-8AEF-86A50B0DCA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2810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4A08-A3AA-48D7-8F56-5C0B67ACAF67}" type="datetimeFigureOut">
              <a:rPr lang="fr-FR" smtClean="0"/>
              <a:t>20/12/2021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4C1-CDE2-4B29-8AEF-86A50B0DCA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8284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4A08-A3AA-48D7-8F56-5C0B67ACAF67}" type="datetimeFigureOut">
              <a:rPr lang="fr-FR" smtClean="0"/>
              <a:t>20/12/2021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4C1-CDE2-4B29-8AEF-86A50B0DCA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3054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4A08-A3AA-48D7-8F56-5C0B67ACAF67}" type="datetimeFigureOut">
              <a:rPr lang="fr-FR" smtClean="0"/>
              <a:t>20/12/2021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4C1-CDE2-4B29-8AEF-86A50B0DCA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73182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4A08-A3AA-48D7-8F56-5C0B67ACAF67}" type="datetimeFigureOut">
              <a:rPr lang="fr-FR" smtClean="0"/>
              <a:t>20/12/2021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4C1-CDE2-4B29-8AEF-86A50B0DCA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87731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4A08-A3AA-48D7-8F56-5C0B67ACAF67}" type="datetimeFigureOut">
              <a:rPr lang="fr-FR" smtClean="0"/>
              <a:t>20/12/2021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4C1-CDE2-4B29-8AEF-86A50B0DCA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20746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4A08-A3AA-48D7-8F56-5C0B67ACAF67}" type="datetimeFigureOut">
              <a:rPr lang="fr-FR" smtClean="0"/>
              <a:t>20/12/2021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4C1-CDE2-4B29-8AEF-86A50B0DCA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49101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F04A08-A3AA-48D7-8F56-5C0B67ACAF67}" type="datetimeFigureOut">
              <a:rPr lang="fr-FR" smtClean="0"/>
              <a:t>20/12/2021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DA54C1-CDE2-4B29-8AEF-86A50B0DCA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26660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F04A08-A3AA-48D7-8F56-5C0B67ACAF67}" type="datetimeFigureOut">
              <a:rPr lang="fr-FR" smtClean="0"/>
              <a:t>20/12/2021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DA54C1-CDE2-4B29-8AEF-86A50B0DCAF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09552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61" y="189000"/>
            <a:ext cx="6203077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68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62" y="189000"/>
            <a:ext cx="6366276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718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22" y="189000"/>
            <a:ext cx="6460755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823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06" y="189000"/>
            <a:ext cx="6256587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9805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14" y="189000"/>
            <a:ext cx="6384972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7599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62" y="189000"/>
            <a:ext cx="6366276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7273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32" y="189000"/>
            <a:ext cx="6347736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6764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42" y="189000"/>
            <a:ext cx="6366316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9120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136" y="189000"/>
            <a:ext cx="6595728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05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000" y="189000"/>
            <a:ext cx="648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376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2728" y="189000"/>
            <a:ext cx="6518544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025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823EE86F-47EC-4A9D-AB01-1F6C5BFFD2A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32000" y="189000"/>
            <a:ext cx="648000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5763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461" y="189000"/>
            <a:ext cx="6203077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1078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1170" y="189000"/>
            <a:ext cx="6441659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080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39" y="189000"/>
            <a:ext cx="6329322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2352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484784"/>
            <a:ext cx="4267083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9929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269832"/>
            <a:ext cx="4317425" cy="435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71708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9514" y="189000"/>
            <a:ext cx="6384972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732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7349" y="189000"/>
            <a:ext cx="6329302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7457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22" y="189000"/>
            <a:ext cx="6347755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77704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842" y="189000"/>
            <a:ext cx="6366316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3748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4699" y="189000"/>
            <a:ext cx="6274602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3654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19" y="189000"/>
            <a:ext cx="6310961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5241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3713" y="189000"/>
            <a:ext cx="6256573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4479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6518" y="189000"/>
            <a:ext cx="6310964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6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2361" y="189000"/>
            <a:ext cx="6499278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499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41" y="189000"/>
            <a:ext cx="6347718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2407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0143" y="189000"/>
            <a:ext cx="6403714" cy="64800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7039037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5620" y="189000"/>
            <a:ext cx="6292760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923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622" y="189000"/>
            <a:ext cx="6460755" cy="64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8913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0</Words>
  <Application>Microsoft Office PowerPoint</Application>
  <PresentationFormat>Affichage à l'écran (4:3)</PresentationFormat>
  <Paragraphs>0</Paragraphs>
  <Slides>30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30</vt:i4>
      </vt:variant>
    </vt:vector>
  </HeadingPairs>
  <TitlesOfParts>
    <vt:vector size="33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Meg and Mog</dc:title>
  <dc:creator>Dominique</dc:creator>
  <cp:lastModifiedBy>BIENVENUE</cp:lastModifiedBy>
  <cp:revision>6</cp:revision>
  <dcterms:created xsi:type="dcterms:W3CDTF">2014-10-12T09:26:19Z</dcterms:created>
  <dcterms:modified xsi:type="dcterms:W3CDTF">2021-12-20T15:07:30Z</dcterms:modified>
</cp:coreProperties>
</file>