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9" r:id="rId2"/>
  </p:sldIdLst>
  <p:sldSz cx="7315200" cy="1040288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42" d="100"/>
          <a:sy n="42" d="100"/>
        </p:scale>
        <p:origin x="217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48640" y="1702511"/>
            <a:ext cx="6217920" cy="3621746"/>
          </a:xfrm>
        </p:spPr>
        <p:txBody>
          <a:bodyPr anchor="b"/>
          <a:lstStyle>
            <a:lvl1pPr algn="ctr">
              <a:defRPr sz="4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463925"/>
            <a:ext cx="5486400" cy="2511622"/>
          </a:xfrm>
        </p:spPr>
        <p:txBody>
          <a:bodyPr/>
          <a:lstStyle>
            <a:lvl1pPr marL="0" indent="0" algn="ctr">
              <a:buNone/>
              <a:defRPr sz="1920"/>
            </a:lvl1pPr>
            <a:lvl2pPr marL="365760" indent="0" algn="ctr">
              <a:buNone/>
              <a:defRPr sz="1600"/>
            </a:lvl2pPr>
            <a:lvl3pPr marL="731520" indent="0" algn="ctr">
              <a:buNone/>
              <a:defRPr sz="1440"/>
            </a:lvl3pPr>
            <a:lvl4pPr marL="1097280" indent="0" algn="ctr">
              <a:buNone/>
              <a:defRPr sz="1280"/>
            </a:lvl4pPr>
            <a:lvl5pPr marL="1463040" indent="0" algn="ctr">
              <a:buNone/>
              <a:defRPr sz="1280"/>
            </a:lvl5pPr>
            <a:lvl6pPr marL="1828800" indent="0" algn="ctr">
              <a:buNone/>
              <a:defRPr sz="1280"/>
            </a:lvl6pPr>
            <a:lvl7pPr marL="2194560" indent="0" algn="ctr">
              <a:buNone/>
              <a:defRPr sz="1280"/>
            </a:lvl7pPr>
            <a:lvl8pPr marL="2560320" indent="0" algn="ctr">
              <a:buNone/>
              <a:defRPr sz="1280"/>
            </a:lvl8pPr>
            <a:lvl9pPr marL="2926080" indent="0" algn="ctr">
              <a:buNone/>
              <a:defRPr sz="128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22B89-33C0-4CB8-A928-333EF4BA3ED3}" type="datetimeFigureOut">
              <a:rPr lang="fr-FR" smtClean="0"/>
              <a:t>24/03/2020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533CA-F52D-4899-BD81-5C97B82DEAE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476935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22B89-33C0-4CB8-A928-333EF4BA3ED3}" type="datetimeFigureOut">
              <a:rPr lang="fr-FR" smtClean="0"/>
              <a:t>24/03/2020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533CA-F52D-4899-BD81-5C97B82DEAE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8930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234940" y="553857"/>
            <a:ext cx="1577340" cy="8815967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553857"/>
            <a:ext cx="4640580" cy="8815967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22B89-33C0-4CB8-A928-333EF4BA3ED3}" type="datetimeFigureOut">
              <a:rPr lang="fr-FR" smtClean="0"/>
              <a:t>24/03/2020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533CA-F52D-4899-BD81-5C97B82DEAE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565228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22B89-33C0-4CB8-A928-333EF4BA3ED3}" type="datetimeFigureOut">
              <a:rPr lang="fr-FR" smtClean="0"/>
              <a:t>24/03/2020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533CA-F52D-4899-BD81-5C97B82DEAE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872485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9110" y="2593501"/>
            <a:ext cx="6309360" cy="4327312"/>
          </a:xfrm>
        </p:spPr>
        <p:txBody>
          <a:bodyPr anchor="b"/>
          <a:lstStyle>
            <a:lvl1pPr>
              <a:defRPr sz="4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9110" y="6961751"/>
            <a:ext cx="6309360" cy="2275631"/>
          </a:xfrm>
        </p:spPr>
        <p:txBody>
          <a:bodyPr/>
          <a:lstStyle>
            <a:lvl1pPr marL="0" indent="0">
              <a:buNone/>
              <a:defRPr sz="1920">
                <a:solidFill>
                  <a:schemeClr val="tx1"/>
                </a:solidFill>
              </a:defRPr>
            </a:lvl1pPr>
            <a:lvl2pPr marL="36576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731520" indent="0">
              <a:buNone/>
              <a:defRPr sz="1440">
                <a:solidFill>
                  <a:schemeClr val="tx1">
                    <a:tint val="75000"/>
                  </a:schemeClr>
                </a:solidFill>
              </a:defRPr>
            </a:lvl3pPr>
            <a:lvl4pPr marL="1097280" indent="0">
              <a:buNone/>
              <a:defRPr sz="1280">
                <a:solidFill>
                  <a:schemeClr val="tx1">
                    <a:tint val="75000"/>
                  </a:schemeClr>
                </a:solidFill>
              </a:defRPr>
            </a:lvl4pPr>
            <a:lvl5pPr marL="1463040" indent="0">
              <a:buNone/>
              <a:defRPr sz="1280">
                <a:solidFill>
                  <a:schemeClr val="tx1">
                    <a:tint val="75000"/>
                  </a:schemeClr>
                </a:solidFill>
              </a:defRPr>
            </a:lvl5pPr>
            <a:lvl6pPr marL="1828800" indent="0">
              <a:buNone/>
              <a:defRPr sz="1280">
                <a:solidFill>
                  <a:schemeClr val="tx1">
                    <a:tint val="75000"/>
                  </a:schemeClr>
                </a:solidFill>
              </a:defRPr>
            </a:lvl6pPr>
            <a:lvl7pPr marL="2194560" indent="0">
              <a:buNone/>
              <a:defRPr sz="1280">
                <a:solidFill>
                  <a:schemeClr val="tx1">
                    <a:tint val="75000"/>
                  </a:schemeClr>
                </a:solidFill>
              </a:defRPr>
            </a:lvl7pPr>
            <a:lvl8pPr marL="2560320" indent="0">
              <a:buNone/>
              <a:defRPr sz="1280">
                <a:solidFill>
                  <a:schemeClr val="tx1">
                    <a:tint val="75000"/>
                  </a:schemeClr>
                </a:solidFill>
              </a:defRPr>
            </a:lvl8pPr>
            <a:lvl9pPr marL="2926080" indent="0">
              <a:buNone/>
              <a:defRPr sz="128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22B89-33C0-4CB8-A928-333EF4BA3ED3}" type="datetimeFigureOut">
              <a:rPr lang="fr-FR" smtClean="0"/>
              <a:t>24/03/2020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533CA-F52D-4899-BD81-5C97B82DEAE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29581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2920" y="2769287"/>
            <a:ext cx="3108960" cy="660053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03320" y="2769287"/>
            <a:ext cx="3108960" cy="660053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22B89-33C0-4CB8-A928-333EF4BA3ED3}" type="datetimeFigureOut">
              <a:rPr lang="fr-FR" smtClean="0"/>
              <a:t>24/03/2020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533CA-F52D-4899-BD81-5C97B82DEAE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515036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873" y="553860"/>
            <a:ext cx="6309360" cy="2010744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3874" y="2550153"/>
            <a:ext cx="3094672" cy="1249791"/>
          </a:xfrm>
        </p:spPr>
        <p:txBody>
          <a:bodyPr anchor="b"/>
          <a:lstStyle>
            <a:lvl1pPr marL="0" indent="0">
              <a:buNone/>
              <a:defRPr sz="1920" b="1"/>
            </a:lvl1pPr>
            <a:lvl2pPr marL="365760" indent="0">
              <a:buNone/>
              <a:defRPr sz="1600" b="1"/>
            </a:lvl2pPr>
            <a:lvl3pPr marL="731520" indent="0">
              <a:buNone/>
              <a:defRPr sz="1440" b="1"/>
            </a:lvl3pPr>
            <a:lvl4pPr marL="1097280" indent="0">
              <a:buNone/>
              <a:defRPr sz="1280" b="1"/>
            </a:lvl4pPr>
            <a:lvl5pPr marL="1463040" indent="0">
              <a:buNone/>
              <a:defRPr sz="1280" b="1"/>
            </a:lvl5pPr>
            <a:lvl6pPr marL="1828800" indent="0">
              <a:buNone/>
              <a:defRPr sz="1280" b="1"/>
            </a:lvl6pPr>
            <a:lvl7pPr marL="2194560" indent="0">
              <a:buNone/>
              <a:defRPr sz="1280" b="1"/>
            </a:lvl7pPr>
            <a:lvl8pPr marL="2560320" indent="0">
              <a:buNone/>
              <a:defRPr sz="1280" b="1"/>
            </a:lvl8pPr>
            <a:lvl9pPr marL="2926080" indent="0">
              <a:buNone/>
              <a:defRPr sz="128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3874" y="3799944"/>
            <a:ext cx="3094672" cy="5589145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703320" y="2550153"/>
            <a:ext cx="3109913" cy="1249791"/>
          </a:xfrm>
        </p:spPr>
        <p:txBody>
          <a:bodyPr anchor="b"/>
          <a:lstStyle>
            <a:lvl1pPr marL="0" indent="0">
              <a:buNone/>
              <a:defRPr sz="1920" b="1"/>
            </a:lvl1pPr>
            <a:lvl2pPr marL="365760" indent="0">
              <a:buNone/>
              <a:defRPr sz="1600" b="1"/>
            </a:lvl2pPr>
            <a:lvl3pPr marL="731520" indent="0">
              <a:buNone/>
              <a:defRPr sz="1440" b="1"/>
            </a:lvl3pPr>
            <a:lvl4pPr marL="1097280" indent="0">
              <a:buNone/>
              <a:defRPr sz="1280" b="1"/>
            </a:lvl4pPr>
            <a:lvl5pPr marL="1463040" indent="0">
              <a:buNone/>
              <a:defRPr sz="1280" b="1"/>
            </a:lvl5pPr>
            <a:lvl6pPr marL="1828800" indent="0">
              <a:buNone/>
              <a:defRPr sz="1280" b="1"/>
            </a:lvl6pPr>
            <a:lvl7pPr marL="2194560" indent="0">
              <a:buNone/>
              <a:defRPr sz="1280" b="1"/>
            </a:lvl7pPr>
            <a:lvl8pPr marL="2560320" indent="0">
              <a:buNone/>
              <a:defRPr sz="1280" b="1"/>
            </a:lvl8pPr>
            <a:lvl9pPr marL="2926080" indent="0">
              <a:buNone/>
              <a:defRPr sz="128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703320" y="3799944"/>
            <a:ext cx="3109913" cy="5589145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22B89-33C0-4CB8-A928-333EF4BA3ED3}" type="datetimeFigureOut">
              <a:rPr lang="fr-FR" smtClean="0"/>
              <a:t>24/03/2020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533CA-F52D-4899-BD81-5C97B82DEAE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967396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22B89-33C0-4CB8-A928-333EF4BA3ED3}" type="datetimeFigureOut">
              <a:rPr lang="fr-FR" smtClean="0"/>
              <a:t>24/03/2020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533CA-F52D-4899-BD81-5C97B82DEAE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636811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22B89-33C0-4CB8-A928-333EF4BA3ED3}" type="datetimeFigureOut">
              <a:rPr lang="fr-FR" smtClean="0"/>
              <a:t>24/03/2020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533CA-F52D-4899-BD81-5C97B82DEAE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672347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873" y="693526"/>
            <a:ext cx="2359342" cy="2427341"/>
          </a:xfrm>
        </p:spPr>
        <p:txBody>
          <a:bodyPr anchor="b"/>
          <a:lstStyle>
            <a:lvl1pPr>
              <a:defRPr sz="256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09913" y="1497826"/>
            <a:ext cx="3703320" cy="7392793"/>
          </a:xfrm>
        </p:spPr>
        <p:txBody>
          <a:bodyPr/>
          <a:lstStyle>
            <a:lvl1pPr>
              <a:defRPr sz="2560"/>
            </a:lvl1pPr>
            <a:lvl2pPr>
              <a:defRPr sz="2240"/>
            </a:lvl2pPr>
            <a:lvl3pPr>
              <a:defRPr sz="192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873" y="3120866"/>
            <a:ext cx="2359342" cy="5781791"/>
          </a:xfrm>
        </p:spPr>
        <p:txBody>
          <a:bodyPr/>
          <a:lstStyle>
            <a:lvl1pPr marL="0" indent="0">
              <a:buNone/>
              <a:defRPr sz="1280"/>
            </a:lvl1pPr>
            <a:lvl2pPr marL="365760" indent="0">
              <a:buNone/>
              <a:defRPr sz="1120"/>
            </a:lvl2pPr>
            <a:lvl3pPr marL="731520" indent="0">
              <a:buNone/>
              <a:defRPr sz="960"/>
            </a:lvl3pPr>
            <a:lvl4pPr marL="1097280" indent="0">
              <a:buNone/>
              <a:defRPr sz="800"/>
            </a:lvl4pPr>
            <a:lvl5pPr marL="1463040" indent="0">
              <a:buNone/>
              <a:defRPr sz="800"/>
            </a:lvl5pPr>
            <a:lvl6pPr marL="1828800" indent="0">
              <a:buNone/>
              <a:defRPr sz="800"/>
            </a:lvl6pPr>
            <a:lvl7pPr marL="2194560" indent="0">
              <a:buNone/>
              <a:defRPr sz="800"/>
            </a:lvl7pPr>
            <a:lvl8pPr marL="2560320" indent="0">
              <a:buNone/>
              <a:defRPr sz="800"/>
            </a:lvl8pPr>
            <a:lvl9pPr marL="2926080" indent="0">
              <a:buNone/>
              <a:defRPr sz="8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22B89-33C0-4CB8-A928-333EF4BA3ED3}" type="datetimeFigureOut">
              <a:rPr lang="fr-FR" smtClean="0"/>
              <a:t>24/03/2020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533CA-F52D-4899-BD81-5C97B82DEAE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116569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873" y="693526"/>
            <a:ext cx="2359342" cy="2427341"/>
          </a:xfrm>
        </p:spPr>
        <p:txBody>
          <a:bodyPr anchor="b"/>
          <a:lstStyle>
            <a:lvl1pPr>
              <a:defRPr sz="256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109913" y="1497826"/>
            <a:ext cx="3703320" cy="7392793"/>
          </a:xfrm>
        </p:spPr>
        <p:txBody>
          <a:bodyPr anchor="t"/>
          <a:lstStyle>
            <a:lvl1pPr marL="0" indent="0">
              <a:buNone/>
              <a:defRPr sz="2560"/>
            </a:lvl1pPr>
            <a:lvl2pPr marL="365760" indent="0">
              <a:buNone/>
              <a:defRPr sz="2240"/>
            </a:lvl2pPr>
            <a:lvl3pPr marL="731520" indent="0">
              <a:buNone/>
              <a:defRPr sz="1920"/>
            </a:lvl3pPr>
            <a:lvl4pPr marL="1097280" indent="0">
              <a:buNone/>
              <a:defRPr sz="1600"/>
            </a:lvl4pPr>
            <a:lvl5pPr marL="1463040" indent="0">
              <a:buNone/>
              <a:defRPr sz="1600"/>
            </a:lvl5pPr>
            <a:lvl6pPr marL="1828800" indent="0">
              <a:buNone/>
              <a:defRPr sz="1600"/>
            </a:lvl6pPr>
            <a:lvl7pPr marL="2194560" indent="0">
              <a:buNone/>
              <a:defRPr sz="1600"/>
            </a:lvl7pPr>
            <a:lvl8pPr marL="2560320" indent="0">
              <a:buNone/>
              <a:defRPr sz="1600"/>
            </a:lvl8pPr>
            <a:lvl9pPr marL="292608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873" y="3120866"/>
            <a:ext cx="2359342" cy="5781791"/>
          </a:xfrm>
        </p:spPr>
        <p:txBody>
          <a:bodyPr/>
          <a:lstStyle>
            <a:lvl1pPr marL="0" indent="0">
              <a:buNone/>
              <a:defRPr sz="1280"/>
            </a:lvl1pPr>
            <a:lvl2pPr marL="365760" indent="0">
              <a:buNone/>
              <a:defRPr sz="1120"/>
            </a:lvl2pPr>
            <a:lvl3pPr marL="731520" indent="0">
              <a:buNone/>
              <a:defRPr sz="960"/>
            </a:lvl3pPr>
            <a:lvl4pPr marL="1097280" indent="0">
              <a:buNone/>
              <a:defRPr sz="800"/>
            </a:lvl4pPr>
            <a:lvl5pPr marL="1463040" indent="0">
              <a:buNone/>
              <a:defRPr sz="800"/>
            </a:lvl5pPr>
            <a:lvl6pPr marL="1828800" indent="0">
              <a:buNone/>
              <a:defRPr sz="800"/>
            </a:lvl6pPr>
            <a:lvl7pPr marL="2194560" indent="0">
              <a:buNone/>
              <a:defRPr sz="800"/>
            </a:lvl7pPr>
            <a:lvl8pPr marL="2560320" indent="0">
              <a:buNone/>
              <a:defRPr sz="800"/>
            </a:lvl8pPr>
            <a:lvl9pPr marL="2926080" indent="0">
              <a:buNone/>
              <a:defRPr sz="8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22B89-33C0-4CB8-A928-333EF4BA3ED3}" type="datetimeFigureOut">
              <a:rPr lang="fr-FR" smtClean="0"/>
              <a:t>24/03/2020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533CA-F52D-4899-BD81-5C97B82DEAE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922545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02920" y="553860"/>
            <a:ext cx="6309360" cy="20107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2920" y="2769287"/>
            <a:ext cx="6309360" cy="66005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02920" y="9641939"/>
            <a:ext cx="1645920" cy="55385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D22B89-33C0-4CB8-A928-333EF4BA3ED3}" type="datetimeFigureOut">
              <a:rPr lang="fr-FR" smtClean="0"/>
              <a:t>24/03/2020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23160" y="9641939"/>
            <a:ext cx="2468880" cy="55385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166360" y="9641939"/>
            <a:ext cx="1645920" cy="55385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8533CA-F52D-4899-BD81-5C97B82DEAE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854493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31520" rtl="0" eaLnBrk="1" latinLnBrk="0" hangingPunct="1">
        <a:lnSpc>
          <a:spcPct val="90000"/>
        </a:lnSpc>
        <a:spcBef>
          <a:spcPct val="0"/>
        </a:spcBef>
        <a:buNone/>
        <a:defRPr sz="352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731520" rtl="0" eaLnBrk="1" latinLnBrk="0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sz="224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182880" algn="l" defTabSz="73152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92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defTabSz="73152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182880" algn="l" defTabSz="73152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440" kern="1200">
          <a:solidFill>
            <a:schemeClr val="tx1"/>
          </a:solidFill>
          <a:latin typeface="+mn-lt"/>
          <a:ea typeface="+mn-ea"/>
          <a:cs typeface="+mn-cs"/>
        </a:defRPr>
      </a:lvl4pPr>
      <a:lvl5pPr marL="1645920" indent="-182880" algn="l" defTabSz="73152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440" kern="1200">
          <a:solidFill>
            <a:schemeClr val="tx1"/>
          </a:solidFill>
          <a:latin typeface="+mn-lt"/>
          <a:ea typeface="+mn-ea"/>
          <a:cs typeface="+mn-cs"/>
        </a:defRPr>
      </a:lvl5pPr>
      <a:lvl6pPr marL="2011680" indent="-182880" algn="l" defTabSz="73152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440" kern="120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182880" algn="l" defTabSz="73152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440" kern="1200">
          <a:solidFill>
            <a:schemeClr val="tx1"/>
          </a:solidFill>
          <a:latin typeface="+mn-lt"/>
          <a:ea typeface="+mn-ea"/>
          <a:cs typeface="+mn-cs"/>
        </a:defRPr>
      </a:lvl7pPr>
      <a:lvl8pPr marL="2743200" indent="-182880" algn="l" defTabSz="73152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44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182880" algn="l" defTabSz="73152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44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31520" rtl="0" eaLnBrk="1" latinLnBrk="0" hangingPunct="1">
        <a:defRPr sz="1440" kern="1200">
          <a:solidFill>
            <a:schemeClr val="tx1"/>
          </a:solidFill>
          <a:latin typeface="+mn-lt"/>
          <a:ea typeface="+mn-ea"/>
          <a:cs typeface="+mn-cs"/>
        </a:defRPr>
      </a:lvl1pPr>
      <a:lvl2pPr marL="365760" algn="l" defTabSz="731520" rtl="0" eaLnBrk="1" latinLnBrk="0" hangingPunct="1">
        <a:defRPr sz="144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algn="l" defTabSz="731520" rtl="0" eaLnBrk="1" latinLnBrk="0" hangingPunct="1">
        <a:defRPr sz="144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algn="l" defTabSz="731520" rtl="0" eaLnBrk="1" latinLnBrk="0" hangingPunct="1">
        <a:defRPr sz="144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algn="l" defTabSz="731520" rtl="0" eaLnBrk="1" latinLnBrk="0" hangingPunct="1">
        <a:defRPr sz="144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algn="l" defTabSz="731520" rtl="0" eaLnBrk="1" latinLnBrk="0" hangingPunct="1">
        <a:defRPr sz="1440" kern="1200">
          <a:solidFill>
            <a:schemeClr val="tx1"/>
          </a:solidFill>
          <a:latin typeface="+mn-lt"/>
          <a:ea typeface="+mn-ea"/>
          <a:cs typeface="+mn-cs"/>
        </a:defRPr>
      </a:lvl6pPr>
      <a:lvl7pPr marL="2194560" algn="l" defTabSz="731520" rtl="0" eaLnBrk="1" latinLnBrk="0" hangingPunct="1">
        <a:defRPr sz="1440" kern="1200">
          <a:solidFill>
            <a:schemeClr val="tx1"/>
          </a:solidFill>
          <a:latin typeface="+mn-lt"/>
          <a:ea typeface="+mn-ea"/>
          <a:cs typeface="+mn-cs"/>
        </a:defRPr>
      </a:lvl7pPr>
      <a:lvl8pPr marL="2560320" algn="l" defTabSz="731520" rtl="0" eaLnBrk="1" latinLnBrk="0" hangingPunct="1">
        <a:defRPr sz="1440" kern="1200">
          <a:solidFill>
            <a:schemeClr val="tx1"/>
          </a:solidFill>
          <a:latin typeface="+mn-lt"/>
          <a:ea typeface="+mn-ea"/>
          <a:cs typeface="+mn-cs"/>
        </a:defRPr>
      </a:lvl8pPr>
      <a:lvl9pPr marL="2926080" algn="l" defTabSz="731520" rtl="0" eaLnBrk="1" latinLnBrk="0" hangingPunct="1">
        <a:defRPr sz="144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>
            <a:extLst>
              <a:ext uri="{FF2B5EF4-FFF2-40B4-BE49-F238E27FC236}">
                <a16:creationId xmlns:a16="http://schemas.microsoft.com/office/drawing/2014/main" id="{46A6092A-1D64-4C44-B1FA-B70534F4180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7600" y="244233"/>
            <a:ext cx="5760000" cy="4957211"/>
          </a:xfrm>
          <a:prstGeom prst="rect">
            <a:avLst/>
          </a:prstGeom>
        </p:spPr>
      </p:pic>
      <p:sp>
        <p:nvSpPr>
          <p:cNvPr id="17" name="Rectangle : coins arrondis 16">
            <a:extLst>
              <a:ext uri="{FF2B5EF4-FFF2-40B4-BE49-F238E27FC236}">
                <a16:creationId xmlns:a16="http://schemas.microsoft.com/office/drawing/2014/main" id="{862EBCBF-A2F4-4995-B6EC-68965CBCD130}"/>
              </a:ext>
            </a:extLst>
          </p:cNvPr>
          <p:cNvSpPr/>
          <p:nvPr/>
        </p:nvSpPr>
        <p:spPr>
          <a:xfrm>
            <a:off x="2030176" y="652088"/>
            <a:ext cx="72000" cy="72000"/>
          </a:xfrm>
          <a:prstGeom prst="round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5" name="Rectangle : coins arrondis 24">
            <a:extLst>
              <a:ext uri="{FF2B5EF4-FFF2-40B4-BE49-F238E27FC236}">
                <a16:creationId xmlns:a16="http://schemas.microsoft.com/office/drawing/2014/main" id="{EFD506DE-CBB8-4850-BFE9-CC30B45E7439}"/>
              </a:ext>
            </a:extLst>
          </p:cNvPr>
          <p:cNvSpPr/>
          <p:nvPr/>
        </p:nvSpPr>
        <p:spPr>
          <a:xfrm>
            <a:off x="3257040" y="1642483"/>
            <a:ext cx="72000" cy="72000"/>
          </a:xfrm>
          <a:prstGeom prst="round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6" name="Rectangle : coins arrondis 25">
            <a:extLst>
              <a:ext uri="{FF2B5EF4-FFF2-40B4-BE49-F238E27FC236}">
                <a16:creationId xmlns:a16="http://schemas.microsoft.com/office/drawing/2014/main" id="{72B4C917-1737-4712-B1F9-DA5F39595312}"/>
              </a:ext>
            </a:extLst>
          </p:cNvPr>
          <p:cNvSpPr/>
          <p:nvPr/>
        </p:nvSpPr>
        <p:spPr>
          <a:xfrm>
            <a:off x="2030176" y="2638615"/>
            <a:ext cx="72000" cy="72000"/>
          </a:xfrm>
          <a:prstGeom prst="round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0" name="Rectangle : coins arrondis 59">
            <a:extLst>
              <a:ext uri="{FF2B5EF4-FFF2-40B4-BE49-F238E27FC236}">
                <a16:creationId xmlns:a16="http://schemas.microsoft.com/office/drawing/2014/main" id="{F21575A1-A791-48E5-8641-50E58F9347DE}"/>
              </a:ext>
            </a:extLst>
          </p:cNvPr>
          <p:cNvSpPr/>
          <p:nvPr/>
        </p:nvSpPr>
        <p:spPr>
          <a:xfrm>
            <a:off x="2030176" y="3635783"/>
            <a:ext cx="72000" cy="72000"/>
          </a:xfrm>
          <a:prstGeom prst="round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2" name="Rectangle : coins arrondis 61">
            <a:extLst>
              <a:ext uri="{FF2B5EF4-FFF2-40B4-BE49-F238E27FC236}">
                <a16:creationId xmlns:a16="http://schemas.microsoft.com/office/drawing/2014/main" id="{3B6D1381-0457-4C33-91D3-1439037FEFF3}"/>
              </a:ext>
            </a:extLst>
          </p:cNvPr>
          <p:cNvSpPr/>
          <p:nvPr/>
        </p:nvSpPr>
        <p:spPr>
          <a:xfrm>
            <a:off x="2030176" y="4626178"/>
            <a:ext cx="72000" cy="72000"/>
          </a:xfrm>
          <a:prstGeom prst="round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20" name="Image 19">
            <a:extLst>
              <a:ext uri="{FF2B5EF4-FFF2-40B4-BE49-F238E27FC236}">
                <a16:creationId xmlns:a16="http://schemas.microsoft.com/office/drawing/2014/main" id="{E95E891A-4197-4090-A23F-D2A0498CDCA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6059"/>
          <a:stretch/>
        </p:blipFill>
        <p:spPr>
          <a:xfrm>
            <a:off x="777600" y="5035406"/>
            <a:ext cx="5760000" cy="4161129"/>
          </a:xfrm>
          <a:prstGeom prst="rect">
            <a:avLst/>
          </a:prstGeom>
        </p:spPr>
      </p:pic>
      <p:sp>
        <p:nvSpPr>
          <p:cNvPr id="29" name="Rectangle : coins arrondis 28">
            <a:extLst>
              <a:ext uri="{FF2B5EF4-FFF2-40B4-BE49-F238E27FC236}">
                <a16:creationId xmlns:a16="http://schemas.microsoft.com/office/drawing/2014/main" id="{A08CF9FE-D114-45AD-90F4-E71302E59286}"/>
              </a:ext>
            </a:extLst>
          </p:cNvPr>
          <p:cNvSpPr/>
          <p:nvPr/>
        </p:nvSpPr>
        <p:spPr>
          <a:xfrm>
            <a:off x="2030176" y="5631813"/>
            <a:ext cx="72000" cy="72000"/>
          </a:xfrm>
          <a:prstGeom prst="round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0" name="Rectangle : coins arrondis 29">
            <a:extLst>
              <a:ext uri="{FF2B5EF4-FFF2-40B4-BE49-F238E27FC236}">
                <a16:creationId xmlns:a16="http://schemas.microsoft.com/office/drawing/2014/main" id="{7C38C52C-256A-452E-90B8-0EAC795E36E0}"/>
              </a:ext>
            </a:extLst>
          </p:cNvPr>
          <p:cNvSpPr/>
          <p:nvPr/>
        </p:nvSpPr>
        <p:spPr>
          <a:xfrm>
            <a:off x="2030176" y="6628981"/>
            <a:ext cx="72000" cy="72000"/>
          </a:xfrm>
          <a:prstGeom prst="round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1" name="Rectangle : coins arrondis 30">
            <a:extLst>
              <a:ext uri="{FF2B5EF4-FFF2-40B4-BE49-F238E27FC236}">
                <a16:creationId xmlns:a16="http://schemas.microsoft.com/office/drawing/2014/main" id="{D356B64D-7314-4D42-81D6-1E722D0E897B}"/>
              </a:ext>
            </a:extLst>
          </p:cNvPr>
          <p:cNvSpPr/>
          <p:nvPr/>
        </p:nvSpPr>
        <p:spPr>
          <a:xfrm>
            <a:off x="2030176" y="7619376"/>
            <a:ext cx="72000" cy="72000"/>
          </a:xfrm>
          <a:prstGeom prst="round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2" name="Rectangle : coins arrondis 31">
            <a:extLst>
              <a:ext uri="{FF2B5EF4-FFF2-40B4-BE49-F238E27FC236}">
                <a16:creationId xmlns:a16="http://schemas.microsoft.com/office/drawing/2014/main" id="{14A42B3E-17FF-435C-B067-BD725D266A11}"/>
              </a:ext>
            </a:extLst>
          </p:cNvPr>
          <p:cNvSpPr/>
          <p:nvPr/>
        </p:nvSpPr>
        <p:spPr>
          <a:xfrm>
            <a:off x="2030176" y="8609976"/>
            <a:ext cx="72000" cy="72000"/>
          </a:xfrm>
          <a:prstGeom prst="round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67337125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144</TotalTime>
  <Words>0</Words>
  <Application>Microsoft Office PowerPoint</Application>
  <PresentationFormat>Personnalisé</PresentationFormat>
  <Paragraphs>0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Séverine Walker</dc:creator>
  <cp:lastModifiedBy>Séverine Walker</cp:lastModifiedBy>
  <cp:revision>5</cp:revision>
  <dcterms:created xsi:type="dcterms:W3CDTF">2020-03-07T14:23:42Z</dcterms:created>
  <dcterms:modified xsi:type="dcterms:W3CDTF">2020-03-24T13:36:08Z</dcterms:modified>
</cp:coreProperties>
</file>