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7315200" cy="104028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2" d="100"/>
          <a:sy n="42" d="100"/>
        </p:scale>
        <p:origin x="21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702511"/>
            <a:ext cx="6217920" cy="3621746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463925"/>
            <a:ext cx="5486400" cy="2511622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2B89-33C0-4CB8-A928-333EF4BA3ED3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33CA-F52D-4899-BD81-5C97B82DEA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693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2B89-33C0-4CB8-A928-333EF4BA3ED3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33CA-F52D-4899-BD81-5C97B82DEA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3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53857"/>
            <a:ext cx="1577340" cy="881596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53857"/>
            <a:ext cx="4640580" cy="881596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2B89-33C0-4CB8-A928-333EF4BA3ED3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33CA-F52D-4899-BD81-5C97B82DEA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522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2B89-33C0-4CB8-A928-333EF4BA3ED3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33CA-F52D-4899-BD81-5C97B82DEA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7248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593501"/>
            <a:ext cx="6309360" cy="4327312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961751"/>
            <a:ext cx="6309360" cy="2275631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2B89-33C0-4CB8-A928-333EF4BA3ED3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33CA-F52D-4899-BD81-5C97B82DEA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5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769287"/>
            <a:ext cx="3108960" cy="660053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769287"/>
            <a:ext cx="3108960" cy="660053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2B89-33C0-4CB8-A928-333EF4BA3ED3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33CA-F52D-4899-BD81-5C97B82DEA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503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53860"/>
            <a:ext cx="6309360" cy="201074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550153"/>
            <a:ext cx="3094672" cy="1249791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799944"/>
            <a:ext cx="3094672" cy="558914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550153"/>
            <a:ext cx="3109913" cy="1249791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799944"/>
            <a:ext cx="3109913" cy="558914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2B89-33C0-4CB8-A928-333EF4BA3ED3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33CA-F52D-4899-BD81-5C97B82DEA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73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2B89-33C0-4CB8-A928-333EF4BA3ED3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33CA-F52D-4899-BD81-5C97B82DEA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681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2B89-33C0-4CB8-A928-333EF4BA3ED3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33CA-F52D-4899-BD81-5C97B82DEA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723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93526"/>
            <a:ext cx="2359342" cy="2427341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497826"/>
            <a:ext cx="3703320" cy="7392793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120866"/>
            <a:ext cx="2359342" cy="5781791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2B89-33C0-4CB8-A928-333EF4BA3ED3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33CA-F52D-4899-BD81-5C97B82DEA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65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93526"/>
            <a:ext cx="2359342" cy="2427341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497826"/>
            <a:ext cx="3703320" cy="7392793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120866"/>
            <a:ext cx="2359342" cy="5781791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2B89-33C0-4CB8-A928-333EF4BA3ED3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33CA-F52D-4899-BD81-5C97B82DEA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225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53860"/>
            <a:ext cx="6309360" cy="2010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769287"/>
            <a:ext cx="6309360" cy="66005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9641939"/>
            <a:ext cx="1645920" cy="553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22B89-33C0-4CB8-A928-333EF4BA3ED3}" type="datetimeFigureOut">
              <a:rPr lang="fr-FR" smtClean="0"/>
              <a:t>24/03/2020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9641939"/>
            <a:ext cx="2468880" cy="553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9641939"/>
            <a:ext cx="1645920" cy="5538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533CA-F52D-4899-BD81-5C97B82DEA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44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46A6092A-1D64-4C44-B1FA-B70534F41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600" y="244233"/>
            <a:ext cx="5760000" cy="4957211"/>
          </a:xfrm>
          <a:prstGeom prst="rect">
            <a:avLst/>
          </a:prstGeom>
        </p:spPr>
      </p:pic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862EBCBF-A2F4-4995-B6EC-68965CBCD130}"/>
              </a:ext>
            </a:extLst>
          </p:cNvPr>
          <p:cNvSpPr/>
          <p:nvPr/>
        </p:nvSpPr>
        <p:spPr>
          <a:xfrm>
            <a:off x="2030176" y="652088"/>
            <a:ext cx="72000" cy="720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EFD506DE-CBB8-4850-BFE9-CC30B45E7439}"/>
              </a:ext>
            </a:extLst>
          </p:cNvPr>
          <p:cNvSpPr/>
          <p:nvPr/>
        </p:nvSpPr>
        <p:spPr>
          <a:xfrm>
            <a:off x="3257040" y="1642483"/>
            <a:ext cx="72000" cy="720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72B4C917-1737-4712-B1F9-DA5F39595312}"/>
              </a:ext>
            </a:extLst>
          </p:cNvPr>
          <p:cNvSpPr/>
          <p:nvPr/>
        </p:nvSpPr>
        <p:spPr>
          <a:xfrm>
            <a:off x="2030176" y="2638615"/>
            <a:ext cx="72000" cy="720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F21575A1-A791-48E5-8641-50E58F9347DE}"/>
              </a:ext>
            </a:extLst>
          </p:cNvPr>
          <p:cNvSpPr/>
          <p:nvPr/>
        </p:nvSpPr>
        <p:spPr>
          <a:xfrm>
            <a:off x="2030176" y="3635783"/>
            <a:ext cx="72000" cy="720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 : coins arrondis 61">
            <a:extLst>
              <a:ext uri="{FF2B5EF4-FFF2-40B4-BE49-F238E27FC236}">
                <a16:creationId xmlns:a16="http://schemas.microsoft.com/office/drawing/2014/main" id="{3B6D1381-0457-4C33-91D3-1439037FEFF3}"/>
              </a:ext>
            </a:extLst>
          </p:cNvPr>
          <p:cNvSpPr/>
          <p:nvPr/>
        </p:nvSpPr>
        <p:spPr>
          <a:xfrm>
            <a:off x="2030176" y="4626178"/>
            <a:ext cx="72000" cy="720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E95E891A-4197-4090-A23F-D2A0498CDC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059"/>
          <a:stretch/>
        </p:blipFill>
        <p:spPr>
          <a:xfrm>
            <a:off x="777600" y="5035406"/>
            <a:ext cx="5760000" cy="4161129"/>
          </a:xfrm>
          <a:prstGeom prst="rect">
            <a:avLst/>
          </a:prstGeom>
        </p:spPr>
      </p:pic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A08CF9FE-D114-45AD-90F4-E71302E59286}"/>
              </a:ext>
            </a:extLst>
          </p:cNvPr>
          <p:cNvSpPr/>
          <p:nvPr/>
        </p:nvSpPr>
        <p:spPr>
          <a:xfrm>
            <a:off x="2030176" y="5631813"/>
            <a:ext cx="72000" cy="720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7C38C52C-256A-452E-90B8-0EAC795E36E0}"/>
              </a:ext>
            </a:extLst>
          </p:cNvPr>
          <p:cNvSpPr/>
          <p:nvPr/>
        </p:nvSpPr>
        <p:spPr>
          <a:xfrm>
            <a:off x="2030176" y="6628981"/>
            <a:ext cx="72000" cy="720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D356B64D-7314-4D42-81D6-1E722D0E897B}"/>
              </a:ext>
            </a:extLst>
          </p:cNvPr>
          <p:cNvSpPr/>
          <p:nvPr/>
        </p:nvSpPr>
        <p:spPr>
          <a:xfrm>
            <a:off x="2030176" y="7619376"/>
            <a:ext cx="72000" cy="720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14A42B3E-17FF-435C-B067-BD725D266A11}"/>
              </a:ext>
            </a:extLst>
          </p:cNvPr>
          <p:cNvSpPr/>
          <p:nvPr/>
        </p:nvSpPr>
        <p:spPr>
          <a:xfrm>
            <a:off x="2030176" y="8609976"/>
            <a:ext cx="72000" cy="720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73371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Séverine Walker</dc:creator>
  <cp:lastModifiedBy>Séverine Walker</cp:lastModifiedBy>
  <cp:revision>5</cp:revision>
  <dcterms:created xsi:type="dcterms:W3CDTF">2020-03-07T14:23:42Z</dcterms:created>
  <dcterms:modified xsi:type="dcterms:W3CDTF">2020-03-24T13:36:08Z</dcterms:modified>
</cp:coreProperties>
</file>