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FDC"/>
    <a:srgbClr val="F7A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86433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xmlns="" id="{F193C92E-B96B-C645-A6E5-3E4F1B745A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2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E6A28FEC-9910-EF48-BF5D-B6424CA240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2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192DE-EBC0-D744-BDD4-F7C91E16375E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F1B986-6649-2447-A754-72A2DE2374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5"/>
            <a:ext cx="2946400" cy="4952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8E62C93-C134-F64F-A98E-4320C09C98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5"/>
            <a:ext cx="2946400" cy="4952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1ACE1-2FBD-8E42-B6F6-3ABF1631F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5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10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7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95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29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85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84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46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11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6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94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83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335F7-2C76-43BB-B040-DC748CD18F63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712AC-754C-468E-89FB-0A0247CF08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36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1"/>
          <p:cNvSpPr>
            <a:spLocks noChangeArrowheads="1"/>
          </p:cNvSpPr>
          <p:nvPr/>
        </p:nvSpPr>
        <p:spPr bwMode="auto">
          <a:xfrm>
            <a:off x="3768239" y="2440641"/>
            <a:ext cx="1457069" cy="139238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dirty="0">
                <a:solidFill>
                  <a:srgbClr val="80808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Aldhabi" panose="01000000000000000000" pitchFamily="2" charset="-78"/>
              </a:rPr>
              <a:t>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Aldhabi" panose="01000000000000000000" pitchFamily="2" charset="-78"/>
              </a:rPr>
              <a:t>ombre du jour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solidFill>
                  <a:schemeClr val="accent4"/>
                </a:solidFill>
                <a:latin typeface="MTF Hello Again" panose="02000500000000000000" pitchFamily="2" charset="0"/>
                <a:cs typeface="Aldhabi" panose="01000000000000000000" pitchFamily="2" charset="-78"/>
              </a:rPr>
              <a:t>… </a:t>
            </a:r>
            <a:r>
              <a:rPr lang="fr-FR" altLang="fr-FR" sz="2400" dirty="0">
                <a:solidFill>
                  <a:schemeClr val="accent6"/>
                </a:solidFill>
                <a:latin typeface="MTF Hello Again" panose="02000500000000000000" pitchFamily="2" charset="0"/>
                <a:cs typeface="Aldhabi" panose="01000000000000000000" pitchFamily="2" charset="-78"/>
              </a:rPr>
              <a:t>…</a:t>
            </a:r>
            <a:r>
              <a:rPr lang="fr-FR" altLang="fr-FR" sz="2400" dirty="0">
                <a:solidFill>
                  <a:srgbClr val="FF0000"/>
                </a:solidFill>
                <a:latin typeface="MTF Hello Again" panose="02000500000000000000" pitchFamily="2" charset="0"/>
                <a:cs typeface="Aldhabi" panose="01000000000000000000" pitchFamily="2" charset="-78"/>
              </a:rPr>
              <a:t>…</a:t>
            </a:r>
            <a:r>
              <a:rPr lang="fr-FR" altLang="fr-FR" sz="2400" dirty="0">
                <a:solidFill>
                  <a:schemeClr val="accent5"/>
                </a:solidFill>
                <a:latin typeface="MTF Hello Again" panose="02000500000000000000" pitchFamily="2" charset="0"/>
                <a:cs typeface="Aldhabi" panose="01000000000000000000" pitchFamily="2" charset="-78"/>
              </a:rPr>
              <a:t>…</a:t>
            </a: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4929840" y="1364378"/>
            <a:ext cx="850063" cy="6778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double</a:t>
            </a:r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… ………</a:t>
            </a: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039815" y="255525"/>
            <a:ext cx="1514174" cy="97398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  pair / impair</a:t>
            </a:r>
          </a:p>
          <a:p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280035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AutoShape 1"/>
          <p:cNvSpPr>
            <a:spLocks noChangeArrowheads="1"/>
          </p:cNvSpPr>
          <p:nvPr/>
        </p:nvSpPr>
        <p:spPr bwMode="auto">
          <a:xfrm>
            <a:off x="3840754" y="1354253"/>
            <a:ext cx="843336" cy="70754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 moitié</a:t>
            </a:r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… ………</a:t>
            </a:r>
          </a:p>
        </p:txBody>
      </p:sp>
      <p:sp>
        <p:nvSpPr>
          <p:cNvPr id="11" name="Rectangle à coins arrondis 3">
            <a:extLst>
              <a:ext uri="{FF2B5EF4-FFF2-40B4-BE49-F238E27FC236}">
                <a16:creationId xmlns:a16="http://schemas.microsoft.com/office/drawing/2014/main" xmlns="" id="{AB3FA03C-F15F-C64E-8A5A-FEA92F6A5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18" y="242887"/>
            <a:ext cx="3245665" cy="951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valeur des chiffres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 …… </a:t>
            </a:r>
            <a:r>
              <a:rPr lang="fr-FR" altLang="fr-FR" dirty="0">
                <a:solidFill>
                  <a:schemeClr val="accent4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m</a:t>
            </a: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 </a:t>
            </a:r>
            <a:r>
              <a:rPr lang="fr-FR" altLang="fr-FR" dirty="0">
                <a:solidFill>
                  <a:srgbClr val="49721E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 </a:t>
            </a: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+ ……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ldhabi" panose="01000000000000000000" pitchFamily="2" charset="-78"/>
              </a:rPr>
              <a:t>c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ea typeface="Calibri" panose="020F0502020204030204" pitchFamily="34" charset="0"/>
                <a:cs typeface="Aldhabi" panose="01000000000000000000" pitchFamily="2" charset="-78"/>
              </a:rPr>
              <a:t>  + ……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ldhabi" panose="01000000000000000000" pitchFamily="2" charset="-78"/>
              </a:rPr>
              <a:t>d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49721E"/>
                </a:solidFill>
                <a:effectLst/>
                <a:ea typeface="Calibri" panose="020F0502020204030204" pitchFamily="34" charset="0"/>
                <a:cs typeface="Aldhabi" panose="01000000000000000000" pitchFamily="2" charset="-78"/>
              </a:rPr>
              <a:t>  </a:t>
            </a: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+  ……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296FDC"/>
                </a:solidFill>
                <a:effectLst/>
                <a:ea typeface="Calibri" panose="020F0502020204030204" pitchFamily="34" charset="0"/>
                <a:cs typeface="Aldhabi" panose="01000000000000000000" pitchFamily="2" charset="-78"/>
              </a:rPr>
              <a:t>u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rgbClr val="296FDC"/>
              </a:solidFill>
              <a:effectLst/>
            </a:endParaRPr>
          </a:p>
        </p:txBody>
      </p:sp>
      <p:sp>
        <p:nvSpPr>
          <p:cNvPr id="13" name="Rectangle à coins arrondis 3">
            <a:extLst>
              <a:ext uri="{FF2B5EF4-FFF2-40B4-BE49-F238E27FC236}">
                <a16:creationId xmlns:a16="http://schemas.microsoft.com/office/drawing/2014/main" xmlns="" id="{79DA6645-8313-F841-BC21-686B1CF09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842" y="1830188"/>
            <a:ext cx="3567319" cy="8696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décomposition additive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700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… …….. + ……….. + ………..</a:t>
            </a:r>
            <a:r>
              <a:rPr lang="fr-FR" altLang="fr-FR" sz="1700" dirty="0">
                <a:solidFill>
                  <a:srgbClr val="FF000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 </a:t>
            </a:r>
            <a:r>
              <a:rPr lang="fr-FR" altLang="fr-FR" sz="1700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+ ……….. </a:t>
            </a:r>
            <a:endParaRPr kumimoji="0" lang="fr-FR" altLang="fr-FR" sz="1700" b="0" i="0" u="none" strike="noStrike" cap="none" normalizeH="0" baseline="0" dirty="0">
              <a:ln>
                <a:noFill/>
              </a:ln>
              <a:solidFill>
                <a:srgbClr val="296FDC"/>
              </a:solidFill>
              <a:effectLst/>
            </a:endParaRPr>
          </a:p>
        </p:txBody>
      </p:sp>
      <p:sp>
        <p:nvSpPr>
          <p:cNvPr id="14" name="AutoShape 1">
            <a:extLst>
              <a:ext uri="{FF2B5EF4-FFF2-40B4-BE49-F238E27FC236}">
                <a16:creationId xmlns:a16="http://schemas.microsoft.com/office/drawing/2014/main" xmlns="" id="{70D14819-CD7C-F448-B213-0869BE9E4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210" y="222402"/>
            <a:ext cx="3570464" cy="142793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chemeClr val="bg1">
                  <a:lumMod val="75000"/>
                </a:schemeClr>
              </a:solidFill>
              <a:latin typeface="MTF Hello Again" panose="02000500000000000000" pitchFamily="2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lettres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…………………………………………………………………………………………………………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à coins arrondis 3">
            <a:extLst>
              <a:ext uri="{FF2B5EF4-FFF2-40B4-BE49-F238E27FC236}">
                <a16:creationId xmlns:a16="http://schemas.microsoft.com/office/drawing/2014/main" xmlns="" id="{48C7F8C3-2A3C-F949-AD86-814F0C80E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4624" y="2850665"/>
            <a:ext cx="4276698" cy="111280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décomposition multiplicative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bg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808080"/>
                </a:solidFill>
                <a:ea typeface="Calibri" panose="020F0502020204030204" pitchFamily="34" charset="0"/>
                <a:cs typeface="Aldhabi" panose="01000000000000000000" pitchFamily="2" charset="-78"/>
              </a:rPr>
              <a:t>(… x … ….) + (… x ……) + (… x ……) + (… x …) 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rgbClr val="296FDC"/>
              </a:solidFill>
              <a:effectLst/>
            </a:endParaRPr>
          </a:p>
        </p:txBody>
      </p:sp>
      <p:sp>
        <p:nvSpPr>
          <p:cNvPr id="18" name="Rectangle à coins arrondis 7">
            <a:extLst>
              <a:ext uri="{FF2B5EF4-FFF2-40B4-BE49-F238E27FC236}">
                <a16:creationId xmlns:a16="http://schemas.microsoft.com/office/drawing/2014/main" xmlns="" id="{82E64D8E-4D2F-9545-8FB8-A1D754380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18" y="5442750"/>
            <a:ext cx="9464856" cy="123150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algn="ctr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4400" b="0" i="0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Sketch Nice" panose="02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Picture 84">
            <a:extLst>
              <a:ext uri="{FF2B5EF4-FFF2-40B4-BE49-F238E27FC236}">
                <a16:creationId xmlns:a16="http://schemas.microsoft.com/office/drawing/2014/main" xmlns="" id="{4E14013B-4BC7-1F47-8455-DE1A0D71D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65" y="5829009"/>
            <a:ext cx="8879270" cy="72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 de texte 2">
            <a:extLst>
              <a:ext uri="{FF2B5EF4-FFF2-40B4-BE49-F238E27FC236}">
                <a16:creationId xmlns:a16="http://schemas.microsoft.com/office/drawing/2014/main" xmlns="" id="{1000402E-A537-3B4A-BD8F-A9282454E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80" y="5564495"/>
            <a:ext cx="9239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… …00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14">
            <a:extLst>
              <a:ext uri="{FF2B5EF4-FFF2-40B4-BE49-F238E27FC236}">
                <a16:creationId xmlns:a16="http://schemas.microsoft.com/office/drawing/2014/main" xmlns="" id="{3CF1238D-DEB2-3046-8547-B41BCE9AB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397" y="5564494"/>
            <a:ext cx="91809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…10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15">
            <a:extLst>
              <a:ext uri="{FF2B5EF4-FFF2-40B4-BE49-F238E27FC236}">
                <a16:creationId xmlns:a16="http://schemas.microsoft.com/office/drawing/2014/main" xmlns="" id="{794210DC-32A3-0E43-B4DF-86DC3D2CA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092" y="5571551"/>
            <a:ext cx="9048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…20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16">
            <a:extLst>
              <a:ext uri="{FF2B5EF4-FFF2-40B4-BE49-F238E27FC236}">
                <a16:creationId xmlns:a16="http://schemas.microsoft.com/office/drawing/2014/main" xmlns="" id="{1BAA6529-870E-594E-B9F5-19171C1DB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809" y="5582770"/>
            <a:ext cx="1009316" cy="41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…30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17">
            <a:extLst>
              <a:ext uri="{FF2B5EF4-FFF2-40B4-BE49-F238E27FC236}">
                <a16:creationId xmlns:a16="http://schemas.microsoft.com/office/drawing/2014/main" xmlns="" id="{84857DE4-ACDB-6045-9BE7-9511184A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985" y="5582770"/>
            <a:ext cx="805351" cy="33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…40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18">
            <a:extLst>
              <a:ext uri="{FF2B5EF4-FFF2-40B4-BE49-F238E27FC236}">
                <a16:creationId xmlns:a16="http://schemas.microsoft.com/office/drawing/2014/main" xmlns="" id="{991380A8-5C6B-4E45-BA60-76955774C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6105" y="5568046"/>
            <a:ext cx="9525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…50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119">
            <a:extLst>
              <a:ext uri="{FF2B5EF4-FFF2-40B4-BE49-F238E27FC236}">
                <a16:creationId xmlns:a16="http://schemas.microsoft.com/office/drawing/2014/main" xmlns="" id="{17AB5D4D-2067-D042-975E-353ED5CE3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342" y="5568046"/>
            <a:ext cx="9525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…60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20">
            <a:extLst>
              <a:ext uri="{FF2B5EF4-FFF2-40B4-BE49-F238E27FC236}">
                <a16:creationId xmlns:a16="http://schemas.microsoft.com/office/drawing/2014/main" xmlns="" id="{AD9D90BB-058B-3946-B3E3-EA787E98B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675" y="5547471"/>
            <a:ext cx="952500" cy="489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…70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121">
            <a:extLst>
              <a:ext uri="{FF2B5EF4-FFF2-40B4-BE49-F238E27FC236}">
                <a16:creationId xmlns:a16="http://schemas.microsoft.com/office/drawing/2014/main" xmlns="" id="{CE63BA66-9FF7-9E4A-9627-732B010F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001" y="5553386"/>
            <a:ext cx="9525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…80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122">
            <a:extLst>
              <a:ext uri="{FF2B5EF4-FFF2-40B4-BE49-F238E27FC236}">
                <a16:creationId xmlns:a16="http://schemas.microsoft.com/office/drawing/2014/main" xmlns="" id="{CA9A3480-964E-484C-ADEF-8AFE25023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160" y="5560087"/>
            <a:ext cx="9525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…90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Zone de texte 2">
            <a:extLst>
              <a:ext uri="{FF2B5EF4-FFF2-40B4-BE49-F238E27FC236}">
                <a16:creationId xmlns:a16="http://schemas.microsoft.com/office/drawing/2014/main" xmlns="" id="{9FC5038A-C3DB-A846-8B6E-D8F6BE70C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695" y="5505117"/>
            <a:ext cx="10572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altLang="fr-FR" b="1" dirty="0">
                <a:latin typeface="Coming Soo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 …00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à coins arrondis 9">
            <a:extLst>
              <a:ext uri="{FF2B5EF4-FFF2-40B4-BE49-F238E27FC236}">
                <a16:creationId xmlns:a16="http://schemas.microsoft.com/office/drawing/2014/main" xmlns="" id="{F847E77B-47BE-A849-A25B-E2C1DCF09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68" y="1350100"/>
            <a:ext cx="3302266" cy="263930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algn="ctr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sz="1600" dirty="0">
                <a:solidFill>
                  <a:schemeClr val="bg1">
                    <a:lumMod val="75000"/>
                  </a:schemeClr>
                </a:solidFill>
              </a:rPr>
              <a:t>schématisation MCDU</a:t>
            </a: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863" y="496122"/>
            <a:ext cx="881355" cy="69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à coins arrondis 9">
            <a:extLst>
              <a:ext uri="{FF2B5EF4-FFF2-40B4-BE49-F238E27FC236}">
                <a16:creationId xmlns:a16="http://schemas.microsoft.com/office/drawing/2014/main" xmlns="" id="{FAA3070E-5AE1-B443-9504-7E09B11129FD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812355" y="4173865"/>
            <a:ext cx="4894597" cy="1025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1" name="Rectangle à coins arrondis 9">
            <a:extLst>
              <a:ext uri="{FF2B5EF4-FFF2-40B4-BE49-F238E27FC236}">
                <a16:creationId xmlns:a16="http://schemas.microsoft.com/office/drawing/2014/main" xmlns="" id="{51E98E7C-544F-0E40-AD22-B8D156C2928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66232" y="4162645"/>
            <a:ext cx="4817988" cy="102515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schématisation schématisation</a:t>
            </a:r>
            <a:endParaRPr lang="fr-FR" dirty="0"/>
          </a:p>
        </p:txBody>
      </p:sp>
      <p:sp>
        <p:nvSpPr>
          <p:cNvPr id="32" name="Oval 9">
            <a:extLst>
              <a:ext uri="{FF2B5EF4-FFF2-40B4-BE49-F238E27FC236}">
                <a16:creationId xmlns:a16="http://schemas.microsoft.com/office/drawing/2014/main" xmlns="" id="{E5ABC8DF-BC3F-414A-A33D-D0979773C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964" y="4209713"/>
            <a:ext cx="1186072" cy="941050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  <a:p>
            <a:r>
              <a:rPr lang="fr-FR" dirty="0"/>
              <a:t>… ……..</a:t>
            </a:r>
          </a:p>
        </p:txBody>
      </p:sp>
      <p:sp>
        <p:nvSpPr>
          <p:cNvPr id="33" name="AutoShape 8">
            <a:extLst>
              <a:ext uri="{FF2B5EF4-FFF2-40B4-BE49-F238E27FC236}">
                <a16:creationId xmlns:a16="http://schemas.microsoft.com/office/drawing/2014/main" xmlns="" id="{356722B4-818E-CC49-89A4-AE09A2AAA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800" y="4379166"/>
            <a:ext cx="1025004" cy="7088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chemeClr val="accent5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fr-FR" dirty="0">
                <a:solidFill>
                  <a:schemeClr val="accent5"/>
                </a:solidFill>
              </a:rPr>
              <a:t>&lt; …….</a:t>
            </a:r>
          </a:p>
        </p:txBody>
      </p:sp>
      <p:sp>
        <p:nvSpPr>
          <p:cNvPr id="36" name="Oval 7">
            <a:extLst>
              <a:ext uri="{FF2B5EF4-FFF2-40B4-BE49-F238E27FC236}">
                <a16:creationId xmlns:a16="http://schemas.microsoft.com/office/drawing/2014/main" xmlns="" id="{B6DB30B6-85AF-B343-A426-5850CCEC0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7246" y="4393346"/>
            <a:ext cx="1000796" cy="708886"/>
          </a:xfrm>
          <a:prstGeom prst="ellipse">
            <a:avLst/>
          </a:prstGeom>
          <a:solidFill>
            <a:srgbClr val="FF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&lt;…….</a:t>
            </a:r>
          </a:p>
        </p:txBody>
      </p:sp>
      <p:sp>
        <p:nvSpPr>
          <p:cNvPr id="38" name="AutoShape 6">
            <a:extLst>
              <a:ext uri="{FF2B5EF4-FFF2-40B4-BE49-F238E27FC236}">
                <a16:creationId xmlns:a16="http://schemas.microsoft.com/office/drawing/2014/main" xmlns="" id="{58D84605-4092-4240-BE93-B7F34426B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520" y="4384050"/>
            <a:ext cx="983355" cy="7088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fr-FR" dirty="0">
                <a:solidFill>
                  <a:schemeClr val="accent6"/>
                </a:solidFill>
              </a:rPr>
              <a:t>&lt; …….</a:t>
            </a:r>
          </a:p>
          <a:p>
            <a:endParaRPr lang="fr-FR" dirty="0"/>
          </a:p>
        </p:txBody>
      </p:sp>
      <p:sp>
        <p:nvSpPr>
          <p:cNvPr id="40" name="Oval 5">
            <a:extLst>
              <a:ext uri="{FF2B5EF4-FFF2-40B4-BE49-F238E27FC236}">
                <a16:creationId xmlns:a16="http://schemas.microsoft.com/office/drawing/2014/main" xmlns="" id="{805991D0-2A37-3D49-A113-5BC4EC57E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695" y="4390558"/>
            <a:ext cx="983355" cy="708884"/>
          </a:xfrm>
          <a:prstGeom prst="ellipse">
            <a:avLst/>
          </a:prstGeom>
          <a:solidFill>
            <a:srgbClr val="FFFFFF"/>
          </a:solidFill>
          <a:ln w="57150">
            <a:solidFill>
              <a:schemeClr val="accent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&lt;…….</a:t>
            </a:r>
            <a:endParaRPr lang="fr-FR" dirty="0"/>
          </a:p>
        </p:txBody>
      </p:sp>
      <p:sp>
        <p:nvSpPr>
          <p:cNvPr id="41" name="AutoShape 8">
            <a:extLst>
              <a:ext uri="{FF2B5EF4-FFF2-40B4-BE49-F238E27FC236}">
                <a16:creationId xmlns:a16="http://schemas.microsoft.com/office/drawing/2014/main" xmlns="" id="{EEA99D63-0FA7-4A43-9727-C71E8EA36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743" y="4385696"/>
            <a:ext cx="1030372" cy="7088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chemeClr val="accent5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</a:t>
            </a:r>
            <a:r>
              <a:rPr lang="fr-FR" dirty="0">
                <a:solidFill>
                  <a:schemeClr val="accent5"/>
                </a:solidFill>
              </a:rPr>
              <a:t>…….  &lt;</a:t>
            </a:r>
          </a:p>
        </p:txBody>
      </p:sp>
      <p:sp>
        <p:nvSpPr>
          <p:cNvPr id="44" name="Oval 5">
            <a:extLst>
              <a:ext uri="{FF2B5EF4-FFF2-40B4-BE49-F238E27FC236}">
                <a16:creationId xmlns:a16="http://schemas.microsoft.com/office/drawing/2014/main" xmlns="" id="{5B8F4823-BD02-B443-8D41-8BAB38B3B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25" y="4384050"/>
            <a:ext cx="984955" cy="708884"/>
          </a:xfrm>
          <a:prstGeom prst="ellipse">
            <a:avLst/>
          </a:prstGeom>
          <a:solidFill>
            <a:srgbClr val="FFFFFF"/>
          </a:solidFill>
          <a:ln w="57150">
            <a:solidFill>
              <a:schemeClr val="accent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…….&lt;       </a:t>
            </a:r>
          </a:p>
        </p:txBody>
      </p:sp>
      <p:sp>
        <p:nvSpPr>
          <p:cNvPr id="45" name="Oval 7">
            <a:extLst>
              <a:ext uri="{FF2B5EF4-FFF2-40B4-BE49-F238E27FC236}">
                <a16:creationId xmlns:a16="http://schemas.microsoft.com/office/drawing/2014/main" xmlns="" id="{0FEC0AFF-76B7-6740-88EF-69E36EE1E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455" y="4377543"/>
            <a:ext cx="1000796" cy="708886"/>
          </a:xfrm>
          <a:prstGeom prst="ellipse">
            <a:avLst/>
          </a:prstGeom>
          <a:solidFill>
            <a:srgbClr val="FF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000" dirty="0"/>
          </a:p>
          <a:p>
            <a:r>
              <a:rPr lang="fr-FR" dirty="0">
                <a:solidFill>
                  <a:srgbClr val="FF0000"/>
                </a:solidFill>
              </a:rPr>
              <a:t>…….&lt;</a:t>
            </a:r>
            <a:r>
              <a:rPr lang="fr-FR" dirty="0"/>
              <a:t>  </a:t>
            </a:r>
          </a:p>
        </p:txBody>
      </p:sp>
      <p:sp>
        <p:nvSpPr>
          <p:cNvPr id="46" name="AutoShape 6">
            <a:extLst>
              <a:ext uri="{FF2B5EF4-FFF2-40B4-BE49-F238E27FC236}">
                <a16:creationId xmlns:a16="http://schemas.microsoft.com/office/drawing/2014/main" xmlns="" id="{5E54FE39-80FF-DB4C-B36F-255F7A036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619" y="4375922"/>
            <a:ext cx="983355" cy="7088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dirty="0">
                <a:solidFill>
                  <a:schemeClr val="accent6"/>
                </a:solidFill>
              </a:rPr>
              <a:t>   …….&lt;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xmlns="" id="{C85FD3A4-089D-7E4A-B031-9A7B4640A7E5}"/>
              </a:ext>
            </a:extLst>
          </p:cNvPr>
          <p:cNvCxnSpPr>
            <a:cxnSpLocks/>
          </p:cNvCxnSpPr>
          <p:nvPr/>
        </p:nvCxnSpPr>
        <p:spPr>
          <a:xfrm flipH="1" flipV="1">
            <a:off x="4796902" y="1295989"/>
            <a:ext cx="15453" cy="110761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xmlns="" id="{64A88E9A-C5DC-8F4F-9D1E-7F7010919498}"/>
              </a:ext>
            </a:extLst>
          </p:cNvPr>
          <p:cNvCxnSpPr>
            <a:cxnSpLocks/>
          </p:cNvCxnSpPr>
          <p:nvPr/>
        </p:nvCxnSpPr>
        <p:spPr>
          <a:xfrm flipH="1" flipV="1">
            <a:off x="3499714" y="1218665"/>
            <a:ext cx="396033" cy="11781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B10113A3-A860-4842-9EA7-1AD42FA186BC}"/>
              </a:ext>
            </a:extLst>
          </p:cNvPr>
          <p:cNvCxnSpPr>
            <a:cxnSpLocks/>
          </p:cNvCxnSpPr>
          <p:nvPr/>
        </p:nvCxnSpPr>
        <p:spPr>
          <a:xfrm flipV="1">
            <a:off x="5281675" y="1703310"/>
            <a:ext cx="926633" cy="86519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xmlns="" id="{F85BB594-C3F6-A84D-AD67-49034189F4C7}"/>
              </a:ext>
            </a:extLst>
          </p:cNvPr>
          <p:cNvCxnSpPr>
            <a:cxnSpLocks/>
          </p:cNvCxnSpPr>
          <p:nvPr/>
        </p:nvCxnSpPr>
        <p:spPr>
          <a:xfrm>
            <a:off x="5215807" y="3784937"/>
            <a:ext cx="228817" cy="3518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xmlns="" id="{DF5C0FEA-F13F-8F41-A469-1447B920D830}"/>
              </a:ext>
            </a:extLst>
          </p:cNvPr>
          <p:cNvCxnSpPr>
            <a:cxnSpLocks/>
          </p:cNvCxnSpPr>
          <p:nvPr/>
        </p:nvCxnSpPr>
        <p:spPr>
          <a:xfrm>
            <a:off x="5288605" y="2710218"/>
            <a:ext cx="632135" cy="771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Connecteur droit 2051">
            <a:extLst>
              <a:ext uri="{FF2B5EF4-FFF2-40B4-BE49-F238E27FC236}">
                <a16:creationId xmlns:a16="http://schemas.microsoft.com/office/drawing/2014/main" xmlns="" id="{135128AC-B0DB-7149-9E2F-D22AA753F08E}"/>
              </a:ext>
            </a:extLst>
          </p:cNvPr>
          <p:cNvCxnSpPr>
            <a:cxnSpLocks/>
            <a:stCxn id="4" idx="0"/>
            <a:endCxn id="12" idx="2"/>
          </p:cNvCxnSpPr>
          <p:nvPr/>
        </p:nvCxnSpPr>
        <p:spPr>
          <a:xfrm flipH="1" flipV="1">
            <a:off x="4262422" y="2061798"/>
            <a:ext cx="234352" cy="378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Connecteur droit 2053">
            <a:extLst>
              <a:ext uri="{FF2B5EF4-FFF2-40B4-BE49-F238E27FC236}">
                <a16:creationId xmlns:a16="http://schemas.microsoft.com/office/drawing/2014/main" xmlns="" id="{AE5AE811-5C80-2943-ABCA-86910FB329A7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5084220" y="2042243"/>
            <a:ext cx="270652" cy="3708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Connecteur droit avec flèche 2062">
            <a:extLst>
              <a:ext uri="{FF2B5EF4-FFF2-40B4-BE49-F238E27FC236}">
                <a16:creationId xmlns:a16="http://schemas.microsoft.com/office/drawing/2014/main" xmlns="" id="{7ED76F69-845D-A44D-99A8-2B5160C2F98C}"/>
              </a:ext>
            </a:extLst>
          </p:cNvPr>
          <p:cNvCxnSpPr>
            <a:cxnSpLocks/>
          </p:cNvCxnSpPr>
          <p:nvPr/>
        </p:nvCxnSpPr>
        <p:spPr>
          <a:xfrm flipV="1">
            <a:off x="5288605" y="2167317"/>
            <a:ext cx="798697" cy="4851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Connecteur droit avec flèche 2069">
            <a:extLst>
              <a:ext uri="{FF2B5EF4-FFF2-40B4-BE49-F238E27FC236}">
                <a16:creationId xmlns:a16="http://schemas.microsoft.com/office/drawing/2014/main" xmlns="" id="{F617BAC1-B7D9-E947-8929-75DD0E4F3558}"/>
              </a:ext>
            </a:extLst>
          </p:cNvPr>
          <p:cNvCxnSpPr>
            <a:cxnSpLocks/>
          </p:cNvCxnSpPr>
          <p:nvPr/>
        </p:nvCxnSpPr>
        <p:spPr>
          <a:xfrm flipV="1">
            <a:off x="3393203" y="3833023"/>
            <a:ext cx="408726" cy="903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Connecteur droit 2074">
            <a:extLst>
              <a:ext uri="{FF2B5EF4-FFF2-40B4-BE49-F238E27FC236}">
                <a16:creationId xmlns:a16="http://schemas.microsoft.com/office/drawing/2014/main" xmlns="" id="{BA33FE59-58A9-994E-969C-DF82204A7928}"/>
              </a:ext>
            </a:extLst>
          </p:cNvPr>
          <p:cNvCxnSpPr>
            <a:cxnSpLocks/>
          </p:cNvCxnSpPr>
          <p:nvPr/>
        </p:nvCxnSpPr>
        <p:spPr>
          <a:xfrm>
            <a:off x="4359964" y="3878194"/>
            <a:ext cx="0" cy="258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1" name="ZoneTexte 2080">
            <a:extLst>
              <a:ext uri="{FF2B5EF4-FFF2-40B4-BE49-F238E27FC236}">
                <a16:creationId xmlns:a16="http://schemas.microsoft.com/office/drawing/2014/main" xmlns="" id="{41615C01-4B11-4D43-846F-EFD14C6202F5}"/>
              </a:ext>
            </a:extLst>
          </p:cNvPr>
          <p:cNvSpPr txBox="1"/>
          <p:nvPr/>
        </p:nvSpPr>
        <p:spPr>
          <a:xfrm>
            <a:off x="305435" y="5386885"/>
            <a:ext cx="1977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>
                    <a:lumMod val="65000"/>
                  </a:schemeClr>
                </a:solidFill>
              </a:rPr>
              <a:t>règle graduée</a:t>
            </a:r>
          </a:p>
        </p:txBody>
      </p:sp>
      <p:sp>
        <p:nvSpPr>
          <p:cNvPr id="2082" name="ZoneTexte 2081">
            <a:extLst>
              <a:ext uri="{FF2B5EF4-FFF2-40B4-BE49-F238E27FC236}">
                <a16:creationId xmlns:a16="http://schemas.microsoft.com/office/drawing/2014/main" xmlns="" id="{7AC825CE-1F5C-FC43-963C-EB5E042E87EC}"/>
              </a:ext>
            </a:extLst>
          </p:cNvPr>
          <p:cNvSpPr txBox="1"/>
          <p:nvPr/>
        </p:nvSpPr>
        <p:spPr>
          <a:xfrm>
            <a:off x="271842" y="4080969"/>
            <a:ext cx="1841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>
                    <a:lumMod val="65000"/>
                  </a:schemeClr>
                </a:solidFill>
              </a:rPr>
              <a:t>encadrements</a:t>
            </a:r>
          </a:p>
        </p:txBody>
      </p:sp>
      <p:cxnSp>
        <p:nvCxnSpPr>
          <p:cNvPr id="2092" name="Connecteur droit avec flèche 2091">
            <a:extLst>
              <a:ext uri="{FF2B5EF4-FFF2-40B4-BE49-F238E27FC236}">
                <a16:creationId xmlns:a16="http://schemas.microsoft.com/office/drawing/2014/main" xmlns="" id="{4BA166DE-B18D-FF44-B821-0880BD46BE1D}"/>
              </a:ext>
            </a:extLst>
          </p:cNvPr>
          <p:cNvCxnSpPr>
            <a:cxnSpLocks/>
          </p:cNvCxnSpPr>
          <p:nvPr/>
        </p:nvCxnSpPr>
        <p:spPr>
          <a:xfrm>
            <a:off x="4317115" y="5199016"/>
            <a:ext cx="0" cy="2437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048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128</Words>
  <Application>Microsoft Office PowerPoint</Application>
  <PresentationFormat>Format A4 (210 x 297 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Aldhabi</vt:lpstr>
      <vt:lpstr>Arial</vt:lpstr>
      <vt:lpstr>Calibri</vt:lpstr>
      <vt:lpstr>Calibri Light</vt:lpstr>
      <vt:lpstr>Coming Soon</vt:lpstr>
      <vt:lpstr>MTF Hello Again</vt:lpstr>
      <vt:lpstr>Sketch Nice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37</cp:revision>
  <cp:lastPrinted>2018-08-29T07:25:33Z</cp:lastPrinted>
  <dcterms:created xsi:type="dcterms:W3CDTF">2018-07-24T17:58:45Z</dcterms:created>
  <dcterms:modified xsi:type="dcterms:W3CDTF">2018-10-20T15:44:23Z</dcterms:modified>
</cp:coreProperties>
</file>