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  <a:srgbClr val="FF7C80"/>
    <a:srgbClr val="FF33CC"/>
    <a:srgbClr val="FF99FF"/>
    <a:srgbClr val="FFCCCC"/>
    <a:srgbClr val="CC66FF"/>
    <a:srgbClr val="CC99FF"/>
    <a:srgbClr val="FFFF66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8351-23B8-4F77-B516-B2FC731B2616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F89C2-F749-4B51-B00E-76BCB099D2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9C2-F749-4B51-B00E-76BCB099D27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F1BF-EDB0-471A-91CA-CCF6738E4457}" type="datetimeFigureOut">
              <a:rPr lang="fr-FR" smtClean="0"/>
              <a:pPr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EEB6-8967-44F0-872C-3E8405FD4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505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28728" y="2928934"/>
            <a:ext cx="6858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Programme du jour</a:t>
            </a:r>
            <a:endParaRPr lang="fr-FR" sz="6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Orthographe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31748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39268"/>
            <a:ext cx="1428760" cy="1467903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Conjugaison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1428760" cy="147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Vocabulaire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37890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00372"/>
            <a:ext cx="1592545" cy="93277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Littérature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39938" name="Picture 2" descr="Boy Sitting on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71744"/>
            <a:ext cx="1071570" cy="1658777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99FF33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Histoire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41986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68112"/>
            <a:ext cx="1214446" cy="1646707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99FF33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Géographie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1476379" cy="14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99FF33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E.M.C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45058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43182"/>
            <a:ext cx="1257308" cy="157163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66FF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66FF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99FF99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99FF99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Sciences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48130" name="Picture 2" descr="Boy Scientist Holding a F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71744"/>
            <a:ext cx="761788" cy="164307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66FF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66FF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99FF99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99FF99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Sciences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50178" name="Picture 2" descr="Kid Scientist with a Magnet with a Mag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71744"/>
            <a:ext cx="1188989" cy="164307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E.P.S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52226" name="Picture 2" descr="Girl Soccer P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71744"/>
            <a:ext cx="800998" cy="164307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Kid Sitting on Math Equals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71744"/>
            <a:ext cx="1311174" cy="164307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Calcul mental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CC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Musique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54274" name="Picture 2" descr="Penguin Listening to Mu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1568119" cy="115727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CC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Arts visuels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56322" name="Picture 2" descr="Boy Painting on an Ea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1303239" cy="154779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CC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300037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Histoire des arts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58370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1469177" cy="143063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CC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Informatique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60418" name="Picture 2" descr="Kid Reading on a Tab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9" y="2614725"/>
            <a:ext cx="1357322" cy="154881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99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C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C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Anglais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62466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1428760" cy="142876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Rituel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15072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Récréation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65538" name="Picture 2" descr="Girl Riding a Sc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71744"/>
            <a:ext cx="1114004" cy="164307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Repas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68610" name="Picture 2" descr="Healthy School L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06365"/>
            <a:ext cx="1543995" cy="1365577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Cartable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70658" name="Picture 2" descr="Backpack, Books and Suppl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1540728" cy="107542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Numération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19458" name="Picture 2" descr="Kid Reading a Math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1050278" cy="164307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Géométrie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21512" name="Picture 8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1428760" cy="1436442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Mesures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1316397" cy="15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Lecture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25602" name="Picture 2" descr="Kid Reading A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71744"/>
            <a:ext cx="1102685" cy="164307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Rédaction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27650" name="Picture 2" descr="Girl Holding a Big Yellow Pe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2643182"/>
            <a:ext cx="1291885" cy="157163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Dictée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29698" name="Picture 2" descr="Boy with Giant Pencil Wa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1366895" cy="15784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428868"/>
            <a:ext cx="6858048" cy="1928826"/>
          </a:xfrm>
          <a:prstGeom prst="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 rot="5400000">
            <a:off x="7572396" y="3143248"/>
            <a:ext cx="1928826" cy="500066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Extraire 6"/>
          <p:cNvSpPr/>
          <p:nvPr/>
        </p:nvSpPr>
        <p:spPr>
          <a:xfrm rot="16200000">
            <a:off x="-107189" y="2821777"/>
            <a:ext cx="1928826" cy="1143008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Extraire 7"/>
          <p:cNvSpPr/>
          <p:nvPr/>
        </p:nvSpPr>
        <p:spPr>
          <a:xfrm rot="16200000">
            <a:off x="214282" y="3286124"/>
            <a:ext cx="357190" cy="214314"/>
          </a:xfrm>
          <a:prstGeom prst="flowChartExtra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2428868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28728" y="3786190"/>
            <a:ext cx="685804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2500306"/>
            <a:ext cx="1714512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6116" y="2928934"/>
            <a:ext cx="5000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Grammaire</a:t>
            </a:r>
            <a:endParaRPr lang="fr-FR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643182"/>
            <a:ext cx="11509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8358214" y="2428868"/>
            <a:ext cx="430887" cy="19288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Fineliner Script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90</Words>
  <Application>Microsoft Office PowerPoint</Application>
  <PresentationFormat>Affichage à l'écran (4:3)</PresentationFormat>
  <Paragraphs>84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Ophélie</dc:creator>
  <cp:lastModifiedBy>Ophélie</cp:lastModifiedBy>
  <cp:revision>11</cp:revision>
  <dcterms:created xsi:type="dcterms:W3CDTF">2016-02-07T09:30:20Z</dcterms:created>
  <dcterms:modified xsi:type="dcterms:W3CDTF">2016-02-07T11:53:49Z</dcterms:modified>
</cp:coreProperties>
</file>