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748" y="-1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C49FC-C9C0-47E2-9895-2D6ABEDA1017}" type="datetimeFigureOut">
              <a:rPr lang="fr-FR" smtClean="0"/>
              <a:t>28/07/2014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53FF-4F49-4DFC-BDA5-D4AD7DC389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7854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C49FC-C9C0-47E2-9895-2D6ABEDA1017}" type="datetimeFigureOut">
              <a:rPr lang="fr-FR" smtClean="0"/>
              <a:t>28/07/2014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53FF-4F49-4DFC-BDA5-D4AD7DC389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132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C49FC-C9C0-47E2-9895-2D6ABEDA1017}" type="datetimeFigureOut">
              <a:rPr lang="fr-FR" smtClean="0"/>
              <a:t>28/07/2014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53FF-4F49-4DFC-BDA5-D4AD7DC389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6554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C49FC-C9C0-47E2-9895-2D6ABEDA1017}" type="datetimeFigureOut">
              <a:rPr lang="fr-FR" smtClean="0"/>
              <a:t>28/07/2014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53FF-4F49-4DFC-BDA5-D4AD7DC389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9666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C49FC-C9C0-47E2-9895-2D6ABEDA1017}" type="datetimeFigureOut">
              <a:rPr lang="fr-FR" smtClean="0"/>
              <a:t>28/07/2014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53FF-4F49-4DFC-BDA5-D4AD7DC389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8920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C49FC-C9C0-47E2-9895-2D6ABEDA1017}" type="datetimeFigureOut">
              <a:rPr lang="fr-FR" smtClean="0"/>
              <a:t>28/07/2014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53FF-4F49-4DFC-BDA5-D4AD7DC389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4230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C49FC-C9C0-47E2-9895-2D6ABEDA1017}" type="datetimeFigureOut">
              <a:rPr lang="fr-FR" smtClean="0"/>
              <a:t>28/07/2014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53FF-4F49-4DFC-BDA5-D4AD7DC389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3684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C49FC-C9C0-47E2-9895-2D6ABEDA1017}" type="datetimeFigureOut">
              <a:rPr lang="fr-FR" smtClean="0"/>
              <a:t>28/07/2014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53FF-4F49-4DFC-BDA5-D4AD7DC389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089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C49FC-C9C0-47E2-9895-2D6ABEDA1017}" type="datetimeFigureOut">
              <a:rPr lang="fr-FR" smtClean="0"/>
              <a:t>28/07/2014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53FF-4F49-4DFC-BDA5-D4AD7DC389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531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C49FC-C9C0-47E2-9895-2D6ABEDA1017}" type="datetimeFigureOut">
              <a:rPr lang="fr-FR" smtClean="0"/>
              <a:t>28/07/2014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53FF-4F49-4DFC-BDA5-D4AD7DC389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1538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C49FC-C9C0-47E2-9895-2D6ABEDA1017}" type="datetimeFigureOut">
              <a:rPr lang="fr-FR" smtClean="0"/>
              <a:t>28/07/2014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53FF-4F49-4DFC-BDA5-D4AD7DC389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7877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C49FC-C9C0-47E2-9895-2D6ABEDA1017}" type="datetimeFigureOut">
              <a:rPr lang="fr-FR" smtClean="0"/>
              <a:t>28/07/2014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E53FF-4F49-4DFC-BDA5-D4AD7DC389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949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34634" y="2123728"/>
            <a:ext cx="581464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latin typeface="Comic Sans MS" panose="030F0702030302020204" pitchFamily="66" charset="0"/>
              </a:rPr>
              <a:t>Voilà, le grand jour est arrivé:</a:t>
            </a:r>
          </a:p>
          <a:p>
            <a:pPr algn="ctr"/>
            <a:r>
              <a:rPr lang="fr-FR" sz="2000" dirty="0" smtClean="0">
                <a:latin typeface="Comic Sans MS" panose="030F0702030302020204" pitchFamily="66" charset="0"/>
              </a:rPr>
              <a:t>C’est la rentrée!</a:t>
            </a:r>
          </a:p>
          <a:p>
            <a:pPr algn="ctr"/>
            <a:r>
              <a:rPr lang="fr-FR" sz="2000" dirty="0" smtClean="0">
                <a:latin typeface="Comic Sans MS" panose="030F0702030302020204" pitchFamily="66" charset="0"/>
              </a:rPr>
              <a:t>Les enfants entrent dans la cour</a:t>
            </a:r>
          </a:p>
          <a:p>
            <a:pPr algn="ctr"/>
            <a:r>
              <a:rPr lang="fr-FR" sz="2000" dirty="0" smtClean="0">
                <a:latin typeface="Comic Sans MS" panose="030F0702030302020204" pitchFamily="66" charset="0"/>
              </a:rPr>
              <a:t>Et chacun attend son tour.</a:t>
            </a:r>
          </a:p>
          <a:p>
            <a:pPr algn="ctr"/>
            <a:r>
              <a:rPr lang="fr-FR" sz="2000" dirty="0" smtClean="0">
                <a:latin typeface="Comic Sans MS" panose="030F0702030302020204" pitchFamily="66" charset="0"/>
              </a:rPr>
              <a:t>La maitresse fait l’appel </a:t>
            </a:r>
          </a:p>
          <a:p>
            <a:pPr algn="ctr"/>
            <a:r>
              <a:rPr lang="fr-FR" sz="2000" dirty="0" smtClean="0">
                <a:latin typeface="Comic Sans MS" panose="030F0702030302020204" pitchFamily="66" charset="0"/>
              </a:rPr>
              <a:t>Et les élèves se rangent devant elle.</a:t>
            </a:r>
          </a:p>
          <a:p>
            <a:pPr algn="ctr"/>
            <a:r>
              <a:rPr lang="fr-FR" sz="2000" dirty="0" smtClean="0">
                <a:latin typeface="Comic Sans MS" panose="030F0702030302020204" pitchFamily="66" charset="0"/>
              </a:rPr>
              <a:t>Tout le monde cherche une place</a:t>
            </a:r>
          </a:p>
          <a:p>
            <a:pPr algn="ctr"/>
            <a:r>
              <a:rPr lang="fr-FR" sz="2000" dirty="0" smtClean="0">
                <a:latin typeface="Comic Sans MS" panose="030F0702030302020204" pitchFamily="66" charset="0"/>
              </a:rPr>
              <a:t>Dans la nouvelle classe.</a:t>
            </a:r>
          </a:p>
          <a:p>
            <a:pPr algn="ctr"/>
            <a:r>
              <a:rPr lang="fr-FR" sz="2000" dirty="0" smtClean="0">
                <a:latin typeface="Comic Sans MS" panose="030F0702030302020204" pitchFamily="66" charset="0"/>
              </a:rPr>
              <a:t>On sort ses nouvelles affaires</a:t>
            </a:r>
          </a:p>
          <a:p>
            <a:pPr algn="ctr"/>
            <a:r>
              <a:rPr lang="fr-FR" sz="2000" dirty="0" smtClean="0">
                <a:latin typeface="Comic Sans MS" panose="030F0702030302020204" pitchFamily="66" charset="0"/>
              </a:rPr>
              <a:t>Sa trousse, son ardoise et son stylo vert!</a:t>
            </a:r>
          </a:p>
          <a:p>
            <a:pPr algn="ctr"/>
            <a:r>
              <a:rPr lang="fr-FR" sz="2000" dirty="0" smtClean="0">
                <a:latin typeface="Comic Sans MS" panose="030F0702030302020204" pitchFamily="66" charset="0"/>
              </a:rPr>
              <a:t>On distribue de nouveaux cahiers</a:t>
            </a:r>
          </a:p>
          <a:p>
            <a:pPr algn="ctr"/>
            <a:r>
              <a:rPr lang="fr-FR" sz="2000" dirty="0" smtClean="0">
                <a:latin typeface="Comic Sans MS" panose="030F0702030302020204" pitchFamily="66" charset="0"/>
              </a:rPr>
              <a:t>Pour bien travailler.</a:t>
            </a:r>
          </a:p>
          <a:p>
            <a:pPr algn="ctr"/>
            <a:r>
              <a:rPr lang="fr-FR" sz="2000" dirty="0" smtClean="0">
                <a:latin typeface="Comic Sans MS" panose="030F0702030302020204" pitchFamily="66" charset="0"/>
              </a:rPr>
              <a:t>Cette année, c’est sûr</a:t>
            </a:r>
          </a:p>
          <a:p>
            <a:pPr algn="ctr"/>
            <a:r>
              <a:rPr lang="fr-FR" sz="2000" dirty="0" smtClean="0">
                <a:latin typeface="Comic Sans MS" panose="030F0702030302020204" pitchFamily="66" charset="0"/>
              </a:rPr>
              <a:t>Ce sera une nouvelle aventure:</a:t>
            </a:r>
          </a:p>
          <a:p>
            <a:pPr algn="ctr"/>
            <a:r>
              <a:rPr lang="fr-FR" sz="2000" dirty="0" smtClean="0">
                <a:latin typeface="Comic Sans MS" panose="030F0702030302020204" pitchFamily="66" charset="0"/>
              </a:rPr>
              <a:t>Les CP – CE1 partent faire la ronde</a:t>
            </a:r>
          </a:p>
          <a:p>
            <a:pPr algn="ctr"/>
            <a:r>
              <a:rPr lang="fr-FR" sz="2000" dirty="0" smtClean="0">
                <a:latin typeface="Comic Sans MS" panose="030F0702030302020204" pitchFamily="66" charset="0"/>
              </a:rPr>
              <a:t>Tout autour du monde.</a:t>
            </a:r>
          </a:p>
          <a:p>
            <a:pPr algn="ctr"/>
            <a:endParaRPr lang="fr-FR" sz="2000" dirty="0">
              <a:latin typeface="Comic Sans MS" panose="030F0702030302020204" pitchFamily="66" charset="0"/>
            </a:endParaRPr>
          </a:p>
          <a:p>
            <a:pPr algn="ctr"/>
            <a:r>
              <a:rPr lang="fr-FR" sz="2000" dirty="0" smtClean="0">
                <a:latin typeface="Comic Sans MS" panose="030F0702030302020204" pitchFamily="66" charset="0"/>
              </a:rPr>
              <a:t>Corinne SCHMITT</a:t>
            </a:r>
          </a:p>
          <a:p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1772816" y="179512"/>
            <a:ext cx="4176464" cy="10801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060848" y="392866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latin typeface="Mia's Scribblings ~" panose="02000000000000000000" pitchFamily="2" charset="0"/>
              </a:rPr>
              <a:t>LA RENTREE</a:t>
            </a:r>
            <a:endParaRPr lang="fr-FR" sz="3600" dirty="0">
              <a:latin typeface="Mia's Scribblings ~" panose="02000000000000000000" pitchFamily="2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566682" y="767396"/>
            <a:ext cx="1494166" cy="543601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764704" y="803165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Comic Sans MS" panose="030F0702030302020204" pitchFamily="66" charset="0"/>
              </a:rPr>
              <a:t>POESIE</a:t>
            </a:r>
            <a:endParaRPr lang="fr-FR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superbe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9753" y="1039196"/>
            <a:ext cx="1539054" cy="153905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hants tour du mond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41" y="7668344"/>
            <a:ext cx="1785938" cy="1333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4134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100</Words>
  <Application>Microsoft Office PowerPoint</Application>
  <PresentationFormat>Affichage à l'écran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corinne</dc:creator>
  <cp:lastModifiedBy>corinne</cp:lastModifiedBy>
  <cp:revision>2</cp:revision>
  <dcterms:created xsi:type="dcterms:W3CDTF">2014-07-28T15:14:05Z</dcterms:created>
  <dcterms:modified xsi:type="dcterms:W3CDTF">2014-07-28T15:25:48Z</dcterms:modified>
</cp:coreProperties>
</file>