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61263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37" autoAdjust="0"/>
    <p:restoredTop sz="94660"/>
  </p:normalViewPr>
  <p:slideViewPr>
    <p:cSldViewPr snapToGrid="0">
      <p:cViewPr varScale="1">
        <p:scale>
          <a:sx n="41" d="100"/>
          <a:sy n="41" d="100"/>
        </p:scale>
        <p:origin x="23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1749795"/>
            <a:ext cx="6427074" cy="3722335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5615678"/>
            <a:ext cx="5670947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059" indent="0" algn="ctr">
              <a:buNone/>
              <a:defRPr sz="1654"/>
            </a:lvl2pPr>
            <a:lvl3pPr marL="756117" indent="0" algn="ctr">
              <a:buNone/>
              <a:defRPr sz="1488"/>
            </a:lvl3pPr>
            <a:lvl4pPr marL="1134176" indent="0" algn="ctr">
              <a:buNone/>
              <a:defRPr sz="1323"/>
            </a:lvl4pPr>
            <a:lvl5pPr marL="1512235" indent="0" algn="ctr">
              <a:buNone/>
              <a:defRPr sz="1323"/>
            </a:lvl5pPr>
            <a:lvl6pPr marL="1890293" indent="0" algn="ctr">
              <a:buNone/>
              <a:defRPr sz="1323"/>
            </a:lvl6pPr>
            <a:lvl7pPr marL="2268352" indent="0" algn="ctr">
              <a:buNone/>
              <a:defRPr sz="1323"/>
            </a:lvl7pPr>
            <a:lvl8pPr marL="2646411" indent="0" algn="ctr">
              <a:buNone/>
              <a:defRPr sz="1323"/>
            </a:lvl8pPr>
            <a:lvl9pPr marL="3024469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85B-3009-48C2-BD7D-6DD2AD7C9FE2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6E70-EC24-4F0C-B88C-0B2BA3B55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91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85B-3009-48C2-BD7D-6DD2AD7C9FE2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6E70-EC24-4F0C-B88C-0B2BA3B55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97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1029" y="569240"/>
            <a:ext cx="1630397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7" y="569240"/>
            <a:ext cx="4796676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85B-3009-48C2-BD7D-6DD2AD7C9FE2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6E70-EC24-4F0C-B88C-0B2BA3B55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178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85B-3009-48C2-BD7D-6DD2AD7C9FE2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6E70-EC24-4F0C-B88C-0B2BA3B55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895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99" y="2665532"/>
            <a:ext cx="6521589" cy="4447496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99" y="7155103"/>
            <a:ext cx="6521589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059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85B-3009-48C2-BD7D-6DD2AD7C9FE2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6E70-EC24-4F0C-B88C-0B2BA3B55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03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37" y="2846200"/>
            <a:ext cx="3213537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889" y="2846200"/>
            <a:ext cx="3213537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85B-3009-48C2-BD7D-6DD2AD7C9FE2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6E70-EC24-4F0C-B88C-0B2BA3B55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48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569242"/>
            <a:ext cx="6521589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823" y="2620980"/>
            <a:ext cx="3198768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23" y="3905482"/>
            <a:ext cx="3198768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890" y="2620980"/>
            <a:ext cx="3214522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890" y="3905482"/>
            <a:ext cx="3214522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85B-3009-48C2-BD7D-6DD2AD7C9FE2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6E70-EC24-4F0C-B88C-0B2BA3B55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719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85B-3009-48C2-BD7D-6DD2AD7C9FE2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6E70-EC24-4F0C-B88C-0B2BA3B55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56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85B-3009-48C2-BD7D-6DD2AD7C9FE2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6E70-EC24-4F0C-B88C-0B2BA3B55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23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522" y="1539425"/>
            <a:ext cx="3827889" cy="7598117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85B-3009-48C2-BD7D-6DD2AD7C9FE2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6E70-EC24-4F0C-B88C-0B2BA3B55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619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522" y="1539425"/>
            <a:ext cx="3827889" cy="7598117"/>
          </a:xfrm>
        </p:spPr>
        <p:txBody>
          <a:bodyPr anchor="t"/>
          <a:lstStyle>
            <a:lvl1pPr marL="0" indent="0">
              <a:buNone/>
              <a:defRPr sz="2646"/>
            </a:lvl1pPr>
            <a:lvl2pPr marL="378059" indent="0">
              <a:buNone/>
              <a:defRPr sz="2315"/>
            </a:lvl2pPr>
            <a:lvl3pPr marL="756117" indent="0">
              <a:buNone/>
              <a:defRPr sz="1985"/>
            </a:lvl3pPr>
            <a:lvl4pPr marL="1134176" indent="0">
              <a:buNone/>
              <a:defRPr sz="1654"/>
            </a:lvl4pPr>
            <a:lvl5pPr marL="1512235" indent="0">
              <a:buNone/>
              <a:defRPr sz="1654"/>
            </a:lvl5pPr>
            <a:lvl6pPr marL="1890293" indent="0">
              <a:buNone/>
              <a:defRPr sz="1654"/>
            </a:lvl6pPr>
            <a:lvl7pPr marL="2268352" indent="0">
              <a:buNone/>
              <a:defRPr sz="1654"/>
            </a:lvl7pPr>
            <a:lvl8pPr marL="2646411" indent="0">
              <a:buNone/>
              <a:defRPr sz="1654"/>
            </a:lvl8pPr>
            <a:lvl9pPr marL="3024469" indent="0">
              <a:buNone/>
              <a:defRPr sz="1654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85B-3009-48C2-BD7D-6DD2AD7C9FE2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6E70-EC24-4F0C-B88C-0B2BA3B55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11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837" y="569242"/>
            <a:ext cx="652158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837" y="2846200"/>
            <a:ext cx="652158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837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2A85B-3009-48C2-BD7D-6DD2AD7C9FE2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669" y="9909729"/>
            <a:ext cx="255192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0142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86E70-EC24-4F0C-B88C-0B2BA3B55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624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117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29" indent="-189029" algn="l" defTabSz="756117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88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147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205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264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323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381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440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499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59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117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176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235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293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352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411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469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A4AB641-8BE3-4718-9C7D-CDB0B0A3F445}"/>
              </a:ext>
            </a:extLst>
          </p:cNvPr>
          <p:cNvSpPr txBox="1"/>
          <p:nvPr/>
        </p:nvSpPr>
        <p:spPr>
          <a:xfrm>
            <a:off x="2545357" y="154085"/>
            <a:ext cx="2470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Moon Flower Bold" panose="02000500000000000000" pitchFamily="2" charset="0"/>
              </a:rPr>
              <a:t>Fiche de suivi – 18/03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5C295381-F72B-47CB-A8CC-B647FFD9BF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876294"/>
              </p:ext>
            </p:extLst>
          </p:nvPr>
        </p:nvGraphicFramePr>
        <p:xfrm>
          <a:off x="312835" y="817956"/>
          <a:ext cx="6917700" cy="9571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6565">
                  <a:extLst>
                    <a:ext uri="{9D8B030D-6E8A-4147-A177-3AD203B41FA5}">
                      <a16:colId xmlns:a16="http://schemas.microsoft.com/office/drawing/2014/main" val="3895121322"/>
                    </a:ext>
                  </a:extLst>
                </a:gridCol>
                <a:gridCol w="1530515">
                  <a:extLst>
                    <a:ext uri="{9D8B030D-6E8A-4147-A177-3AD203B41FA5}">
                      <a16:colId xmlns:a16="http://schemas.microsoft.com/office/drawing/2014/main" val="2778079310"/>
                    </a:ext>
                  </a:extLst>
                </a:gridCol>
                <a:gridCol w="1390485">
                  <a:extLst>
                    <a:ext uri="{9D8B030D-6E8A-4147-A177-3AD203B41FA5}">
                      <a16:colId xmlns:a16="http://schemas.microsoft.com/office/drawing/2014/main" val="2904774062"/>
                    </a:ext>
                  </a:extLst>
                </a:gridCol>
                <a:gridCol w="1376595">
                  <a:extLst>
                    <a:ext uri="{9D8B030D-6E8A-4147-A177-3AD203B41FA5}">
                      <a16:colId xmlns:a16="http://schemas.microsoft.com/office/drawing/2014/main" val="2948648651"/>
                    </a:ext>
                  </a:extLst>
                </a:gridCol>
                <a:gridCol w="1383540">
                  <a:extLst>
                    <a:ext uri="{9D8B030D-6E8A-4147-A177-3AD203B41FA5}">
                      <a16:colId xmlns:a16="http://schemas.microsoft.com/office/drawing/2014/main" val="305865319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Activité n°1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Activité n°2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Activité n°4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Activité n°5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996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0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495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798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064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042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629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766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754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271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527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03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822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522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570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909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616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600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18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803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86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870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956669"/>
                  </a:ext>
                </a:extLst>
              </a:tr>
              <a:tr h="502099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422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32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618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21</Words>
  <Application>Microsoft Office PowerPoint</Application>
  <PresentationFormat>Personnalisé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Moon Flower Bold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Séverine Walker</dc:creator>
  <cp:lastModifiedBy>Séverine Walker</cp:lastModifiedBy>
  <cp:revision>10</cp:revision>
  <dcterms:created xsi:type="dcterms:W3CDTF">2020-03-18T10:29:11Z</dcterms:created>
  <dcterms:modified xsi:type="dcterms:W3CDTF">2020-03-18T13:04:31Z</dcterms:modified>
</cp:coreProperties>
</file>