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126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7" autoAdjust="0"/>
    <p:restoredTop sz="94660"/>
  </p:normalViewPr>
  <p:slideViewPr>
    <p:cSldViewPr snapToGrid="0">
      <p:cViewPr varScale="1">
        <p:scale>
          <a:sx n="41" d="100"/>
          <a:sy n="41" d="100"/>
        </p:scale>
        <p:origin x="23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91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97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17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9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03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48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19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56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23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19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11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2A85B-3009-48C2-BD7D-6DD2AD7C9FE2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6E70-EC24-4F0C-B88C-0B2BA3B554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62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A4AB641-8BE3-4718-9C7D-CDB0B0A3F445}"/>
              </a:ext>
            </a:extLst>
          </p:cNvPr>
          <p:cNvSpPr txBox="1"/>
          <p:nvPr/>
        </p:nvSpPr>
        <p:spPr>
          <a:xfrm>
            <a:off x="2545357" y="154085"/>
            <a:ext cx="2470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Moon Flower Bold" panose="02000500000000000000" pitchFamily="2" charset="0"/>
              </a:rPr>
              <a:t>Fiche de suivi – 18/03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5C295381-F72B-47CB-A8CC-B647FFD9B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76294"/>
              </p:ext>
            </p:extLst>
          </p:nvPr>
        </p:nvGraphicFramePr>
        <p:xfrm>
          <a:off x="312835" y="817956"/>
          <a:ext cx="6917700" cy="957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565">
                  <a:extLst>
                    <a:ext uri="{9D8B030D-6E8A-4147-A177-3AD203B41FA5}">
                      <a16:colId xmlns:a16="http://schemas.microsoft.com/office/drawing/2014/main" val="3895121322"/>
                    </a:ext>
                  </a:extLst>
                </a:gridCol>
                <a:gridCol w="1530515">
                  <a:extLst>
                    <a:ext uri="{9D8B030D-6E8A-4147-A177-3AD203B41FA5}">
                      <a16:colId xmlns:a16="http://schemas.microsoft.com/office/drawing/2014/main" val="2778079310"/>
                    </a:ext>
                  </a:extLst>
                </a:gridCol>
                <a:gridCol w="1390485">
                  <a:extLst>
                    <a:ext uri="{9D8B030D-6E8A-4147-A177-3AD203B41FA5}">
                      <a16:colId xmlns:a16="http://schemas.microsoft.com/office/drawing/2014/main" val="2904774062"/>
                    </a:ext>
                  </a:extLst>
                </a:gridCol>
                <a:gridCol w="1376595">
                  <a:extLst>
                    <a:ext uri="{9D8B030D-6E8A-4147-A177-3AD203B41FA5}">
                      <a16:colId xmlns:a16="http://schemas.microsoft.com/office/drawing/2014/main" val="2948648651"/>
                    </a:ext>
                  </a:extLst>
                </a:gridCol>
                <a:gridCol w="1383540">
                  <a:extLst>
                    <a:ext uri="{9D8B030D-6E8A-4147-A177-3AD203B41FA5}">
                      <a16:colId xmlns:a16="http://schemas.microsoft.com/office/drawing/2014/main" val="305865319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Activité n°1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Activité n°2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Activité n°4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Activité n°5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96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49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798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064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4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629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76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754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7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52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822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52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570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909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616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60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18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03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86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870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956669"/>
                  </a:ext>
                </a:extLst>
              </a:tr>
              <a:tr h="502099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42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32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1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21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Moon Flower 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10</cp:revision>
  <dcterms:created xsi:type="dcterms:W3CDTF">2020-03-18T10:29:11Z</dcterms:created>
  <dcterms:modified xsi:type="dcterms:W3CDTF">2020-03-18T13:04:31Z</dcterms:modified>
</cp:coreProperties>
</file>