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4" r:id="rId6"/>
    <p:sldId id="265" r:id="rId7"/>
    <p:sldId id="267" r:id="rId8"/>
    <p:sldId id="268" r:id="rId9"/>
    <p:sldId id="269" r:id="rId10"/>
    <p:sldId id="275" r:id="rId11"/>
    <p:sldId id="270" r:id="rId12"/>
    <p:sldId id="271" r:id="rId13"/>
    <p:sldId id="272" r:id="rId14"/>
    <p:sldId id="273" r:id="rId15"/>
  </p:sldIdLst>
  <p:sldSz cx="7559675" cy="10685463"/>
  <p:notesSz cx="666908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8A0000"/>
    <a:srgbClr val="FF6699"/>
    <a:srgbClr val="B63218"/>
    <a:srgbClr val="30A2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1" d="100"/>
          <a:sy n="41" d="100"/>
        </p:scale>
        <p:origin x="215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8756"/>
            <a:ext cx="6425724" cy="3720124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2342"/>
            <a:ext cx="5669756" cy="2579846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A596-13D5-4978-8585-AF583BC5F581}" type="datetimeFigureOut">
              <a:rPr lang="fr-FR" smtClean="0"/>
              <a:t>28/12/2019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9EED-C93D-40D2-80E0-8A25AAD6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53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A596-13D5-4978-8585-AF583BC5F581}" type="datetimeFigureOut">
              <a:rPr lang="fr-FR" smtClean="0"/>
              <a:t>28/12/2019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9EED-C93D-40D2-80E0-8A25AAD6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35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8902"/>
            <a:ext cx="1630055" cy="905543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8902"/>
            <a:ext cx="4795669" cy="9055436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A596-13D5-4978-8585-AF583BC5F581}" type="datetimeFigureOut">
              <a:rPr lang="fr-FR" smtClean="0"/>
              <a:t>28/12/2019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9EED-C93D-40D2-80E0-8A25AAD6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477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A596-13D5-4978-8585-AF583BC5F581}" type="datetimeFigureOut">
              <a:rPr lang="fr-FR" smtClean="0"/>
              <a:t>28/12/2019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9EED-C93D-40D2-80E0-8A25AAD6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80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3948"/>
            <a:ext cx="6520220" cy="4444855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0854"/>
            <a:ext cx="6520220" cy="2337444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A596-13D5-4978-8585-AF583BC5F581}" type="datetimeFigureOut">
              <a:rPr lang="fr-FR" smtClean="0"/>
              <a:t>28/12/2019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9EED-C93D-40D2-80E0-8A25AAD6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28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4510"/>
            <a:ext cx="3212862" cy="677982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4510"/>
            <a:ext cx="3212862" cy="677982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A596-13D5-4978-8585-AF583BC5F581}" type="datetimeFigureOut">
              <a:rPr lang="fr-FR" smtClean="0"/>
              <a:t>28/12/2019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9EED-C93D-40D2-80E0-8A25AAD6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69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8904"/>
            <a:ext cx="6520220" cy="206536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19423"/>
            <a:ext cx="3198096" cy="128373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3162"/>
            <a:ext cx="3198096" cy="574096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19423"/>
            <a:ext cx="3213847" cy="128373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3162"/>
            <a:ext cx="3213847" cy="574096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A596-13D5-4978-8585-AF583BC5F581}" type="datetimeFigureOut">
              <a:rPr lang="fr-FR" smtClean="0"/>
              <a:t>28/12/2019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9EED-C93D-40D2-80E0-8A25AAD6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94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A596-13D5-4978-8585-AF583BC5F581}" type="datetimeFigureOut">
              <a:rPr lang="fr-FR" smtClean="0"/>
              <a:t>28/12/2019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9EED-C93D-40D2-80E0-8A25AAD6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488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A596-13D5-4978-8585-AF583BC5F581}" type="datetimeFigureOut">
              <a:rPr lang="fr-FR" smtClean="0"/>
              <a:t>28/12/2019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9EED-C93D-40D2-80E0-8A25AAD6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73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364"/>
            <a:ext cx="2438192" cy="249327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8511"/>
            <a:ext cx="3827085" cy="7593604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5639"/>
            <a:ext cx="2438192" cy="5938843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A596-13D5-4978-8585-AF583BC5F581}" type="datetimeFigureOut">
              <a:rPr lang="fr-FR" smtClean="0"/>
              <a:t>28/12/2019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9EED-C93D-40D2-80E0-8A25AAD6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02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364"/>
            <a:ext cx="2438192" cy="249327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8511"/>
            <a:ext cx="3827085" cy="7593604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5639"/>
            <a:ext cx="2438192" cy="5938843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A596-13D5-4978-8585-AF583BC5F581}" type="datetimeFigureOut">
              <a:rPr lang="fr-FR" smtClean="0"/>
              <a:t>28/12/2019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9EED-C93D-40D2-80E0-8A25AAD6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70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8904"/>
            <a:ext cx="6520220" cy="2065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4510"/>
            <a:ext cx="6520220" cy="6779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3843"/>
            <a:ext cx="1700927" cy="5689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5A596-13D5-4978-8585-AF583BC5F581}" type="datetimeFigureOut">
              <a:rPr lang="fr-FR" smtClean="0"/>
              <a:t>28/12/2019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3843"/>
            <a:ext cx="2551390" cy="5689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3843"/>
            <a:ext cx="1700927" cy="5689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E9EED-C93D-40D2-80E0-8A25AAD6B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073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gif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jpeg"/><Relationship Id="rId3" Type="http://schemas.openxmlformats.org/officeDocument/2006/relationships/image" Target="http://museum.odense.dk/imagegen.ashx?image=/media/6694/1860%20Franz%20Hanfstaengl.jpg&amp;width=800&amp;constrain=true" TargetMode="External"/><Relationship Id="rId7" Type="http://schemas.openxmlformats.org/officeDocument/2006/relationships/image" Target="http://www.walker.co.uk/walkerdam/getimage.aspx?class=person&amp;id=1481&amp;size=powerpoint" TargetMode="External"/><Relationship Id="rId12" Type="http://schemas.openxmlformats.org/officeDocument/2006/relationships/image" Target="https://www.babelio.com/users/AVT_Yvan-Pommaux_2633.jpeg" TargetMode="External"/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9.jpeg"/><Relationship Id="rId11" Type="http://schemas.openxmlformats.org/officeDocument/2006/relationships/image" Target="../media/image52.jpeg"/><Relationship Id="rId5" Type="http://schemas.openxmlformats.org/officeDocument/2006/relationships/image" Target="https://www.babelio.com/users/AVT_Claude-Boujon_6024.gif" TargetMode="External"/><Relationship Id="rId10" Type="http://schemas.openxmlformats.org/officeDocument/2006/relationships/image" Target="https://www.babelio.com/users/AVT_Nadja_6326.jpeg" TargetMode="External"/><Relationship Id="rId4" Type="http://schemas.openxmlformats.org/officeDocument/2006/relationships/image" Target="../media/image48.gif"/><Relationship Id="rId9" Type="http://schemas.openxmlformats.org/officeDocument/2006/relationships/image" Target="../media/image5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s://grimm.hypnoseries.tv/photo/215/galerie/Les_Dossiers/GrimmFreres_2.jpg" TargetMode="External"/><Relationship Id="rId7" Type="http://schemas.openxmlformats.org/officeDocument/2006/relationships/image" Target="https://lh3.googleusercontent.com/-UDllfvdXXnY/V3KrO7LOzKI/AAAAAAAI9Ac/De7SdwS8fhM/7_thumb%25255B5%25255D.jpg?imgmax=800" TargetMode="External"/><Relationship Id="rId2" Type="http://schemas.openxmlformats.org/officeDocument/2006/relationships/image" Target="../media/image5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5.jpeg"/><Relationship Id="rId5" Type="http://schemas.openxmlformats.org/officeDocument/2006/relationships/image" Target="https://www.babelio.com/users/AVT_Geoffroy-De-Pennart_92.jpeg" TargetMode="External"/><Relationship Id="rId4" Type="http://schemas.openxmlformats.org/officeDocument/2006/relationships/image" Target="../media/image54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jpeg"/><Relationship Id="rId13" Type="http://schemas.openxmlformats.org/officeDocument/2006/relationships/image" Target="http://cdnph.upi.com/topic/ph/13973/upi/7b64196b22df7e8a8d5f9028ca8fcd2b/Maurice_Sendak_1.jpg" TargetMode="External"/><Relationship Id="rId3" Type="http://schemas.openxmlformats.org/officeDocument/2006/relationships/image" Target="http://media.ecoledesloisirs.fr/video/images/v431.jpg" TargetMode="External"/><Relationship Id="rId7" Type="http://schemas.openxmlformats.org/officeDocument/2006/relationships/image" Target="https://upload.wikimedia.org/wikipedia/commons/thumb/6/6e/Montreuil_-_Salon_du_livre_jeunesse_2011_-_Mario_Ramos_-_001.jpg/1200px-Montreuil_-_Salon_du_livre_jeunesse_2011_-_Mario_Ramos_-_001.jpg" TargetMode="External"/><Relationship Id="rId12" Type="http://schemas.openxmlformats.org/officeDocument/2006/relationships/image" Target="../media/image61.jpeg"/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8.jpeg"/><Relationship Id="rId11" Type="http://schemas.openxmlformats.org/officeDocument/2006/relationships/image" Target="http://p3.storage.canalblog.com/39/85/457293/41131880.jpg" TargetMode="External"/><Relationship Id="rId5" Type="http://schemas.openxmlformats.org/officeDocument/2006/relationships/image" Target="https://upload.wikimedia.org/wikipedia/commons/thumb/0/02/Stephanie_Blake_2013-04-14.jpg/220px-Stephanie_Blake_2013-04-14.jpg" TargetMode="External"/><Relationship Id="rId15" Type="http://schemas.openxmlformats.org/officeDocument/2006/relationships/image" Target="http://culturebox.francetvinfo.fr/sites/default/files/assets/images/2013/11/solotareff_avec_loulou.jpg" TargetMode="External"/><Relationship Id="rId10" Type="http://schemas.openxmlformats.org/officeDocument/2006/relationships/image" Target="../media/image60.jpeg"/><Relationship Id="rId4" Type="http://schemas.openxmlformats.org/officeDocument/2006/relationships/image" Target="../media/image57.jpeg"/><Relationship Id="rId9" Type="http://schemas.openxmlformats.org/officeDocument/2006/relationships/image" Target="http://www.bedetheque.com/media/Photos/Photo_10383.jpg" TargetMode="External"/><Relationship Id="rId14" Type="http://schemas.openxmlformats.org/officeDocument/2006/relationships/image" Target="../media/image62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https://www.babelio.com/users/AVT_Anais-Vaugelade_2947.jpeg" TargetMode="External"/><Relationship Id="rId3" Type="http://schemas.openxmlformats.org/officeDocument/2006/relationships/image" Target="https://s3.amazonaws.com/media.ai-ap.com/dam/cropped/2014/05/12/ungerer_1.jpg" TargetMode="External"/><Relationship Id="rId7" Type="http://schemas.openxmlformats.org/officeDocument/2006/relationships/image" Target="../media/image66.jpeg"/><Relationship Id="rId2" Type="http://schemas.openxmlformats.org/officeDocument/2006/relationships/image" Target="../media/image63.jpeg"/><Relationship Id="rId1" Type="http://schemas.openxmlformats.org/officeDocument/2006/relationships/slideLayout" Target="../slideLayouts/slideLayout1.xml"/><Relationship Id="rId6" Type="http://schemas.openxmlformats.org/officeDocument/2006/relationships/image" Target="https://upload.wikimedia.org/wikipedia/commons/thumb/2/26/Salon_du_livre_de_Paris_2011_-_Claude_Ponti_-_103.jpg/220px-Salon_du_livre_de_Paris_2011_-_Claude_Ponti_-_103.jpg" TargetMode="External"/><Relationship Id="rId5" Type="http://schemas.openxmlformats.org/officeDocument/2006/relationships/image" Target="../media/image65.jpeg"/><Relationship Id="rId10" Type="http://schemas.openxmlformats.org/officeDocument/2006/relationships/image" Target="../media/image68.jpeg"/><Relationship Id="rId4" Type="http://schemas.openxmlformats.org/officeDocument/2006/relationships/image" Target="../media/image64.jpeg"/><Relationship Id="rId9" Type="http://schemas.openxmlformats.org/officeDocument/2006/relationships/image" Target="../media/image6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5" Type="http://schemas.openxmlformats.org/officeDocument/2006/relationships/image" Target="../media/image20.gif"/><Relationship Id="rId4" Type="http://schemas.openxmlformats.org/officeDocument/2006/relationships/image" Target="../media/image19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Relationship Id="rId6" Type="http://schemas.openxmlformats.org/officeDocument/2006/relationships/image" Target="http://www.enfants-spectacle.com/WordPress/wp-content/uploads/2010/05/carte-tr%C3%A9sor-pirate1.jpg" TargetMode="Externa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https://previews.123rf.com/images/dmstudio/dmstudio1110/dmstudio111000051/10898852-illustration-de-No-l-du-p-re-No-l-avec-grande-barbe-de-vecteurs-Banque-d'images.jpg" TargetMode="External"/><Relationship Id="rId3" Type="http://schemas.openxmlformats.org/officeDocument/2006/relationships/image" Target="../media/image29.png"/><Relationship Id="rId7" Type="http://schemas.openxmlformats.org/officeDocument/2006/relationships/image" Target="../media/image31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Relationship Id="rId6" Type="http://schemas.openxmlformats.org/officeDocument/2006/relationships/image" Target="https://thumbs.dreamstime.com/z/cute-halloween-kids-happy-costumes-vector-cartoon-illustration-34498092.jpg" TargetMode="External"/><Relationship Id="rId5" Type="http://schemas.openxmlformats.org/officeDocument/2006/relationships/image" Target="../media/image30.jpeg"/><Relationship Id="rId4" Type="http://schemas.openxmlformats.org/officeDocument/2006/relationships/image" Target="https://media.iletaitunehistoire.com/docs/citrouille.png" TargetMode="External"/><Relationship Id="rId9" Type="http://schemas.openxmlformats.org/officeDocument/2006/relationships/image" Target="../media/image3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https://thumbs.dreamstime.com/z/valise-brune-de-cuir-du-cru-du-voyageur-de-vecteur-28641272.jpg" TargetMode="External"/><Relationship Id="rId3" Type="http://schemas.openxmlformats.org/officeDocument/2006/relationships/image" Target="https://us.123rf.com/450wm/linaflerova/linaflerova1510/linaflerova151000048/47046464-fond-de-no-l-avec-bonhomme-de-neige-et-les-flocons-de-neige-new-year-illustration.jpg?ver=6" TargetMode="External"/><Relationship Id="rId7" Type="http://schemas.openxmlformats.org/officeDocument/2006/relationships/image" Target="../media/image36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jpeg"/><Relationship Id="rId5" Type="http://schemas.openxmlformats.org/officeDocument/2006/relationships/image" Target="https://thumbs.dreamstime.com/z/bande-dessin%C3%A9e-d-illustration-de-ch%C3%AAne-d-arbre-57105126.jpg" TargetMode="External"/><Relationship Id="rId4" Type="http://schemas.openxmlformats.org/officeDocument/2006/relationships/image" Target="../media/image3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0.jpeg"/><Relationship Id="rId4" Type="http://schemas.openxmlformats.org/officeDocument/2006/relationships/image" Target="../media/image39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jpeg"/><Relationship Id="rId3" Type="http://schemas.openxmlformats.org/officeDocument/2006/relationships/image" Target="http://4.bp.blogspot.com/-jqCiCER0ufA/UHlFR_NYxVI/AAAAAAAAAm8/_FzieVTKdRw/s1600/petitchaperon1.jpg" TargetMode="External"/><Relationship Id="rId7" Type="http://schemas.openxmlformats.org/officeDocument/2006/relationships/image" Target="https://st.depositphotos.com/2247023/4876/v/950/depositphotos_48760201-stock-illustration-cosmic-rocket-in-flat-design.jpg" TargetMode="External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3.jpeg"/><Relationship Id="rId5" Type="http://schemas.openxmlformats.org/officeDocument/2006/relationships/image" Target="http://ekladata.com/T4VJtDCS0a_4ioZlBGFzH0nNkWo.jpg" TargetMode="External"/><Relationship Id="rId4" Type="http://schemas.openxmlformats.org/officeDocument/2006/relationships/image" Target="../media/image42.jpeg"/><Relationship Id="rId9" Type="http://schemas.openxmlformats.org/officeDocument/2006/relationships/image" Target="https://thumbs.dreamstime.com/z/sous-marin-21564460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496427"/>
              </p:ext>
            </p:extLst>
          </p:nvPr>
        </p:nvGraphicFramePr>
        <p:xfrm>
          <a:off x="-3" y="-3"/>
          <a:ext cx="7559676" cy="9158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 EUROPE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 EUROPE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 EUROPE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 EUROPE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 EUROPE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 EUROPE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EUROPE</a:t>
                      </a:r>
                      <a:r>
                        <a:rPr lang="fr-FR" sz="1800" b="0" baseline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- France</a:t>
                      </a:r>
                      <a:endParaRPr lang="fr-FR" sz="1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EUROPE</a:t>
                      </a:r>
                      <a:r>
                        <a:rPr lang="fr-FR" sz="1800" b="0" baseline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- France</a:t>
                      </a:r>
                      <a:endParaRPr lang="fr-FR" sz="1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EUROPE</a:t>
                      </a:r>
                      <a:r>
                        <a:rPr lang="fr-FR" sz="1800" b="0" baseline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- France</a:t>
                      </a:r>
                      <a:endParaRPr lang="fr-FR" sz="1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EUROPE</a:t>
                      </a:r>
                      <a:r>
                        <a:rPr lang="fr-FR" sz="1800" b="0" baseline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- France</a:t>
                      </a:r>
                      <a:endParaRPr lang="fr-FR" sz="1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EUROPE</a:t>
                      </a:r>
                      <a:r>
                        <a:rPr lang="fr-FR" sz="1800" b="0" baseline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- France</a:t>
                      </a:r>
                      <a:endParaRPr lang="fr-FR" sz="1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EUROPE</a:t>
                      </a:r>
                      <a:r>
                        <a:rPr lang="fr-FR" sz="1800" b="0" baseline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- France</a:t>
                      </a:r>
                      <a:endParaRPr lang="fr-FR" sz="1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endParaRPr lang="fr-FR" sz="1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endParaRPr lang="fr-FR" sz="1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endParaRPr lang="fr-FR" sz="1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endParaRPr lang="fr-FR" sz="1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24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OCEANIE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24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OCEANIE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24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OCEANIE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24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OCEANIE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24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OCEANIE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24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OCEANIE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 OCEANIE - Australie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 OCEANIE - Australie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 OCEANIE - Australie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 OCEANIE - Australie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 OCEANIE - Australie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 OCEANIE - Australie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3076" name="Picture 4" descr="RÃ©sultat de recherche d'images pour &quot;drapeau france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546" y="1759619"/>
            <a:ext cx="54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4" descr="RÃ©sultat de recherche d'images pour &quot;drapeau france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168" y="1759619"/>
            <a:ext cx="54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4" descr="RÃ©sultat de recherche d'images pour &quot;drapeau france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502" y="1759619"/>
            <a:ext cx="54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4" descr="RÃ©sultat de recherche d'images pour &quot;drapeau france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546" y="2453091"/>
            <a:ext cx="54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4" descr="RÃ©sultat de recherche d'images pour &quot;drapeau france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168" y="2437697"/>
            <a:ext cx="54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4" descr="RÃ©sultat de recherche d'images pour &quot;drapeau france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502" y="2437697"/>
            <a:ext cx="54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mage associÃ©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141" y="104775"/>
            <a:ext cx="735011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Image associÃ©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316" y="103522"/>
            <a:ext cx="735011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Image associÃ©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5491" y="95005"/>
            <a:ext cx="735011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Image associÃ©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141" y="829541"/>
            <a:ext cx="735011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Image associÃ©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316" y="828288"/>
            <a:ext cx="735011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Image associÃ©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5491" y="819771"/>
            <a:ext cx="735011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mage associÃ©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7848" y="7834054"/>
            <a:ext cx="48726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mage associÃ©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7847" y="8551938"/>
            <a:ext cx="48726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mage associÃ©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437" y="7834054"/>
            <a:ext cx="48726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mage associÃ©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436" y="8551938"/>
            <a:ext cx="48726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mage associÃ©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025" y="7834054"/>
            <a:ext cx="48726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Image associÃ©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024" y="8551938"/>
            <a:ext cx="48726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RÃ©sultat de recherche d'images pour &quot;ocÃ©anie carte noir et blanc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667" y="6190307"/>
            <a:ext cx="644485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RÃ©sultat de recherche d'images pour &quot;ocÃ©anie carte noir et blanc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256" y="6190307"/>
            <a:ext cx="644485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RÃ©sultat de recherche d'images pour &quot;ocÃ©anie carte noir et blanc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45" y="6190307"/>
            <a:ext cx="644485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RÃ©sultat de recherche d'images pour &quot;ocÃ©anie carte noir et blanc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667" y="6965572"/>
            <a:ext cx="644485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RÃ©sultat de recherche d'images pour &quot;ocÃ©anie carte noir et blanc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256" y="6965572"/>
            <a:ext cx="644485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RÃ©sultat de recherche d'images pour &quot;ocÃ©anie carte noir et blanc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45" y="6965572"/>
            <a:ext cx="644485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3137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923611"/>
              </p:ext>
            </p:extLst>
          </p:nvPr>
        </p:nvGraphicFramePr>
        <p:xfrm>
          <a:off x="-3" y="-3"/>
          <a:ext cx="7559676" cy="1068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Corps humain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Corps humain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Corps humain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Corps humain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Corps humain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Corps humain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Corps humain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Corps humain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Corps humain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Corps humain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Corps humain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Corps humain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Planètes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 Planètes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 Planètes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Planètes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 Planètes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 Planètes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Planètes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 Planètes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 Planètes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Planètes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 Planètes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 Planètes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4098" name="Picture 2" descr="RÃ©sultat de recherche d'images pour &quot;corps humain illustration&quot;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44" b="11735"/>
          <a:stretch/>
        </p:blipFill>
        <p:spPr bwMode="auto">
          <a:xfrm>
            <a:off x="1737632" y="0"/>
            <a:ext cx="694137" cy="6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" descr="RÃ©sultat de recherche d'images pour &quot;corps humain illustration&quot;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44" b="11735"/>
          <a:stretch/>
        </p:blipFill>
        <p:spPr bwMode="auto">
          <a:xfrm>
            <a:off x="4169404" y="0"/>
            <a:ext cx="694137" cy="6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2" descr="RÃ©sultat de recherche d'images pour &quot;corps humain illustration&quot;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44" b="11735"/>
          <a:stretch/>
        </p:blipFill>
        <p:spPr bwMode="auto">
          <a:xfrm>
            <a:off x="6708775" y="0"/>
            <a:ext cx="694137" cy="6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RÃ©sultat de recherche d'images pour &quot;corps humain illustration&quot;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44" b="11735"/>
          <a:stretch/>
        </p:blipFill>
        <p:spPr bwMode="auto">
          <a:xfrm>
            <a:off x="1737632" y="805543"/>
            <a:ext cx="694137" cy="6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2" descr="RÃ©sultat de recherche d'images pour &quot;corps humain illustration&quot;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44" b="11735"/>
          <a:stretch/>
        </p:blipFill>
        <p:spPr bwMode="auto">
          <a:xfrm>
            <a:off x="4169404" y="805543"/>
            <a:ext cx="694137" cy="6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RÃ©sultat de recherche d'images pour &quot;corps humain illustration&quot;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44" b="11735"/>
          <a:stretch/>
        </p:blipFill>
        <p:spPr bwMode="auto">
          <a:xfrm>
            <a:off x="6708775" y="805543"/>
            <a:ext cx="694137" cy="6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2" descr="RÃ©sultat de recherche d'images pour &quot;corps humain illustration&quot;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44" b="11735"/>
          <a:stretch/>
        </p:blipFill>
        <p:spPr bwMode="auto">
          <a:xfrm>
            <a:off x="1737631" y="1611086"/>
            <a:ext cx="694137" cy="6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2" descr="RÃ©sultat de recherche d'images pour &quot;corps humain illustration&quot;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44" b="11735"/>
          <a:stretch/>
        </p:blipFill>
        <p:spPr bwMode="auto">
          <a:xfrm>
            <a:off x="4169404" y="1611086"/>
            <a:ext cx="694137" cy="6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2" descr="RÃ©sultat de recherche d'images pour &quot;corps humain illustration&quot;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44" b="11735"/>
          <a:stretch/>
        </p:blipFill>
        <p:spPr bwMode="auto">
          <a:xfrm>
            <a:off x="6708775" y="1611086"/>
            <a:ext cx="694137" cy="6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2" descr="RÃ©sultat de recherche d'images pour &quot;corps humain illustration&quot;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44" b="11735"/>
          <a:stretch/>
        </p:blipFill>
        <p:spPr bwMode="auto">
          <a:xfrm>
            <a:off x="1737631" y="2295086"/>
            <a:ext cx="694137" cy="6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2" descr="RÃ©sultat de recherche d'images pour &quot;corps humain illustration&quot;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44" b="11735"/>
          <a:stretch/>
        </p:blipFill>
        <p:spPr bwMode="auto">
          <a:xfrm>
            <a:off x="4169404" y="2295086"/>
            <a:ext cx="694137" cy="6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2" descr="RÃ©sultat de recherche d'images pour &quot;corps humain illustration&quot;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44" b="11735"/>
          <a:stretch/>
        </p:blipFill>
        <p:spPr bwMode="auto">
          <a:xfrm>
            <a:off x="6708775" y="2295086"/>
            <a:ext cx="694137" cy="6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RÃ©sultat de recherche d'images pour &quot;ter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124" y="3100632"/>
            <a:ext cx="65688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4" descr="RÃ©sultat de recherche d'images pour &quot;ter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781" y="3100632"/>
            <a:ext cx="65688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4" descr="RÃ©sultat de recherche d'images pour &quot;ter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299" y="3100632"/>
            <a:ext cx="65688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4" descr="RÃ©sultat de recherche d'images pour &quot;ter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124" y="3906175"/>
            <a:ext cx="65688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4" descr="RÃ©sultat de recherche d'images pour &quot;ter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781" y="3906175"/>
            <a:ext cx="65688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4" descr="RÃ©sultat de recherche d'images pour &quot;ter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299" y="3906175"/>
            <a:ext cx="65688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4" descr="RÃ©sultat de recherche d'images pour &quot;ter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124" y="4669963"/>
            <a:ext cx="65688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4" descr="RÃ©sultat de recherche d'images pour &quot;ter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781" y="4669963"/>
            <a:ext cx="65688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4" descr="RÃ©sultat de recherche d'images pour &quot;ter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299" y="4669963"/>
            <a:ext cx="65688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4" descr="RÃ©sultat de recherche d'images pour &quot;ter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124" y="5433751"/>
            <a:ext cx="65688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4" descr="RÃ©sultat de recherche d'images pour &quot;ter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781" y="5433751"/>
            <a:ext cx="65688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4" descr="RÃ©sultat de recherche d'images pour &quot;ter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299" y="5433751"/>
            <a:ext cx="65688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964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741777"/>
              </p:ext>
            </p:extLst>
          </p:nvPr>
        </p:nvGraphicFramePr>
        <p:xfrm>
          <a:off x="-3" y="-3"/>
          <a:ext cx="7559676" cy="1068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H.C.</a:t>
                      </a:r>
                      <a:r>
                        <a:rPr lang="fr-FR" sz="16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ANDERSEN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H.C.</a:t>
                      </a:r>
                      <a:r>
                        <a:rPr lang="fr-FR" sz="16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ANDERSEN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H.C.</a:t>
                      </a:r>
                      <a:r>
                        <a:rPr lang="fr-FR" sz="16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ANDERSEN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H.C.</a:t>
                      </a:r>
                      <a:r>
                        <a:rPr lang="fr-FR" sz="16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ANDERSEN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H.C.</a:t>
                      </a:r>
                      <a:r>
                        <a:rPr lang="fr-FR" sz="16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ANDERSEN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H.C.</a:t>
                      </a:r>
                      <a:r>
                        <a:rPr lang="fr-FR" sz="16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ANDERSEN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H.C.</a:t>
                      </a:r>
                      <a:r>
                        <a:rPr lang="fr-FR" sz="16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ANDERSEN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H.C.</a:t>
                      </a:r>
                      <a:r>
                        <a:rPr lang="fr-FR" sz="16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ANDERSEN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H.C.</a:t>
                      </a:r>
                      <a:r>
                        <a:rPr lang="fr-FR" sz="16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ANDERSEN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H.C.</a:t>
                      </a:r>
                      <a:r>
                        <a:rPr lang="fr-FR" sz="16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ANDERSEN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H.C.</a:t>
                      </a:r>
                      <a:r>
                        <a:rPr lang="fr-FR" sz="16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ANDERSEN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H.C.</a:t>
                      </a:r>
                      <a:r>
                        <a:rPr lang="fr-FR" sz="16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6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ANDERSEN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C. BOUJON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C. BOUJON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C. BOUJON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C. BOUJON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C. BOUJON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C. BOUJON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A.</a:t>
                      </a:r>
                      <a:r>
                        <a:rPr lang="fr-FR" sz="1800" b="0" baseline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BROWNE</a:t>
                      </a:r>
                      <a:endParaRPr lang="fr-FR" sz="18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A.</a:t>
                      </a:r>
                      <a:r>
                        <a:rPr lang="fr-FR" sz="1800" b="0" baseline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BROWNE</a:t>
                      </a:r>
                      <a:endParaRPr lang="fr-FR" sz="18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A.</a:t>
                      </a:r>
                      <a:r>
                        <a:rPr lang="fr-FR" sz="1800" b="0" baseline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BROWNE</a:t>
                      </a:r>
                      <a:endParaRPr lang="fr-FR" sz="18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P.</a:t>
                      </a:r>
                      <a:r>
                        <a:rPr lang="fr-FR" sz="1800" b="0" baseline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CORENTIN 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P.</a:t>
                      </a:r>
                      <a:r>
                        <a:rPr lang="fr-FR" sz="1800" b="0" baseline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CORENTIN 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P.</a:t>
                      </a:r>
                      <a:r>
                        <a:rPr lang="fr-FR" sz="1800" b="0" baseline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CORENTIN 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P.</a:t>
                      </a:r>
                      <a:r>
                        <a:rPr lang="fr-FR" sz="1800" b="0" baseline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CORENTIN 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P.</a:t>
                      </a:r>
                      <a:r>
                        <a:rPr lang="fr-FR" sz="1800" b="0" baseline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CORENTIN 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P.</a:t>
                      </a:r>
                      <a:r>
                        <a:rPr lang="fr-FR" sz="1800" b="0" baseline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CORENTIN 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NADJA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NADJA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NADJA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NADJA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NADJA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NADJA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Y.</a:t>
                      </a:r>
                      <a:r>
                        <a:rPr lang="fr-FR" sz="1600" b="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POMMAUX</a:t>
                      </a:r>
                      <a:endParaRPr lang="fr-FR" sz="16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Y.</a:t>
                      </a:r>
                      <a:r>
                        <a:rPr lang="fr-FR" sz="1600" b="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POMMAUX</a:t>
                      </a:r>
                      <a:endParaRPr lang="fr-FR" sz="16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Y.</a:t>
                      </a:r>
                      <a:r>
                        <a:rPr lang="fr-FR" sz="1600" b="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POMMAUX</a:t>
                      </a:r>
                      <a:endParaRPr lang="fr-FR" sz="16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Y.</a:t>
                      </a:r>
                      <a:r>
                        <a:rPr lang="fr-FR" sz="1600" b="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POMMAUX</a:t>
                      </a:r>
                      <a:endParaRPr lang="fr-FR" sz="16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Y.</a:t>
                      </a:r>
                      <a:r>
                        <a:rPr lang="fr-FR" sz="1600" b="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POMMAUX</a:t>
                      </a:r>
                      <a:endParaRPr lang="fr-FR" sz="16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Y.</a:t>
                      </a:r>
                      <a:r>
                        <a:rPr lang="fr-FR" sz="1600" b="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POMMAUX</a:t>
                      </a:r>
                      <a:endParaRPr lang="fr-FR" sz="16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endParaRPr lang="fr-FR" sz="18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8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8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6146" name="Picture 2" descr="Image result for hans christian anderse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681" y="93657"/>
            <a:ext cx="452946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2" descr="Image result for hans christian anderse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984" y="852173"/>
            <a:ext cx="452946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Picture 2" descr="Image result for hans christian anderse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717" y="1609951"/>
            <a:ext cx="452946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2" descr="Image result for hans christian anderse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2171" y="42914"/>
            <a:ext cx="452946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2" descr="Image result for hans christian anderse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474" y="801430"/>
            <a:ext cx="452946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2" descr="Image result for hans christian anderse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207" y="1559208"/>
            <a:ext cx="452946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Picture 2" descr="Image result for hans christian anderse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2388" y="87847"/>
            <a:ext cx="452946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Picture 2" descr="Image result for hans christian anderse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7691" y="846363"/>
            <a:ext cx="452946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Picture 2" descr="Image result for hans christian anderse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424" y="1604141"/>
            <a:ext cx="452946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 descr="Image result for claude boujon photo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017" y="3102823"/>
            <a:ext cx="608728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3" descr="Image result for claude boujon photo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017" y="3875914"/>
            <a:ext cx="608728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Picture 3" descr="Image result for claude boujon photo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044" y="3094898"/>
            <a:ext cx="608728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Picture 3" descr="Image result for claude boujon photo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044" y="3867989"/>
            <a:ext cx="608728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" name="Picture 3" descr="Image result for claude boujon photo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815" y="3094898"/>
            <a:ext cx="608728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Picture 3" descr="Image result for claude boujon photo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815" y="3867989"/>
            <a:ext cx="608728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 descr="Image result for anthony browne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680" y="4648922"/>
            <a:ext cx="52036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" name="Picture 4" descr="Image result for anthony browne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525" y="4639460"/>
            <a:ext cx="52036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Picture 4" descr="Image result for anthony browne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844" y="4648922"/>
            <a:ext cx="52036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Related imag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12" r="15320"/>
          <a:stretch>
            <a:fillRect/>
          </a:stretch>
        </p:blipFill>
        <p:spPr bwMode="auto">
          <a:xfrm>
            <a:off x="1640142" y="5419407"/>
            <a:ext cx="63159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" name="Picture 5" descr="Related imag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12" r="15320"/>
          <a:stretch>
            <a:fillRect/>
          </a:stretch>
        </p:blipFill>
        <p:spPr bwMode="auto">
          <a:xfrm>
            <a:off x="4152514" y="5397313"/>
            <a:ext cx="63159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" name="Picture 5" descr="Related imag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12" r="15320"/>
          <a:stretch>
            <a:fillRect/>
          </a:stretch>
        </p:blipFill>
        <p:spPr bwMode="auto">
          <a:xfrm>
            <a:off x="6631776" y="5397313"/>
            <a:ext cx="63159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" name="Picture 5" descr="Related imag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12" r="15320"/>
          <a:stretch>
            <a:fillRect/>
          </a:stretch>
        </p:blipFill>
        <p:spPr bwMode="auto">
          <a:xfrm>
            <a:off x="1630083" y="6168339"/>
            <a:ext cx="63159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" name="Picture 5" descr="Related imag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12" r="15320"/>
          <a:stretch>
            <a:fillRect/>
          </a:stretch>
        </p:blipFill>
        <p:spPr bwMode="auto">
          <a:xfrm>
            <a:off x="4142455" y="6146245"/>
            <a:ext cx="63159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Picture 5" descr="Related imag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12" r="15320"/>
          <a:stretch>
            <a:fillRect/>
          </a:stretch>
        </p:blipFill>
        <p:spPr bwMode="auto">
          <a:xfrm>
            <a:off x="6621717" y="6146245"/>
            <a:ext cx="63159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Image result for Nadja chien bleu"/>
          <p:cNvPicPr>
            <a:picLocks noChangeAspect="1" noChangeArrowheads="1"/>
          </p:cNvPicPr>
          <p:nvPr/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627" y="6913773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Picture 6" descr="Image result for Nadja chien bleu"/>
          <p:cNvPicPr>
            <a:picLocks noChangeAspect="1" noChangeArrowheads="1"/>
          </p:cNvPicPr>
          <p:nvPr/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531" y="6913773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" name="Picture 6" descr="Image result for Nadja chien bleu"/>
          <p:cNvPicPr>
            <a:picLocks noChangeAspect="1" noChangeArrowheads="1"/>
          </p:cNvPicPr>
          <p:nvPr/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3424" y="6913773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 descr="Image result for hans christian anderse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799" y="2344608"/>
            <a:ext cx="452946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 descr="Image result for hans christian anderse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289" y="2293865"/>
            <a:ext cx="452946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 descr="Image result for hans christian anderse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506" y="2338798"/>
            <a:ext cx="452946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6" descr="Image result for Nadja chien bleu"/>
          <p:cNvPicPr>
            <a:picLocks noChangeAspect="1" noChangeArrowheads="1"/>
          </p:cNvPicPr>
          <p:nvPr/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627" y="7640611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6" descr="Image result for Nadja chien bleu"/>
          <p:cNvPicPr>
            <a:picLocks noChangeAspect="1" noChangeArrowheads="1"/>
          </p:cNvPicPr>
          <p:nvPr/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531" y="7640611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6" descr="Image result for Nadja chien bleu"/>
          <p:cNvPicPr>
            <a:picLocks noChangeAspect="1" noChangeArrowheads="1"/>
          </p:cNvPicPr>
          <p:nvPr/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3424" y="7640611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5" descr="Image result for yvan pommaux"/>
          <p:cNvPicPr>
            <a:picLocks noChangeAspect="1" noChangeArrowheads="1"/>
          </p:cNvPicPr>
          <p:nvPr/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4" r="16202"/>
          <a:stretch>
            <a:fillRect/>
          </a:stretch>
        </p:blipFill>
        <p:spPr bwMode="auto">
          <a:xfrm>
            <a:off x="1613652" y="8452732"/>
            <a:ext cx="64881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5" descr="Image result for yvan pommaux"/>
          <p:cNvPicPr>
            <a:picLocks noChangeAspect="1" noChangeArrowheads="1"/>
          </p:cNvPicPr>
          <p:nvPr/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4" r="16202"/>
          <a:stretch>
            <a:fillRect/>
          </a:stretch>
        </p:blipFill>
        <p:spPr bwMode="auto">
          <a:xfrm>
            <a:off x="4171852" y="8464628"/>
            <a:ext cx="64881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5" descr="Image result for yvan pommaux"/>
          <p:cNvPicPr>
            <a:picLocks noChangeAspect="1" noChangeArrowheads="1"/>
          </p:cNvPicPr>
          <p:nvPr/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4" r="16202"/>
          <a:stretch>
            <a:fillRect/>
          </a:stretch>
        </p:blipFill>
        <p:spPr bwMode="auto">
          <a:xfrm>
            <a:off x="6694061" y="8428573"/>
            <a:ext cx="64881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5" descr="Image result for yvan pommaux"/>
          <p:cNvPicPr>
            <a:picLocks noChangeAspect="1" noChangeArrowheads="1"/>
          </p:cNvPicPr>
          <p:nvPr/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4" r="16202"/>
          <a:stretch>
            <a:fillRect/>
          </a:stretch>
        </p:blipFill>
        <p:spPr bwMode="auto">
          <a:xfrm>
            <a:off x="1610262" y="9190522"/>
            <a:ext cx="64881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5" descr="Image result for yvan pommaux"/>
          <p:cNvPicPr>
            <a:picLocks noChangeAspect="1" noChangeArrowheads="1"/>
          </p:cNvPicPr>
          <p:nvPr/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4" r="16202"/>
          <a:stretch>
            <a:fillRect/>
          </a:stretch>
        </p:blipFill>
        <p:spPr bwMode="auto">
          <a:xfrm>
            <a:off x="4168462" y="9202418"/>
            <a:ext cx="64881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5" descr="Image result for yvan pommaux"/>
          <p:cNvPicPr>
            <a:picLocks noChangeAspect="1" noChangeArrowheads="1"/>
          </p:cNvPicPr>
          <p:nvPr/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4" r="16202"/>
          <a:stretch>
            <a:fillRect/>
          </a:stretch>
        </p:blipFill>
        <p:spPr bwMode="auto">
          <a:xfrm>
            <a:off x="6690671" y="9166363"/>
            <a:ext cx="64881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405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477195"/>
              </p:ext>
            </p:extLst>
          </p:nvPr>
        </p:nvGraphicFramePr>
        <p:xfrm>
          <a:off x="-3" y="-3"/>
          <a:ext cx="7559676" cy="1068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     GRIMM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     GRIMM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     GRIMM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     GRIMM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     GRIMM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     GRIMM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     GRIMM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     GRIMM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     GRIMM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     GRIMM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     GRIMM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     GRIMM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G. PENNART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G. PENNART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G. PENNART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G. PENNART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G. PENNART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G. PENNART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G. PENNART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G. PENNART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G. PENNART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C.</a:t>
                      </a:r>
                      <a:r>
                        <a:rPr lang="fr-FR" sz="20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PERRAULT</a:t>
                      </a:r>
                      <a:endParaRPr lang="fr-FR" sz="20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C.</a:t>
                      </a:r>
                      <a:r>
                        <a:rPr lang="fr-FR" sz="20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PERRAULT</a:t>
                      </a:r>
                      <a:endParaRPr lang="fr-FR" sz="20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C.</a:t>
                      </a:r>
                      <a:r>
                        <a:rPr lang="fr-FR" sz="20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PERRAULT</a:t>
                      </a:r>
                      <a:endParaRPr lang="fr-FR" sz="20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C.</a:t>
                      </a:r>
                      <a:r>
                        <a:rPr lang="fr-FR" sz="20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PERRAULT</a:t>
                      </a:r>
                      <a:endParaRPr lang="fr-FR" sz="20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C.</a:t>
                      </a:r>
                      <a:r>
                        <a:rPr lang="fr-FR" sz="20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PERRAULT</a:t>
                      </a:r>
                      <a:endParaRPr lang="fr-FR" sz="20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C.</a:t>
                      </a:r>
                      <a:r>
                        <a:rPr lang="fr-FR" sz="20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PERRAULT</a:t>
                      </a:r>
                      <a:endParaRPr lang="fr-FR" sz="20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C.</a:t>
                      </a:r>
                      <a:r>
                        <a:rPr lang="fr-FR" sz="20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PERRAULT</a:t>
                      </a:r>
                      <a:endParaRPr lang="fr-FR" sz="20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C.</a:t>
                      </a:r>
                      <a:r>
                        <a:rPr lang="fr-FR" sz="20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PERRAULT</a:t>
                      </a:r>
                      <a:endParaRPr lang="fr-FR" sz="20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C.</a:t>
                      </a:r>
                      <a:r>
                        <a:rPr lang="fr-FR" sz="20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PERRAULT</a:t>
                      </a:r>
                      <a:endParaRPr lang="fr-FR" sz="20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C.</a:t>
                      </a:r>
                      <a:r>
                        <a:rPr lang="fr-FR" sz="20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PERRAULT</a:t>
                      </a:r>
                      <a:endParaRPr lang="fr-FR" sz="20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C.</a:t>
                      </a:r>
                      <a:r>
                        <a:rPr lang="fr-FR" sz="20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PERRAULT</a:t>
                      </a:r>
                      <a:endParaRPr lang="fr-FR" sz="20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C.</a:t>
                      </a:r>
                      <a:r>
                        <a:rPr lang="fr-FR" sz="20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PERRAULT</a:t>
                      </a:r>
                      <a:endParaRPr lang="fr-FR" sz="20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C.</a:t>
                      </a:r>
                      <a:r>
                        <a:rPr lang="fr-FR" sz="20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PERRAULT</a:t>
                      </a:r>
                      <a:endParaRPr lang="fr-FR" sz="20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C.</a:t>
                      </a:r>
                      <a:r>
                        <a:rPr lang="fr-FR" sz="20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PERRAULT</a:t>
                      </a:r>
                      <a:endParaRPr lang="fr-FR" sz="20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C.</a:t>
                      </a:r>
                      <a:r>
                        <a:rPr lang="fr-FR" sz="2000" b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PERRAULT</a:t>
                      </a:r>
                      <a:endParaRPr lang="fr-FR" sz="20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endParaRPr lang="fr-FR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7170" name="Picture 2" descr="Image result for frères grimm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310" y="53403"/>
            <a:ext cx="535091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 descr="Image result for frères grimm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309" y="826494"/>
            <a:ext cx="535091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 descr="Image result for frères grimm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309" y="1575426"/>
            <a:ext cx="535091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 descr="Image result for frères grimm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080" y="68371"/>
            <a:ext cx="535091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 descr="Image result for frères grimm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079" y="841462"/>
            <a:ext cx="535091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2" descr="Image result for frères grimm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079" y="1590394"/>
            <a:ext cx="535091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" descr="Image result for frères grimm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227" y="53403"/>
            <a:ext cx="535091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 descr="Image result for frères grimm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226" y="826494"/>
            <a:ext cx="535091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" descr="Image result for frères grimm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226" y="1575426"/>
            <a:ext cx="535091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 descr="Image result for geoffroy de pennart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199" y="3118512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3" descr="Image result for geoffroy de pennart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155" y="3891603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3" descr="Image result for geoffroy de pennart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155" y="4628639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3" descr="Image result for geoffroy de pennart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170" y="3097180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3" descr="Image result for geoffroy de pennart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126" y="3870271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3" descr="Image result for geoffroy de pennart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126" y="4607307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3" descr="Image result for geoffroy de pennart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199" y="3118512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3" descr="Image result for geoffroy de pennart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155" y="3891603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3" descr="Image result for geoffroy de pennart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155" y="4628639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 descr="Related image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32"/>
          <a:stretch>
            <a:fillRect/>
          </a:stretch>
        </p:blipFill>
        <p:spPr bwMode="auto">
          <a:xfrm>
            <a:off x="1680116" y="6170619"/>
            <a:ext cx="56454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4" descr="Related image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32"/>
          <a:stretch>
            <a:fillRect/>
          </a:stretch>
        </p:blipFill>
        <p:spPr bwMode="auto">
          <a:xfrm>
            <a:off x="1697926" y="6951430"/>
            <a:ext cx="56454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4" descr="Related image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32"/>
          <a:stretch>
            <a:fillRect/>
          </a:stretch>
        </p:blipFill>
        <p:spPr bwMode="auto">
          <a:xfrm>
            <a:off x="4256126" y="6137322"/>
            <a:ext cx="56454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4" descr="Related image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32"/>
          <a:stretch>
            <a:fillRect/>
          </a:stretch>
        </p:blipFill>
        <p:spPr bwMode="auto">
          <a:xfrm>
            <a:off x="4273936" y="6918133"/>
            <a:ext cx="56454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4" descr="Related image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32"/>
          <a:stretch>
            <a:fillRect/>
          </a:stretch>
        </p:blipFill>
        <p:spPr bwMode="auto">
          <a:xfrm>
            <a:off x="6736199" y="6156228"/>
            <a:ext cx="56454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4" descr="Related image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32"/>
          <a:stretch>
            <a:fillRect/>
          </a:stretch>
        </p:blipFill>
        <p:spPr bwMode="auto">
          <a:xfrm>
            <a:off x="6754009" y="6937039"/>
            <a:ext cx="56454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 descr="Image result for frères grimm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309" y="2313709"/>
            <a:ext cx="535091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" descr="Image result for frères grimm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079" y="2328677"/>
            <a:ext cx="535091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2" descr="Image result for frères grimm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226" y="2313709"/>
            <a:ext cx="535091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4" descr="Related image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32"/>
          <a:stretch>
            <a:fillRect/>
          </a:stretch>
        </p:blipFill>
        <p:spPr bwMode="auto">
          <a:xfrm>
            <a:off x="1680116" y="5420851"/>
            <a:ext cx="56454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4" descr="Related image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32"/>
          <a:stretch>
            <a:fillRect/>
          </a:stretch>
        </p:blipFill>
        <p:spPr bwMode="auto">
          <a:xfrm>
            <a:off x="4256126" y="5387554"/>
            <a:ext cx="56454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4" descr="Related image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32"/>
          <a:stretch>
            <a:fillRect/>
          </a:stretch>
        </p:blipFill>
        <p:spPr bwMode="auto">
          <a:xfrm>
            <a:off x="6736199" y="5406460"/>
            <a:ext cx="56454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4" descr="Related image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32"/>
          <a:stretch>
            <a:fillRect/>
          </a:stretch>
        </p:blipFill>
        <p:spPr bwMode="auto">
          <a:xfrm>
            <a:off x="1680116" y="7695954"/>
            <a:ext cx="56454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4" descr="Related image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32"/>
          <a:stretch>
            <a:fillRect/>
          </a:stretch>
        </p:blipFill>
        <p:spPr bwMode="auto">
          <a:xfrm>
            <a:off x="4256126" y="7662657"/>
            <a:ext cx="56454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4" descr="Related image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32"/>
          <a:stretch>
            <a:fillRect/>
          </a:stretch>
        </p:blipFill>
        <p:spPr bwMode="auto">
          <a:xfrm>
            <a:off x="6736199" y="7681563"/>
            <a:ext cx="56454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4" descr="Related image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32"/>
          <a:stretch>
            <a:fillRect/>
          </a:stretch>
        </p:blipFill>
        <p:spPr bwMode="auto">
          <a:xfrm>
            <a:off x="1680116" y="8409877"/>
            <a:ext cx="56454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4" descr="Related image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32"/>
          <a:stretch>
            <a:fillRect/>
          </a:stretch>
        </p:blipFill>
        <p:spPr bwMode="auto">
          <a:xfrm>
            <a:off x="4256126" y="8376580"/>
            <a:ext cx="56454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4" descr="Related image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32"/>
          <a:stretch>
            <a:fillRect/>
          </a:stretch>
        </p:blipFill>
        <p:spPr bwMode="auto">
          <a:xfrm>
            <a:off x="6736199" y="8395486"/>
            <a:ext cx="56454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4376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270825"/>
              </p:ext>
            </p:extLst>
          </p:nvPr>
        </p:nvGraphicFramePr>
        <p:xfrm>
          <a:off x="-3" y="-3"/>
          <a:ext cx="7559676" cy="1068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A.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POUSSIER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A.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POUSSIER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A.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POUSSIER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A.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POUSSIER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A.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POUSSIER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A.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POUSSIER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0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S. BLAKE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0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S. BLAKE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0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S. BLAKE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0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S. BLAKE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0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S. BLAKE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0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S. BLAKE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M. RAMOS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M. RAMOS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M. RAMOS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M. RAMOS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M. RAMOS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M. RAMOS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TF Hello Again" panose="02000500000000000000" pitchFamily="2" charset="0"/>
                        </a:rPr>
                        <a:t>   RASCAL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TF Hello Again" panose="02000500000000000000" pitchFamily="2" charset="0"/>
                        </a:rPr>
                        <a:t>   RASCAL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TF Hello Again" panose="02000500000000000000" pitchFamily="2" charset="0"/>
                        </a:rPr>
                        <a:t>    RASCAL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TF Hello Again" panose="02000500000000000000" pitchFamily="2" charset="0"/>
                        </a:rPr>
                        <a:t>   RASCAL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TF Hello Again" panose="02000500000000000000" pitchFamily="2" charset="0"/>
                        </a:rPr>
                        <a:t>   RASCAL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MTF Hello Again" panose="02000500000000000000" pitchFamily="2" charset="0"/>
                        </a:rPr>
                        <a:t>    RASCAL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MTF Hello Again" panose="02000500000000000000" pitchFamily="2" charset="0"/>
                        </a:rPr>
                        <a:t>   Y. RIVAIS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MTF Hello Again" panose="02000500000000000000" pitchFamily="2" charset="0"/>
                        </a:rPr>
                        <a:t>   Y. RIVAIS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MTF Hello Again" panose="02000500000000000000" pitchFamily="2" charset="0"/>
                        </a:rPr>
                        <a:t>   Y. RIVAIS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MTF Hello Again" panose="02000500000000000000" pitchFamily="2" charset="0"/>
                        </a:rPr>
                        <a:t>   Y. RIVAIS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MTF Hello Again" panose="02000500000000000000" pitchFamily="2" charset="0"/>
                        </a:rPr>
                        <a:t>   Y. RIVAIS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MTF Hello Again" panose="02000500000000000000" pitchFamily="2" charset="0"/>
                        </a:rPr>
                        <a:t>   Y. RIVAIS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M.</a:t>
                      </a:r>
                      <a:r>
                        <a:rPr lang="fr-FR" sz="2000" b="0" baseline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SENDAK</a:t>
                      </a:r>
                      <a:endParaRPr lang="fr-FR" sz="20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M.</a:t>
                      </a:r>
                      <a:r>
                        <a:rPr lang="fr-FR" sz="2000" b="0" baseline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SENDAK</a:t>
                      </a:r>
                      <a:endParaRPr lang="fr-FR" sz="20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M.</a:t>
                      </a:r>
                      <a:r>
                        <a:rPr lang="fr-FR" sz="2000" b="0" baseline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SENDAK</a:t>
                      </a:r>
                      <a:endParaRPr lang="fr-FR" sz="20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M.</a:t>
                      </a:r>
                      <a:r>
                        <a:rPr lang="fr-FR" sz="2000" b="0" baseline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SENDAK</a:t>
                      </a:r>
                      <a:endParaRPr lang="fr-FR" sz="20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M.</a:t>
                      </a:r>
                      <a:r>
                        <a:rPr lang="fr-FR" sz="2000" b="0" baseline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SENDAK</a:t>
                      </a:r>
                      <a:endParaRPr lang="fr-FR" sz="20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M.</a:t>
                      </a:r>
                      <a:r>
                        <a:rPr lang="fr-FR" sz="2000" b="0" baseline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SENDAK</a:t>
                      </a:r>
                      <a:endParaRPr lang="fr-FR" sz="20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1600" b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G.</a:t>
                      </a:r>
                      <a:r>
                        <a:rPr lang="fr-FR" sz="1600" b="0" baseline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SOLOTAREFF</a:t>
                      </a:r>
                      <a:endParaRPr lang="fr-FR" sz="1600" b="0" dirty="0">
                        <a:solidFill>
                          <a:schemeClr val="accent6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 G.</a:t>
                      </a:r>
                      <a:r>
                        <a:rPr lang="fr-FR" sz="1600" b="0" baseline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SOLOTAREFF</a:t>
                      </a:r>
                      <a:endParaRPr lang="fr-FR" sz="1600" b="0" dirty="0">
                        <a:solidFill>
                          <a:schemeClr val="accent6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1600" b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G.</a:t>
                      </a:r>
                      <a:r>
                        <a:rPr lang="fr-FR" sz="1600" b="0" baseline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SOLOTAREFF</a:t>
                      </a:r>
                      <a:endParaRPr lang="fr-FR" sz="1600" b="0" dirty="0">
                        <a:solidFill>
                          <a:schemeClr val="accent6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1600" b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G.</a:t>
                      </a:r>
                      <a:r>
                        <a:rPr lang="fr-FR" sz="1600" b="0" baseline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SOLOTAREFF</a:t>
                      </a:r>
                      <a:endParaRPr lang="fr-FR" sz="1600" b="0" dirty="0">
                        <a:solidFill>
                          <a:schemeClr val="accent6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 G.</a:t>
                      </a:r>
                      <a:r>
                        <a:rPr lang="fr-FR" sz="1600" b="0" baseline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SOLOTAREFF</a:t>
                      </a:r>
                      <a:endParaRPr lang="fr-FR" sz="1600" b="0" dirty="0">
                        <a:solidFill>
                          <a:schemeClr val="accent6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1600" b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G.</a:t>
                      </a:r>
                      <a:r>
                        <a:rPr lang="fr-FR" sz="1600" b="0" baseline="0" dirty="0">
                          <a:solidFill>
                            <a:schemeClr val="accent6"/>
                          </a:solidFill>
                          <a:latin typeface="MTF Hello Again" panose="02000500000000000000" pitchFamily="2" charset="0"/>
                        </a:rPr>
                        <a:t> SOLOTAREFF</a:t>
                      </a:r>
                      <a:endParaRPr lang="fr-FR" sz="1600" b="0" dirty="0">
                        <a:solidFill>
                          <a:schemeClr val="accent6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8195" name="Picture 3" descr="Related image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03" r="8511"/>
          <a:stretch>
            <a:fillRect/>
          </a:stretch>
        </p:blipFill>
        <p:spPr bwMode="auto">
          <a:xfrm>
            <a:off x="1502107" y="101299"/>
            <a:ext cx="760364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3" descr="Related image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03" r="8511"/>
          <a:stretch>
            <a:fillRect/>
          </a:stretch>
        </p:blipFill>
        <p:spPr bwMode="auto">
          <a:xfrm>
            <a:off x="1484297" y="866709"/>
            <a:ext cx="760364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3" descr="Related image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03" r="8511"/>
          <a:stretch>
            <a:fillRect/>
          </a:stretch>
        </p:blipFill>
        <p:spPr bwMode="auto">
          <a:xfrm>
            <a:off x="4055039" y="93038"/>
            <a:ext cx="760364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3" descr="Related image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03" r="8511"/>
          <a:stretch>
            <a:fillRect/>
          </a:stretch>
        </p:blipFill>
        <p:spPr bwMode="auto">
          <a:xfrm>
            <a:off x="4037229" y="858448"/>
            <a:ext cx="760364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3" descr="Related image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03" r="8511"/>
          <a:stretch>
            <a:fillRect/>
          </a:stretch>
        </p:blipFill>
        <p:spPr bwMode="auto">
          <a:xfrm>
            <a:off x="6623835" y="80702"/>
            <a:ext cx="760364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3" descr="Related image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03" r="8511"/>
          <a:stretch>
            <a:fillRect/>
          </a:stretch>
        </p:blipFill>
        <p:spPr bwMode="auto">
          <a:xfrm>
            <a:off x="6606025" y="846112"/>
            <a:ext cx="760364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 descr="Image result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661" y="2332821"/>
            <a:ext cx="51545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4" descr="Image result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683" y="2347050"/>
            <a:ext cx="51545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4" descr="Image result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025" y="2320239"/>
            <a:ext cx="51545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 descr="Image result for Mario Ramos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069" y="3884622"/>
            <a:ext cx="430638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5" descr="Image result for Mario Ramos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683" y="3845673"/>
            <a:ext cx="430638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5" descr="Image result for Mario Ramos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025" y="3873575"/>
            <a:ext cx="430638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 descr="Related image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345" y="5399629"/>
            <a:ext cx="47008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Picture 6" descr="Related image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924" y="5403411"/>
            <a:ext cx="47008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Picture 6" descr="Related image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4039" y="5380431"/>
            <a:ext cx="47008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 descr="Image result for Yak Rivais"/>
          <p:cNvPicPr>
            <a:picLocks noChangeAspect="1" noChangeArrowheads="1"/>
          </p:cNvPicPr>
          <p:nvPr/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345" y="6914636"/>
            <a:ext cx="443712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7" descr="Image result for Yak Rivais"/>
          <p:cNvPicPr>
            <a:picLocks noChangeAspect="1" noChangeArrowheads="1"/>
          </p:cNvPicPr>
          <p:nvPr/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924" y="6928013"/>
            <a:ext cx="443712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7" descr="Image result for Yak Rivais"/>
          <p:cNvPicPr>
            <a:picLocks noChangeAspect="1" noChangeArrowheads="1"/>
          </p:cNvPicPr>
          <p:nvPr/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849" y="6928013"/>
            <a:ext cx="443712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8" descr="Related image"/>
          <p:cNvPicPr>
            <a:picLocks noChangeAspect="1" noChangeArrowheads="1"/>
          </p:cNvPicPr>
          <p:nvPr/>
        </p:nvPicPr>
        <p:blipFill>
          <a:blip r:embed="rId12" r:link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950" y="8476052"/>
            <a:ext cx="470678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8" descr="Related image"/>
          <p:cNvPicPr>
            <a:picLocks noChangeAspect="1" noChangeArrowheads="1"/>
          </p:cNvPicPr>
          <p:nvPr/>
        </p:nvPicPr>
        <p:blipFill>
          <a:blip r:embed="rId12" r:link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882" y="8476052"/>
            <a:ext cx="470678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Picture 8" descr="Related image"/>
          <p:cNvPicPr>
            <a:picLocks noChangeAspect="1" noChangeArrowheads="1"/>
          </p:cNvPicPr>
          <p:nvPr/>
        </p:nvPicPr>
        <p:blipFill>
          <a:blip r:embed="rId12" r:link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144" y="8440623"/>
            <a:ext cx="470678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9" descr="Image result for grégoire solotareff"/>
          <p:cNvPicPr>
            <a:picLocks noChangeAspect="1" noChangeArrowheads="1"/>
          </p:cNvPicPr>
          <p:nvPr/>
        </p:nvPicPr>
        <p:blipFill>
          <a:blip r:embed="rId14" r:link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60" r="32413"/>
          <a:stretch>
            <a:fillRect/>
          </a:stretch>
        </p:blipFill>
        <p:spPr bwMode="auto">
          <a:xfrm>
            <a:off x="1616069" y="9978164"/>
            <a:ext cx="72308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Picture 9" descr="Image result for grégoire solotareff"/>
          <p:cNvPicPr>
            <a:picLocks noChangeAspect="1" noChangeArrowheads="1"/>
          </p:cNvPicPr>
          <p:nvPr/>
        </p:nvPicPr>
        <p:blipFill>
          <a:blip r:embed="rId14" r:link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60" r="32413"/>
          <a:stretch>
            <a:fillRect/>
          </a:stretch>
        </p:blipFill>
        <p:spPr bwMode="auto">
          <a:xfrm>
            <a:off x="4152580" y="9959365"/>
            <a:ext cx="72308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Picture 9" descr="Image result for grégoire solotareff"/>
          <p:cNvPicPr>
            <a:picLocks noChangeAspect="1" noChangeArrowheads="1"/>
          </p:cNvPicPr>
          <p:nvPr/>
        </p:nvPicPr>
        <p:blipFill>
          <a:blip r:embed="rId14" r:link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60" r="32413"/>
          <a:stretch>
            <a:fillRect/>
          </a:stretch>
        </p:blipFill>
        <p:spPr bwMode="auto">
          <a:xfrm>
            <a:off x="6661115" y="9965972"/>
            <a:ext cx="72308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4" descr="Image result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661" y="1596172"/>
            <a:ext cx="51545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4" descr="Image result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683" y="1610401"/>
            <a:ext cx="51545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4" descr="Image result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025" y="1583590"/>
            <a:ext cx="51545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5" descr="Image result for Mario Ramos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118" y="3135391"/>
            <a:ext cx="430638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5" descr="Image result for Mario Ramos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732" y="3096442"/>
            <a:ext cx="430638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5" descr="Image result for Mario Ramos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074" y="3124344"/>
            <a:ext cx="430638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6" descr="Related image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118" y="4637760"/>
            <a:ext cx="47008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6" descr="Related image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697" y="4641542"/>
            <a:ext cx="47008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6" descr="Related image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4812" y="4618562"/>
            <a:ext cx="47008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7" descr="Image result for Yak Rivais"/>
          <p:cNvPicPr>
            <a:picLocks noChangeAspect="1" noChangeArrowheads="1"/>
          </p:cNvPicPr>
          <p:nvPr/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345" y="6177135"/>
            <a:ext cx="443712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7" descr="Image result for Yak Rivais"/>
          <p:cNvPicPr>
            <a:picLocks noChangeAspect="1" noChangeArrowheads="1"/>
          </p:cNvPicPr>
          <p:nvPr/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924" y="6190512"/>
            <a:ext cx="443712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7" descr="Image result for Yak Rivais"/>
          <p:cNvPicPr>
            <a:picLocks noChangeAspect="1" noChangeArrowheads="1"/>
          </p:cNvPicPr>
          <p:nvPr/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849" y="6190512"/>
            <a:ext cx="443712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8" descr="Related image"/>
          <p:cNvPicPr>
            <a:picLocks noChangeAspect="1" noChangeArrowheads="1"/>
          </p:cNvPicPr>
          <p:nvPr/>
        </p:nvPicPr>
        <p:blipFill>
          <a:blip r:embed="rId12" r:link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950" y="7726821"/>
            <a:ext cx="470678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8" descr="Related image"/>
          <p:cNvPicPr>
            <a:picLocks noChangeAspect="1" noChangeArrowheads="1"/>
          </p:cNvPicPr>
          <p:nvPr/>
        </p:nvPicPr>
        <p:blipFill>
          <a:blip r:embed="rId12" r:link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882" y="7726821"/>
            <a:ext cx="470678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8" descr="Related image"/>
          <p:cNvPicPr>
            <a:picLocks noChangeAspect="1" noChangeArrowheads="1"/>
          </p:cNvPicPr>
          <p:nvPr/>
        </p:nvPicPr>
        <p:blipFill>
          <a:blip r:embed="rId12" r:link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144" y="7691392"/>
            <a:ext cx="470678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9" descr="Image result for grégoire solotareff"/>
          <p:cNvPicPr>
            <a:picLocks noChangeAspect="1" noChangeArrowheads="1"/>
          </p:cNvPicPr>
          <p:nvPr/>
        </p:nvPicPr>
        <p:blipFill>
          <a:blip r:embed="rId14" r:link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60" r="32413"/>
          <a:stretch>
            <a:fillRect/>
          </a:stretch>
        </p:blipFill>
        <p:spPr bwMode="auto">
          <a:xfrm>
            <a:off x="1616069" y="9239868"/>
            <a:ext cx="72308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9" descr="Image result for grégoire solotareff"/>
          <p:cNvPicPr>
            <a:picLocks noChangeAspect="1" noChangeArrowheads="1"/>
          </p:cNvPicPr>
          <p:nvPr/>
        </p:nvPicPr>
        <p:blipFill>
          <a:blip r:embed="rId14" r:link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60" r="32413"/>
          <a:stretch>
            <a:fillRect/>
          </a:stretch>
        </p:blipFill>
        <p:spPr bwMode="auto">
          <a:xfrm>
            <a:off x="4152580" y="9221069"/>
            <a:ext cx="72308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9" descr="Image result for grégoire solotareff"/>
          <p:cNvPicPr>
            <a:picLocks noChangeAspect="1" noChangeArrowheads="1"/>
          </p:cNvPicPr>
          <p:nvPr/>
        </p:nvPicPr>
        <p:blipFill>
          <a:blip r:embed="rId14" r:link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60" r="32413"/>
          <a:stretch>
            <a:fillRect/>
          </a:stretch>
        </p:blipFill>
        <p:spPr bwMode="auto">
          <a:xfrm>
            <a:off x="6661115" y="9227676"/>
            <a:ext cx="72308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0950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783672"/>
              </p:ext>
            </p:extLst>
          </p:nvPr>
        </p:nvGraphicFramePr>
        <p:xfrm>
          <a:off x="-3" y="-3"/>
          <a:ext cx="7559676" cy="1068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C.</a:t>
                      </a:r>
                      <a:r>
                        <a:rPr lang="fr-FR" sz="20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PONTI</a:t>
                      </a:r>
                      <a:endParaRPr lang="fr-FR" sz="2000" b="0" dirty="0">
                        <a:solidFill>
                          <a:srgbClr val="FFC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C.</a:t>
                      </a:r>
                      <a:r>
                        <a:rPr lang="fr-FR" sz="20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PONTI</a:t>
                      </a:r>
                      <a:endParaRPr lang="fr-FR" sz="2000" b="0" dirty="0">
                        <a:solidFill>
                          <a:srgbClr val="FFC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C.</a:t>
                      </a:r>
                      <a:r>
                        <a:rPr lang="fr-FR" sz="20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PONTI</a:t>
                      </a:r>
                      <a:endParaRPr lang="fr-FR" sz="2000" b="0" dirty="0">
                        <a:solidFill>
                          <a:srgbClr val="FFC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C.</a:t>
                      </a:r>
                      <a:r>
                        <a:rPr lang="fr-FR" sz="20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PONTI</a:t>
                      </a:r>
                      <a:endParaRPr lang="fr-FR" sz="2000" b="0" dirty="0">
                        <a:solidFill>
                          <a:srgbClr val="FFC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C.</a:t>
                      </a:r>
                      <a:r>
                        <a:rPr lang="fr-FR" sz="20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PONTI</a:t>
                      </a:r>
                      <a:endParaRPr lang="fr-FR" sz="2000" b="0" dirty="0">
                        <a:solidFill>
                          <a:srgbClr val="FFC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C.</a:t>
                      </a:r>
                      <a:r>
                        <a:rPr lang="fr-FR" sz="20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PONTI</a:t>
                      </a:r>
                      <a:endParaRPr lang="fr-FR" sz="2000" b="0" dirty="0">
                        <a:solidFill>
                          <a:srgbClr val="FFC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  T.</a:t>
                      </a:r>
                      <a:r>
                        <a:rPr lang="fr-FR" sz="2000" b="0" baseline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 UNGERER</a:t>
                      </a:r>
                      <a:endParaRPr lang="fr-FR" sz="2000" b="0" dirty="0">
                        <a:solidFill>
                          <a:srgbClr val="8A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    T.</a:t>
                      </a:r>
                      <a:r>
                        <a:rPr lang="fr-FR" sz="2000" b="0" baseline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 UNGERER</a:t>
                      </a:r>
                      <a:endParaRPr lang="fr-FR" sz="2000" b="0" dirty="0">
                        <a:solidFill>
                          <a:srgbClr val="8A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    T.</a:t>
                      </a:r>
                      <a:r>
                        <a:rPr lang="fr-FR" sz="2000" b="0" baseline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 UNGERER</a:t>
                      </a:r>
                      <a:endParaRPr lang="fr-FR" sz="2000" b="0" dirty="0">
                        <a:solidFill>
                          <a:srgbClr val="8A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  T.</a:t>
                      </a:r>
                      <a:r>
                        <a:rPr lang="fr-FR" sz="2000" b="0" baseline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 UNGERER</a:t>
                      </a:r>
                      <a:endParaRPr lang="fr-FR" sz="2000" b="0" dirty="0">
                        <a:solidFill>
                          <a:srgbClr val="8A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    T.</a:t>
                      </a:r>
                      <a:r>
                        <a:rPr lang="fr-FR" sz="2000" b="0" baseline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 UNGERER</a:t>
                      </a:r>
                      <a:endParaRPr lang="fr-FR" sz="2000" b="0" dirty="0">
                        <a:solidFill>
                          <a:srgbClr val="8A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    T.</a:t>
                      </a:r>
                      <a:r>
                        <a:rPr lang="fr-FR" sz="2000" b="0" baseline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 UNGERER</a:t>
                      </a:r>
                      <a:endParaRPr lang="fr-FR" sz="2000" b="0" dirty="0">
                        <a:solidFill>
                          <a:srgbClr val="8A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66"/>
                          </a:solidFill>
                          <a:latin typeface="MTF Hello Again" panose="02000500000000000000" pitchFamily="2" charset="0"/>
                        </a:rPr>
                        <a:t>  A. VAUGELADE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66"/>
                          </a:solidFill>
                          <a:latin typeface="MTF Hello Again" panose="02000500000000000000" pitchFamily="2" charset="0"/>
                        </a:rPr>
                        <a:t>  A. VAUGELADE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1800" b="0" dirty="0">
                          <a:solidFill>
                            <a:srgbClr val="FF0066"/>
                          </a:solidFill>
                          <a:latin typeface="MTF Hello Again" panose="02000500000000000000" pitchFamily="2" charset="0"/>
                        </a:rPr>
                        <a:t>A. VAUGELADE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66"/>
                          </a:solidFill>
                          <a:latin typeface="MTF Hello Again" panose="02000500000000000000" pitchFamily="2" charset="0"/>
                        </a:rPr>
                        <a:t>  A. VAUGELADE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66"/>
                          </a:solidFill>
                          <a:latin typeface="MTF Hello Again" panose="02000500000000000000" pitchFamily="2" charset="0"/>
                        </a:rPr>
                        <a:t>  A. VAUGELADE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1800" b="0" dirty="0">
                          <a:solidFill>
                            <a:srgbClr val="FF0066"/>
                          </a:solidFill>
                          <a:latin typeface="MTF Hello Again" panose="02000500000000000000" pitchFamily="2" charset="0"/>
                        </a:rPr>
                        <a:t>A. VAUGELADE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r>
                        <a:rPr lang="fr-FR" sz="2000" b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M. GAY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     M. GAY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000" b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M. GAY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r>
                        <a:rPr lang="fr-FR" sz="2000" b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M. GAY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     M. GAY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000" b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M. GAY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A. Mets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A. Mets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A. Mets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A. Mets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A. Mets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A. Mets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F. STEINER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F. STEINER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 F. STEINER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endParaRPr lang="fr-FR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endParaRPr lang="fr-FR" sz="20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9218" name="Picture 2" descr="Image result for tomi ungerer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546"/>
          <a:stretch>
            <a:fillRect/>
          </a:stretch>
        </p:blipFill>
        <p:spPr bwMode="auto">
          <a:xfrm>
            <a:off x="1646950" y="1602980"/>
            <a:ext cx="60795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" descr="Image result for tomi ungerer"/>
          <p:cNvPicPr>
            <a:picLocks noChangeAspect="1" noChangeArrowheads="1"/>
          </p:cNvPicPr>
          <p:nvPr/>
        </p:nvPicPr>
        <p:blipFill>
          <a:blip r:embed="rId4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546"/>
          <a:stretch>
            <a:fillRect/>
          </a:stretch>
        </p:blipFill>
        <p:spPr bwMode="auto">
          <a:xfrm>
            <a:off x="4210142" y="1627826"/>
            <a:ext cx="60795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 descr="Image result for tomi ungerer"/>
          <p:cNvPicPr>
            <a:picLocks noChangeAspect="1" noChangeArrowheads="1"/>
          </p:cNvPicPr>
          <p:nvPr/>
        </p:nvPicPr>
        <p:blipFill>
          <a:blip r:embed="rId4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546"/>
          <a:stretch>
            <a:fillRect/>
          </a:stretch>
        </p:blipFill>
        <p:spPr bwMode="auto">
          <a:xfrm>
            <a:off x="6711581" y="1602980"/>
            <a:ext cx="60795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 descr="Image result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345" y="64769"/>
            <a:ext cx="432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" descr="Image result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3780" y="64769"/>
            <a:ext cx="432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3" descr="Image result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115" y="72884"/>
            <a:ext cx="432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Image result for anais vaugelade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345" y="3141191"/>
            <a:ext cx="47884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5" descr="Image result for anais vaugelade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696" y="3141191"/>
            <a:ext cx="47884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5" descr="Image result for anais vaugelade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691" y="3133076"/>
            <a:ext cx="47884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Image result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345" y="817394"/>
            <a:ext cx="432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 descr="Image result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3780" y="817394"/>
            <a:ext cx="432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 descr="Image result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115" y="825509"/>
            <a:ext cx="432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Image result for tomi ungerer"/>
          <p:cNvPicPr>
            <a:picLocks noChangeAspect="1" noChangeArrowheads="1"/>
          </p:cNvPicPr>
          <p:nvPr/>
        </p:nvPicPr>
        <p:blipFill>
          <a:blip r:embed="rId4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546"/>
          <a:stretch>
            <a:fillRect/>
          </a:stretch>
        </p:blipFill>
        <p:spPr bwMode="auto">
          <a:xfrm>
            <a:off x="1646950" y="2355605"/>
            <a:ext cx="60795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Image result for tomi ungerer"/>
          <p:cNvPicPr>
            <a:picLocks noChangeAspect="1" noChangeArrowheads="1"/>
          </p:cNvPicPr>
          <p:nvPr/>
        </p:nvPicPr>
        <p:blipFill>
          <a:blip r:embed="rId4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546"/>
          <a:stretch>
            <a:fillRect/>
          </a:stretch>
        </p:blipFill>
        <p:spPr bwMode="auto">
          <a:xfrm>
            <a:off x="4210142" y="2380451"/>
            <a:ext cx="60795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Image result for tomi ungerer"/>
          <p:cNvPicPr>
            <a:picLocks noChangeAspect="1" noChangeArrowheads="1"/>
          </p:cNvPicPr>
          <p:nvPr/>
        </p:nvPicPr>
        <p:blipFill>
          <a:blip r:embed="rId4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546"/>
          <a:stretch>
            <a:fillRect/>
          </a:stretch>
        </p:blipFill>
        <p:spPr bwMode="auto">
          <a:xfrm>
            <a:off x="6711581" y="2355605"/>
            <a:ext cx="60795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" descr="Image result for anais vaugelade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345" y="3862078"/>
            <a:ext cx="47884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5" descr="Image result for anais vaugelade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696" y="3862078"/>
            <a:ext cx="47884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" descr="Image result for anais vaugelade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691" y="3853963"/>
            <a:ext cx="47884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Michel Gay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525" y="4606588"/>
            <a:ext cx="49266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Michel Gay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142" y="4681903"/>
            <a:ext cx="49266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Michel Gay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230" y="4681903"/>
            <a:ext cx="49266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Michel Gay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599" y="5392174"/>
            <a:ext cx="49266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Michel Gay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866" y="5409009"/>
            <a:ext cx="49266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Michel Gay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954" y="5409009"/>
            <a:ext cx="49266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RÃ©sultat de recherche d'images pour &quot;alan mets&quot;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950" y="6124537"/>
            <a:ext cx="53948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RÃ©sultat de recherche d'images pour &quot;alan mets&quot;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611" y="6136960"/>
            <a:ext cx="53948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RÃ©sultat de recherche d'images pour &quot;alan mets&quot;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950" y="6152829"/>
            <a:ext cx="53948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RÃ©sultat de recherche d'images pour &quot;alan mets&quot;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922" y="6887157"/>
            <a:ext cx="53948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RÃ©sultat de recherche d'images pour &quot;alan mets&quot;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8583" y="6899580"/>
            <a:ext cx="53948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RÃ©sultat de recherche d'images pour &quot;alan mets&quot;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922" y="6915449"/>
            <a:ext cx="53948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1311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545208"/>
              </p:ext>
            </p:extLst>
          </p:nvPr>
        </p:nvGraphicFramePr>
        <p:xfrm>
          <a:off x="-3" y="-3"/>
          <a:ext cx="7559676" cy="9158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3248">
                <a:tc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    </a:t>
                      </a:r>
                      <a:r>
                        <a:rPr lang="fr-FR" sz="24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ASIE</a:t>
                      </a:r>
                      <a:endParaRPr lang="fr-FR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 ASIE</a:t>
                      </a:r>
                      <a:endParaRPr lang="fr-FR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  ASIE</a:t>
                      </a:r>
                      <a:endParaRPr lang="fr-FR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    </a:t>
                      </a:r>
                      <a:r>
                        <a:rPr lang="fr-FR" sz="24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ASIE</a:t>
                      </a:r>
                      <a:endParaRPr lang="fr-FR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 ASIE</a:t>
                      </a:r>
                      <a:endParaRPr lang="fr-FR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  ASIE</a:t>
                      </a:r>
                      <a:endParaRPr lang="fr-FR" sz="2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ASIE - Perse</a:t>
                      </a:r>
                      <a:endParaRPr lang="fr-FR" sz="18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  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ASIE - Perse</a:t>
                      </a:r>
                      <a:endParaRPr lang="fr-FR" sz="18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  </a:t>
                      </a:r>
                      <a:r>
                        <a:rPr lang="fr-FR" sz="1800" baseline="0" dirty="0"/>
                        <a:t>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ASIE - Perse</a:t>
                      </a:r>
                      <a:endParaRPr lang="fr-FR" sz="18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ASIE - Chine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ASIE - Chine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ASIE - Chine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ASIE - Chine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ASIE - Chine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ASIE - Chine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ASIE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EUROPE</a:t>
                      </a:r>
                    </a:p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 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- Russie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ASIE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EUROPE</a:t>
                      </a:r>
                    </a:p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 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- Russie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1800" b="0" dirty="0">
                        <a:solidFill>
                          <a:srgbClr val="FFC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ASIE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EUROPE</a:t>
                      </a:r>
                    </a:p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 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- Russie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ASIE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EUROPE</a:t>
                      </a:r>
                    </a:p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 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- Russie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ASIE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EUROPE</a:t>
                      </a:r>
                    </a:p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 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- Russie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1800" b="0" dirty="0">
                        <a:solidFill>
                          <a:srgbClr val="FFC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ASIE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EUROPE</a:t>
                      </a:r>
                    </a:p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 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- Russie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ASIE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EUROPE</a:t>
                      </a:r>
                    </a:p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 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- Russie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ASIE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EUROPE</a:t>
                      </a:r>
                    </a:p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 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- Russie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1800" b="0" dirty="0">
                        <a:solidFill>
                          <a:srgbClr val="FFC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ASIE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EUROPE</a:t>
                      </a:r>
                    </a:p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 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- Russie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ASIE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EUROPE</a:t>
                      </a:r>
                    </a:p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 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- Russie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ASIE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EUROPE</a:t>
                      </a:r>
                    </a:p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 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- Russie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1800" b="0" dirty="0">
                        <a:solidFill>
                          <a:srgbClr val="FFC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ASIE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EUROPE</a:t>
                      </a:r>
                    </a:p>
                    <a:p>
                      <a:pPr algn="l"/>
                      <a:r>
                        <a:rPr lang="fr-FR" sz="1800" b="0" baseline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  </a:t>
                      </a:r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- Russie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ASIE - Inde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ASIE - Inde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ASIE - Inde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ASIE - Irak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ASIE - Irak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ASIE - Irak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ASIE -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ASIE -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ASIE -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13" name="Picture 2" descr="RÃ©sultat de recherche d'images pour &quot;chine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156" y="2256765"/>
            <a:ext cx="90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RÃ©sultat de recherche d'images pour &quot;chine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365" y="2256765"/>
            <a:ext cx="90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RÃ©sultat de recherche d'images pour &quot;chine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188" y="2256765"/>
            <a:ext cx="90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RÃ©sultat de recherche d'images pour &quot;perse drapeau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921" y="1717917"/>
            <a:ext cx="720470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RÃ©sultat de recherche d'images pour &quot;chine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156" y="2978962"/>
            <a:ext cx="90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RÃ©sultat de recherche d'images pour &quot;chine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365" y="2978962"/>
            <a:ext cx="90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RÃ©sultat de recherche d'images pour &quot;chine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188" y="2978962"/>
            <a:ext cx="90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RÃ©sultat de recherche d'images pour &quot;perse drapeau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9130" y="1717917"/>
            <a:ext cx="720470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RÃ©sultat de recherche d'images pour &quot;perse drapeau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4953" y="1717917"/>
            <a:ext cx="720470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Ã©sultat de recherche d'images pour &quot;russie drapeau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15" b="15164"/>
          <a:stretch/>
        </p:blipFill>
        <p:spPr bwMode="auto">
          <a:xfrm>
            <a:off x="1673749" y="3970743"/>
            <a:ext cx="623190" cy="432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RÃ©sultat de recherche d'images pour &quot;russie drapeau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15" b="15164"/>
          <a:stretch/>
        </p:blipFill>
        <p:spPr bwMode="auto">
          <a:xfrm>
            <a:off x="1673749" y="4747090"/>
            <a:ext cx="623190" cy="432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RÃ©sultat de recherche d'images pour &quot;russie drapeau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15" b="15164"/>
          <a:stretch/>
        </p:blipFill>
        <p:spPr bwMode="auto">
          <a:xfrm>
            <a:off x="1673749" y="5505057"/>
            <a:ext cx="623190" cy="432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RÃ©sultat de recherche d'images pour &quot;russie drapeau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15" b="15164"/>
          <a:stretch/>
        </p:blipFill>
        <p:spPr bwMode="auto">
          <a:xfrm>
            <a:off x="1673749" y="6263024"/>
            <a:ext cx="623190" cy="432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RÃ©sultat de recherche d'images pour &quot;asie continent carte noir et blanc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156" y="96177"/>
            <a:ext cx="680119" cy="586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6" descr="RÃ©sultat de recherche d'images pour &quot;asie continent carte noir et blanc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245" y="96176"/>
            <a:ext cx="680119" cy="586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6" descr="RÃ©sultat de recherche d'images pour &quot;asie continent carte noir et blanc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334" y="91822"/>
            <a:ext cx="680119" cy="586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RÃ©sultat de recherche d'images pour &quot;Inde drapeau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366" y="7020991"/>
            <a:ext cx="668573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8" descr="RÃ©sultat de recherche d'images pour &quot;Inde drapeau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438" y="7020991"/>
            <a:ext cx="668573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8" descr="RÃ©sultat de recherche d'images pour &quot;Inde drapeau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850" y="7020991"/>
            <a:ext cx="668573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RÃ©sultat de recherche d'images pour &quot;asie continent carte noir et blanc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156" y="862196"/>
            <a:ext cx="680119" cy="586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6" descr="RÃ©sultat de recherche d'images pour &quot;asie continent carte noir et blanc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245" y="862195"/>
            <a:ext cx="680119" cy="586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 descr="RÃ©sultat de recherche d'images pour &quot;asie continent carte noir et blanc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334" y="862138"/>
            <a:ext cx="680119" cy="586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RÃ©sultat de recherche d'images pour &quot;irak drapeau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5" name="Picture 6" descr="RÃ©sultat de recherche d'images pour &quot;irak drapeau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042" y="7773574"/>
            <a:ext cx="75534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RÃ©sultat de recherche d'images pour &quot;irak drapeau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9130" y="7773574"/>
            <a:ext cx="75534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6" descr="RÃ©sultat de recherche d'images pour &quot;irak drapeau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513" y="7773574"/>
            <a:ext cx="75534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RÃ©sultat de recherche d'images pour &quot;russie drapeau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15" b="15164"/>
          <a:stretch/>
        </p:blipFill>
        <p:spPr bwMode="auto">
          <a:xfrm>
            <a:off x="4210608" y="3959172"/>
            <a:ext cx="623190" cy="432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RÃ©sultat de recherche d'images pour &quot;russie drapeau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15" b="15164"/>
          <a:stretch/>
        </p:blipFill>
        <p:spPr bwMode="auto">
          <a:xfrm>
            <a:off x="4210608" y="4735519"/>
            <a:ext cx="623190" cy="432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RÃ©sultat de recherche d'images pour &quot;russie drapeau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15" b="15164"/>
          <a:stretch/>
        </p:blipFill>
        <p:spPr bwMode="auto">
          <a:xfrm>
            <a:off x="4210608" y="5493486"/>
            <a:ext cx="623190" cy="432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 descr="RÃ©sultat de recherche d'images pour &quot;russie drapeau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15" b="15164"/>
          <a:stretch/>
        </p:blipFill>
        <p:spPr bwMode="auto">
          <a:xfrm>
            <a:off x="4210608" y="6251453"/>
            <a:ext cx="623190" cy="432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RÃ©sultat de recherche d'images pour &quot;russie drapeau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15" b="15164"/>
          <a:stretch/>
        </p:blipFill>
        <p:spPr bwMode="auto">
          <a:xfrm>
            <a:off x="6761998" y="3953318"/>
            <a:ext cx="623190" cy="432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RÃ©sultat de recherche d'images pour &quot;russie drapeau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15" b="15164"/>
          <a:stretch/>
        </p:blipFill>
        <p:spPr bwMode="auto">
          <a:xfrm>
            <a:off x="6761998" y="4729665"/>
            <a:ext cx="623190" cy="432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4" descr="RÃ©sultat de recherche d'images pour &quot;russie drapeau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15" b="15164"/>
          <a:stretch/>
        </p:blipFill>
        <p:spPr bwMode="auto">
          <a:xfrm>
            <a:off x="6761998" y="5487632"/>
            <a:ext cx="623190" cy="432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RÃ©sultat de recherche d'images pour &quot;russie drapeau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15" b="15164"/>
          <a:stretch/>
        </p:blipFill>
        <p:spPr bwMode="auto">
          <a:xfrm>
            <a:off x="6761998" y="6245599"/>
            <a:ext cx="623190" cy="432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006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337065"/>
              </p:ext>
            </p:extLst>
          </p:nvPr>
        </p:nvGraphicFramePr>
        <p:xfrm>
          <a:off x="-3" y="-3"/>
          <a:ext cx="7559676" cy="6105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AFRIQUE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AFRIQUE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AFRIQUE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AFRIQUE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AFRIQUE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AFRIQUE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AFRIQUE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AFRIQUE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AFRIQUE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AFRIQUE - Kenya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AFRIQUE - Kenya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AFRIQUE - Kenya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AFRIQUE - Egypte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AFRIQUE - Egypte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AFRIQUE - Egypte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AFRIQUE - Egypte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AFRIQUE - Egypte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AFRIQUE - Egypte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AFRIQUE - Nigéria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5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AFRIQUE - Sénégal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AFRIQUE - Congo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AFRIQUE - Nigéria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AFRIQUE - Sénégal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AFRIQUE - Congo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6146" name="Picture 2" descr="RÃ©sultat de recherche d'images pour &quot;kenya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238" y="2529771"/>
            <a:ext cx="53953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RÃ©sultat de recherche d'images pour &quot;kenya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891" y="2529771"/>
            <a:ext cx="53953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RÃ©sultat de recherche d'images pour &quot;kenya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543" y="2529771"/>
            <a:ext cx="53953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RÃ©sultat de recherche d'images pour &quot;egypte drapeau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239" y="3259185"/>
            <a:ext cx="53953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RÃ©sultat de recherche d'images pour &quot;egypte drapeau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890" y="3259185"/>
            <a:ext cx="53953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RÃ©sultat de recherche d'images pour &quot;egypte drapeau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543" y="3253447"/>
            <a:ext cx="53953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RÃ©sultat de recherche d'images pour &quot;egypte drapeau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238" y="4027560"/>
            <a:ext cx="53953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RÃ©sultat de recherche d'images pour &quot;egypte drapeau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889" y="4027560"/>
            <a:ext cx="53953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RÃ©sultat de recherche d'images pour &quot;egypte drapeau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542" y="4021822"/>
            <a:ext cx="53953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associÃ©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432" y="96708"/>
            <a:ext cx="534048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Image associÃ©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392" y="96708"/>
            <a:ext cx="534048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Image associÃ©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207" y="96708"/>
            <a:ext cx="534048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Image associÃ©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432" y="821975"/>
            <a:ext cx="534048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Image associÃ©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392" y="821975"/>
            <a:ext cx="534048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Image associÃ©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207" y="821975"/>
            <a:ext cx="534048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Image associÃ©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432" y="1622682"/>
            <a:ext cx="534048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Image associÃ©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392" y="1622682"/>
            <a:ext cx="534048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Image associÃ©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207" y="1622682"/>
            <a:ext cx="534048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RÃ©sultat de recherche d'images pour &quot;nigÃ©ria drapeau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078" name="Picture 6" descr="RÃ©sultat de recherche d'images pour &quot;nigÃ©ria drapeau&quot;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15" b="17085"/>
          <a:stretch/>
        </p:blipFill>
        <p:spPr bwMode="auto">
          <a:xfrm>
            <a:off x="1741238" y="4725938"/>
            <a:ext cx="61875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RÃ©sultat de recherche d'images pour &quot;sÃ©nÃ©gal drapeau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889" y="4746834"/>
            <a:ext cx="593489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8" descr="RÃ©sultat de recherche d'images pour &quot;sÃ©nÃ©gal drapeau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529" y="5480086"/>
            <a:ext cx="593489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RÃ©sultat de recherche d'images pour &quot;nigÃ©ria drapeau&quot;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15" b="17085"/>
          <a:stretch/>
        </p:blipFill>
        <p:spPr bwMode="auto">
          <a:xfrm>
            <a:off x="1734451" y="5525349"/>
            <a:ext cx="61875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Ã©sultat de recherche d'images pour &quot;congo drapeau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0354" y="4725938"/>
            <a:ext cx="647442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RÃ©sultat de recherche d'images pour &quot;congo drapeau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0354" y="5489349"/>
            <a:ext cx="647442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8977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823436"/>
              </p:ext>
            </p:extLst>
          </p:nvPr>
        </p:nvGraphicFramePr>
        <p:xfrm>
          <a:off x="-3" y="-3"/>
          <a:ext cx="7559676" cy="1068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AMERIQUES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AMERIQUES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AMERIQUES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AMERIQUES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AMERIQUES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AMERIQUES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AMERIQUES - Canada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AMERIQUES - Canada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AMERIQUES - Canada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AMERIQUES - Canada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AMERIQUES - Canada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AMERIQUES - Canada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1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AMERIQUES - Etats-Unis </a:t>
                      </a:r>
                      <a:endParaRPr lang="fr-FR" sz="11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AMERIQUES - Etats-Unis </a:t>
                      </a:r>
                      <a:endParaRPr lang="fr-FR" sz="11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AMERIQUES - Etats-Unis </a:t>
                      </a:r>
                      <a:endParaRPr lang="fr-FR" sz="11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1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AMERIQUES - Etats-Unis </a:t>
                      </a:r>
                      <a:endParaRPr lang="fr-FR" sz="11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AMERIQUES - Etats-Unis </a:t>
                      </a:r>
                      <a:endParaRPr lang="fr-FR" sz="11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AMERIQUES - Etats-Unis </a:t>
                      </a:r>
                      <a:endParaRPr lang="fr-FR" sz="11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 AMERIQUES - Brésil</a:t>
                      </a:r>
                      <a:r>
                        <a:rPr lang="fr-FR" sz="1200" b="0" baseline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12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AMERIQUES 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AMERIQUES -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endParaRPr lang="fr-FR" sz="13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3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800" b="0" dirty="0">
                          <a:solidFill>
                            <a:srgbClr val="00B0F0"/>
                          </a:solidFill>
                          <a:latin typeface="MTF Hello Again" panose="02000500000000000000" pitchFamily="2" charset="0"/>
                        </a:rPr>
                        <a:t>ARCTIQUE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1800" b="0" dirty="0">
                          <a:solidFill>
                            <a:srgbClr val="00B0F0"/>
                          </a:solidFill>
                          <a:latin typeface="MTF Hello Again" panose="02000500000000000000" pitchFamily="2" charset="0"/>
                        </a:rPr>
                        <a:t>ARCTIQUE</a:t>
                      </a:r>
                      <a:endParaRPr lang="fr-FR" sz="18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>
                          <a:solidFill>
                            <a:srgbClr val="00B0F0"/>
                          </a:solidFill>
                          <a:latin typeface="MTF Hello Again" panose="02000500000000000000" pitchFamily="2" charset="0"/>
                        </a:rPr>
                        <a:t>   ARCTIQUE</a:t>
                      </a:r>
                      <a:endParaRPr lang="fr-FR" sz="18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800" b="0" dirty="0">
                          <a:solidFill>
                            <a:srgbClr val="00B0F0"/>
                          </a:solidFill>
                          <a:latin typeface="MTF Hello Again" panose="02000500000000000000" pitchFamily="2" charset="0"/>
                        </a:rPr>
                        <a:t>ARCTIQUE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1800" b="0" dirty="0">
                          <a:solidFill>
                            <a:srgbClr val="00B0F0"/>
                          </a:solidFill>
                          <a:latin typeface="MTF Hello Again" panose="02000500000000000000" pitchFamily="2" charset="0"/>
                        </a:rPr>
                        <a:t>ARCTIQUE</a:t>
                      </a:r>
                      <a:endParaRPr lang="fr-FR" sz="18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>
                          <a:solidFill>
                            <a:srgbClr val="00B0F0"/>
                          </a:solidFill>
                          <a:latin typeface="MTF Hello Again" panose="02000500000000000000" pitchFamily="2" charset="0"/>
                        </a:rPr>
                        <a:t>   ARCTIQUE</a:t>
                      </a:r>
                      <a:endParaRPr lang="fr-FR" sz="18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800" b="0" dirty="0">
                          <a:solidFill>
                            <a:srgbClr val="00B0F0"/>
                          </a:solidFill>
                          <a:latin typeface="MTF Hello Again" panose="02000500000000000000" pitchFamily="2" charset="0"/>
                        </a:rPr>
                        <a:t>ARCTIQUE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1800" b="0" dirty="0">
                          <a:solidFill>
                            <a:srgbClr val="00B0F0"/>
                          </a:solidFill>
                          <a:latin typeface="MTF Hello Again" panose="02000500000000000000" pitchFamily="2" charset="0"/>
                        </a:rPr>
                        <a:t>ARCTIQUE</a:t>
                      </a:r>
                      <a:endParaRPr lang="fr-FR" sz="18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>
                          <a:solidFill>
                            <a:srgbClr val="00B0F0"/>
                          </a:solidFill>
                          <a:latin typeface="MTF Hello Again" panose="02000500000000000000" pitchFamily="2" charset="0"/>
                        </a:rPr>
                        <a:t>   ARCTIQUE</a:t>
                      </a:r>
                      <a:endParaRPr lang="fr-FR" sz="18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400" b="0" dirty="0">
                          <a:solidFill>
                            <a:srgbClr val="00B0F0"/>
                          </a:solidFill>
                          <a:latin typeface="MTF Hello Again" panose="02000500000000000000" pitchFamily="2" charset="0"/>
                        </a:rPr>
                        <a:t>ARCTIQUE - Alaska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1400" b="0" dirty="0">
                          <a:solidFill>
                            <a:srgbClr val="00B0F0"/>
                          </a:solidFill>
                          <a:latin typeface="MTF Hello Again" panose="02000500000000000000" pitchFamily="2" charset="0"/>
                        </a:rPr>
                        <a:t>ARCTIQUE - Alaska</a:t>
                      </a:r>
                      <a:endParaRPr lang="fr-FR" sz="14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rgbClr val="00B0F0"/>
                          </a:solidFill>
                          <a:latin typeface="MTF Hello Again" panose="02000500000000000000" pitchFamily="2" charset="0"/>
                        </a:rPr>
                        <a:t>ARCTIQUE - Alaska</a:t>
                      </a:r>
                      <a:endParaRPr lang="fr-FR" sz="14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400" b="0" dirty="0">
                          <a:solidFill>
                            <a:srgbClr val="00B0F0"/>
                          </a:solidFill>
                          <a:latin typeface="MTF Hello Again" panose="02000500000000000000" pitchFamily="2" charset="0"/>
                        </a:rPr>
                        <a:t>ARCTIQUE - Alaska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1400" b="0" dirty="0">
                          <a:solidFill>
                            <a:srgbClr val="00B0F0"/>
                          </a:solidFill>
                          <a:latin typeface="MTF Hello Again" panose="02000500000000000000" pitchFamily="2" charset="0"/>
                        </a:rPr>
                        <a:t>ARCTIQUE - Alaska</a:t>
                      </a:r>
                      <a:endParaRPr lang="fr-FR" sz="14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rgbClr val="00B0F0"/>
                          </a:solidFill>
                          <a:latin typeface="MTF Hello Again" panose="02000500000000000000" pitchFamily="2" charset="0"/>
                        </a:rPr>
                        <a:t>ARCTIQUE - Alaska</a:t>
                      </a:r>
                      <a:endParaRPr lang="fr-FR" sz="14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endParaRPr lang="fr-FR" sz="13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3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b="0" dirty="0">
                        <a:solidFill>
                          <a:srgbClr val="FF000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7172" name="Picture 4" descr="RÃ©sultat de recherche d'images pour &quot;canada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728" y="1726877"/>
            <a:ext cx="648406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RÃ©sultat de recherche d'images pour &quot;canada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367" y="1726877"/>
            <a:ext cx="648406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RÃ©sultat de recherche d'images pour &quot;canada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7956" y="1726877"/>
            <a:ext cx="648406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RÃ©sultat de recherche d'images pour &quot;canada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728" y="2504919"/>
            <a:ext cx="648406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RÃ©sultat de recherche d'images pour &quot;canada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367" y="2504919"/>
            <a:ext cx="648406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RÃ©sultat de recherche d'images pour &quot;canada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7956" y="2504919"/>
            <a:ext cx="648406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RÃ©sultat de recherche d'images pour &quot;Ã©tats unis drapeau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728" y="3282961"/>
            <a:ext cx="68459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RÃ©sultat de recherche d'images pour &quot;Ã©tats unis drapeau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367" y="3282961"/>
            <a:ext cx="68459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RÃ©sultat de recherche d'images pour &quot;Ã©tats unis drapeau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7956" y="3282961"/>
            <a:ext cx="68459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RÃ©sultat de recherche d'images pour &quot;Ã©tats unis drapeau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728" y="4061003"/>
            <a:ext cx="68459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RÃ©sultat de recherche d'images pour &quot;Ã©tats unis drapeau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367" y="4061003"/>
            <a:ext cx="68459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RÃ©sultat de recherche d'images pour &quot;Ã©tats unis drapeau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7956" y="4061003"/>
            <a:ext cx="68459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mage associÃ©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722" y="101937"/>
            <a:ext cx="474796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RÃ©sultat de recherche d'images pour &quot;carte amÃ©rique du sud noir et blanc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488" y="101937"/>
            <a:ext cx="40454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Image associÃ©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542" y="101937"/>
            <a:ext cx="474796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RÃ©sultat de recherche d'images pour &quot;carte amÃ©rique du sud noir et blanc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308" y="101937"/>
            <a:ext cx="40454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Image associÃ©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231" y="104343"/>
            <a:ext cx="474796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RÃ©sultat de recherche d'images pour &quot;carte amÃ©rique du sud noir et blanc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997" y="104343"/>
            <a:ext cx="40454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Image associÃ©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722" y="866299"/>
            <a:ext cx="474796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RÃ©sultat de recherche d'images pour &quot;carte amÃ©rique du sud noir et blanc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488" y="866299"/>
            <a:ext cx="40454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Image associÃ©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542" y="866299"/>
            <a:ext cx="474796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RÃ©sultat de recherche d'images pour &quot;carte amÃ©rique du sud noir et blanc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308" y="866299"/>
            <a:ext cx="40454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Image associÃ©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231" y="868705"/>
            <a:ext cx="474796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RÃ©sultat de recherche d'images pour &quot;carte amÃ©rique du sud noir et blanc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997" y="868705"/>
            <a:ext cx="40454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RÃ©sultat de recherche d'images pour &quot;brÃ©sil drapeau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888" y="4750206"/>
            <a:ext cx="667149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RÃ©sultat de recherche d'images pour &quot;alaska drapeau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197" y="8587519"/>
            <a:ext cx="5139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RÃ©sultat de recherche d'images pour &quot;alaska drapeau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197" y="9365561"/>
            <a:ext cx="5139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RÃ©sultat de recherche d'images pour &quot;alaska drapeau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787" y="8587519"/>
            <a:ext cx="5139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RÃ©sultat de recherche d'images pour &quot;alaska drapeau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787" y="9365561"/>
            <a:ext cx="5139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RÃ©sultat de recherche d'images pour &quot;alaska drapeau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039" y="8587519"/>
            <a:ext cx="5139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RÃ©sultat de recherche d'images pour &quot;alaska drapeau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039" y="9365561"/>
            <a:ext cx="5139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RÃ©sultat de recherche d'images pour &quot;arctique carte noir et blanc&quot;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939" y="6178113"/>
            <a:ext cx="877158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RÃ©sultat de recherche d'images pour &quot;arctique carte noir et blanc&quot;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529" y="6178113"/>
            <a:ext cx="877158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RÃ©sultat de recherche d'images pour &quot;arctique carte noir et blanc&quot;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949" y="6178113"/>
            <a:ext cx="877158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RÃ©sultat de recherche d'images pour &quot;arctique carte noir et blanc&quot;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939" y="6912886"/>
            <a:ext cx="877158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RÃ©sultat de recherche d'images pour &quot;arctique carte noir et blanc&quot;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529" y="6912886"/>
            <a:ext cx="877158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RÃ©sultat de recherche d'images pour &quot;arctique carte noir et blanc&quot;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949" y="6912886"/>
            <a:ext cx="877158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RÃ©sultat de recherche d'images pour &quot;arctique carte noir et blanc&quot;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939" y="7750202"/>
            <a:ext cx="877158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RÃ©sultat de recherche d'images pour &quot;arctique carte noir et blanc&quot;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529" y="7750202"/>
            <a:ext cx="877158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RÃ©sultat de recherche d'images pour &quot;arctique carte noir et blanc&quot;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949" y="7750202"/>
            <a:ext cx="877158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1317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429228"/>
              </p:ext>
            </p:extLst>
          </p:nvPr>
        </p:nvGraphicFramePr>
        <p:xfrm>
          <a:off x="-3" y="-3"/>
          <a:ext cx="7559676" cy="1068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ENGLISH BOOK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ENGLISH BOOK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ENGLISH BOOK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ENGLISH BOOK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ENGLISH BOOK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ENGLISH BOOK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ENGLISH BOOK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ENGLISH BOOK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ENGLISH BOOK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ENGLISH BOOK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ENGLISH BOOK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ENGLISH BOOK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ENGLISH BOOK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ENGLISH BOOK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ENGLISH BOOK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ENGLISH BOOK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ENGLISH BOOK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ENGLISH BOOK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  HISTOIRE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HISTOIRE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HISTOIRE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  HISTOIRE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HISTOIRE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HISTOIRE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  HISTOIRE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HISTOIRE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rgbClr val="8A0000"/>
                          </a:solidFill>
                          <a:latin typeface="MTF Hello Again" panose="02000500000000000000" pitchFamily="2" charset="0"/>
                        </a:rPr>
                        <a:t>HISTOIRE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2060"/>
                          </a:solidFill>
                          <a:latin typeface="MTF Hello Again" panose="02000500000000000000" pitchFamily="2" charset="0"/>
                        </a:rPr>
                        <a:t>   PIRATES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2060"/>
                          </a:solidFill>
                          <a:latin typeface="MTF Hello Again" panose="02000500000000000000" pitchFamily="2" charset="0"/>
                        </a:rPr>
                        <a:t>   PIRATES </a:t>
                      </a:r>
                      <a:endParaRPr lang="fr-FR" sz="20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2060"/>
                          </a:solidFill>
                          <a:latin typeface="MTF Hello Again" panose="02000500000000000000" pitchFamily="2" charset="0"/>
                        </a:rPr>
                        <a:t>   PIRATES </a:t>
                      </a:r>
                      <a:endParaRPr lang="fr-FR" sz="20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2060"/>
                          </a:solidFill>
                          <a:latin typeface="MTF Hello Again" panose="02000500000000000000" pitchFamily="2" charset="0"/>
                        </a:rPr>
                        <a:t>   PIRATES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2060"/>
                          </a:solidFill>
                          <a:latin typeface="MTF Hello Again" panose="02000500000000000000" pitchFamily="2" charset="0"/>
                        </a:rPr>
                        <a:t>   PIRATES </a:t>
                      </a:r>
                      <a:endParaRPr lang="fr-FR" sz="20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2060"/>
                          </a:solidFill>
                          <a:latin typeface="MTF Hello Again" panose="02000500000000000000" pitchFamily="2" charset="0"/>
                        </a:rPr>
                        <a:t>   PIRATES </a:t>
                      </a:r>
                      <a:endParaRPr lang="fr-FR" sz="20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2060"/>
                          </a:solidFill>
                          <a:latin typeface="MTF Hello Again" panose="02000500000000000000" pitchFamily="2" charset="0"/>
                        </a:rPr>
                        <a:t>   PIRATES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2060"/>
                          </a:solidFill>
                          <a:latin typeface="MTF Hello Again" panose="02000500000000000000" pitchFamily="2" charset="0"/>
                        </a:rPr>
                        <a:t>   PIRATES </a:t>
                      </a:r>
                      <a:endParaRPr lang="fr-FR" sz="20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2060"/>
                          </a:solidFill>
                          <a:latin typeface="MTF Hello Again" panose="02000500000000000000" pitchFamily="2" charset="0"/>
                        </a:rPr>
                        <a:t>   PIRATES </a:t>
                      </a:r>
                      <a:endParaRPr lang="fr-FR" sz="20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   PRINTEMPS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  PRINTEMPS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  PRINTEMPS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   PRINTEMPS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  PRINTEMPS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  PRINTEMPS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1026" name="Picture 2" descr="RÃ©sultat de recherche d'images pour &quot;anglais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029" y="147505"/>
            <a:ext cx="740394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RÃ©sultat de recherche d'images pour &quot;anglais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029" y="923360"/>
            <a:ext cx="740394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RÃ©sultat de recherche d'images pour &quot;anglais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130" y="147505"/>
            <a:ext cx="740394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RÃ©sultat de recherche d'images pour &quot;anglais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130" y="923360"/>
            <a:ext cx="740394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RÃ©sultat de recherche d'images pour &quot;anglais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231" y="147505"/>
            <a:ext cx="740394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RÃ©sultat de recherche d'images pour &quot;anglais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231" y="923360"/>
            <a:ext cx="740394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RÃ©sultat de recherche d'images pour &quot;anglais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029" y="1732279"/>
            <a:ext cx="740394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RÃ©sultat de recherche d'images pour &quot;anglais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029" y="2508134"/>
            <a:ext cx="740394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RÃ©sultat de recherche d'images pour &quot;anglais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130" y="1732279"/>
            <a:ext cx="740394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RÃ©sultat de recherche d'images pour &quot;anglais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130" y="2508134"/>
            <a:ext cx="740394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RÃ©sultat de recherche d'images pour &quot;anglais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231" y="1732279"/>
            <a:ext cx="740394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RÃ©sultat de recherche d'images pour &quot;anglais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231" y="2508134"/>
            <a:ext cx="740394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RÃ©sultat de recherche d'images pour &quot;anglais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029" y="3193934"/>
            <a:ext cx="740394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RÃ©sultat de recherche d'images pour &quot;anglais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130" y="3193934"/>
            <a:ext cx="740394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RÃ©sultat de recherche d'images pour &quot;anglais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231" y="3193934"/>
            <a:ext cx="740394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Ã©sultat de recherche d'images pour &quot;dinosau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874" y="4614046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RÃ©sultat de recherche d'images pour &quot;dinosau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999" y="4614046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RÃ©sultat de recherche d'images pour &quot;dinosau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124" y="4614046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RÃ©sultat de recherche d'images pour &quot;dinosau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874" y="5367811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RÃ©sultat de recherche d'images pour &quot;dinosau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999" y="5367811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RÃ©sultat de recherche d'images pour &quot;dinosau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124" y="5367811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RÃ©sultat de recherche d'images pour &quot;dinosau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874" y="6121576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RÃ©sultat de recherche d'images pour &quot;dinosau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999" y="6121576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RÃ©sultat de recherche d'images pour &quot;dinosau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124" y="6121576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Ã©sultat de recherche d'images pour &quot;printemps illustration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2" t="10348" r="5104" b="8438"/>
          <a:stretch/>
        </p:blipFill>
        <p:spPr bwMode="auto">
          <a:xfrm>
            <a:off x="1433874" y="9955929"/>
            <a:ext cx="906076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2" descr="RÃ©sultat de recherche d'images pour &quot;printemps illustration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2" t="10348" r="5104" b="8438"/>
          <a:stretch/>
        </p:blipFill>
        <p:spPr bwMode="auto">
          <a:xfrm>
            <a:off x="3864961" y="9948095"/>
            <a:ext cx="906076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2" descr="RÃ©sultat de recherche d'images pour &quot;printemps illustration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2" t="10348" r="5104" b="8438"/>
          <a:stretch/>
        </p:blipFill>
        <p:spPr bwMode="auto">
          <a:xfrm>
            <a:off x="6442390" y="9955929"/>
            <a:ext cx="906076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7" descr="Image result for trésor carte illustration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50"/>
          <a:stretch>
            <a:fillRect/>
          </a:stretch>
        </p:blipFill>
        <p:spPr bwMode="auto">
          <a:xfrm>
            <a:off x="1597188" y="7697870"/>
            <a:ext cx="579447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7" descr="Image result for trésor carte illustration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50"/>
          <a:stretch>
            <a:fillRect/>
          </a:stretch>
        </p:blipFill>
        <p:spPr bwMode="auto">
          <a:xfrm>
            <a:off x="1597187" y="8448399"/>
            <a:ext cx="579447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7" descr="Image result for trésor carte illustration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50"/>
          <a:stretch>
            <a:fillRect/>
          </a:stretch>
        </p:blipFill>
        <p:spPr bwMode="auto">
          <a:xfrm>
            <a:off x="4071393" y="7660475"/>
            <a:ext cx="579447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7" descr="Image result for trésor carte illustration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50"/>
          <a:stretch>
            <a:fillRect/>
          </a:stretch>
        </p:blipFill>
        <p:spPr bwMode="auto">
          <a:xfrm>
            <a:off x="4071392" y="8411004"/>
            <a:ext cx="579447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7" descr="Image result for trésor carte illustration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50"/>
          <a:stretch>
            <a:fillRect/>
          </a:stretch>
        </p:blipFill>
        <p:spPr bwMode="auto">
          <a:xfrm>
            <a:off x="6545598" y="7665841"/>
            <a:ext cx="579447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7" descr="Image result for trésor carte illustration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50"/>
          <a:stretch>
            <a:fillRect/>
          </a:stretch>
        </p:blipFill>
        <p:spPr bwMode="auto">
          <a:xfrm>
            <a:off x="6545597" y="8416370"/>
            <a:ext cx="579447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2" descr="RÃ©sultat de recherche d'images pour &quot;anglais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634" y="3949164"/>
            <a:ext cx="740394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RÃ©sultat de recherche d'images pour &quot;anglais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2735" y="3949164"/>
            <a:ext cx="740394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RÃ©sultat de recherche d'images pour &quot;anglais drapeau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836" y="3949164"/>
            <a:ext cx="740394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7" descr="Image result for trésor carte illustration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50"/>
          <a:stretch>
            <a:fillRect/>
          </a:stretch>
        </p:blipFill>
        <p:spPr bwMode="auto">
          <a:xfrm>
            <a:off x="1574427" y="6939048"/>
            <a:ext cx="579447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Picture 7" descr="Image result for trésor carte illustration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50"/>
          <a:stretch>
            <a:fillRect/>
          </a:stretch>
        </p:blipFill>
        <p:spPr bwMode="auto">
          <a:xfrm>
            <a:off x="4048632" y="6901653"/>
            <a:ext cx="579447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7" descr="Image result for trésor carte illustration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50"/>
          <a:stretch>
            <a:fillRect/>
          </a:stretch>
        </p:blipFill>
        <p:spPr bwMode="auto">
          <a:xfrm>
            <a:off x="6522837" y="6907019"/>
            <a:ext cx="579447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12" descr="RÃ©sultat de recherche d'images pour &quot;printemps illustration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2" t="10348" r="5104" b="8438"/>
          <a:stretch/>
        </p:blipFill>
        <p:spPr bwMode="auto">
          <a:xfrm>
            <a:off x="1433874" y="9256450"/>
            <a:ext cx="906076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12" descr="RÃ©sultat de recherche d'images pour &quot;printemps illustration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2" t="10348" r="5104" b="8438"/>
          <a:stretch/>
        </p:blipFill>
        <p:spPr bwMode="auto">
          <a:xfrm>
            <a:off x="3864961" y="9248616"/>
            <a:ext cx="906076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12" descr="RÃ©sultat de recherche d'images pour &quot;printemps illustration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2" t="10348" r="5104" b="8438"/>
          <a:stretch/>
        </p:blipFill>
        <p:spPr bwMode="auto">
          <a:xfrm>
            <a:off x="6442390" y="9256450"/>
            <a:ext cx="906076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4287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832436"/>
              </p:ext>
            </p:extLst>
          </p:nvPr>
        </p:nvGraphicFramePr>
        <p:xfrm>
          <a:off x="-3" y="-3"/>
          <a:ext cx="7559676" cy="1068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 ECOLE</a:t>
                      </a:r>
                      <a:endParaRPr lang="fr-FR" sz="28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  ECOLE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 ECOLE</a:t>
                      </a:r>
                      <a:endParaRPr lang="fr-FR" sz="28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 ECOLE</a:t>
                      </a:r>
                      <a:endParaRPr lang="fr-FR" sz="28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  ECOLE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 ECOLE</a:t>
                      </a:r>
                      <a:endParaRPr lang="fr-FR" sz="28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 ECOLE</a:t>
                      </a:r>
                      <a:endParaRPr lang="fr-FR" sz="28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  ECOLE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 ECOLE</a:t>
                      </a:r>
                      <a:endParaRPr lang="fr-FR" sz="28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 ECOLE</a:t>
                      </a:r>
                      <a:endParaRPr lang="fr-FR" sz="28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  ECOLE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   ECOLE</a:t>
                      </a:r>
                      <a:endParaRPr lang="fr-FR" sz="28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AUTOMNE</a:t>
                      </a:r>
                      <a:endParaRPr lang="fr-FR" sz="2400" b="0" dirty="0">
                        <a:solidFill>
                          <a:schemeClr val="accent2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AUTOMNE</a:t>
                      </a:r>
                      <a:endParaRPr lang="fr-FR" sz="2400" b="0" dirty="0">
                        <a:solidFill>
                          <a:schemeClr val="accent2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AUTOMNE</a:t>
                      </a:r>
                      <a:endParaRPr lang="fr-FR" sz="2400" b="0" dirty="0">
                        <a:solidFill>
                          <a:schemeClr val="accent2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AUTOMNE</a:t>
                      </a:r>
                      <a:endParaRPr lang="fr-FR" sz="2400" b="0" dirty="0">
                        <a:solidFill>
                          <a:schemeClr val="accent2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AUTOMNE</a:t>
                      </a:r>
                      <a:endParaRPr lang="fr-FR" sz="2400" b="0" dirty="0">
                        <a:solidFill>
                          <a:schemeClr val="accent2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AUTOMNE</a:t>
                      </a:r>
                      <a:endParaRPr lang="fr-FR" sz="2400" b="0" dirty="0">
                        <a:solidFill>
                          <a:schemeClr val="accent2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MONSTRES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200" b="0" baseline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SORCIERES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MONSTRES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200" b="0" baseline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SORCIERES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MONSTRES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200" b="0" baseline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SORCIERES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MONSTRES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200" b="0" baseline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SORCIERES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MONSTRES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200" b="0" baseline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SORCIERES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MONSTRES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200" b="0" baseline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SORCIERES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MONSTRES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200" b="0" baseline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SORCIERES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MONSTRES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200" b="0" baseline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SORCIERES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MONSTRES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200" b="0" baseline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SORCIERES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MONSTRES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200" b="0" baseline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SORCIERES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MONSTRES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200" b="0" baseline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SORCIERES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MONSTRES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200" b="0" baseline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SORCIERES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MONSTRES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200" b="0" baseline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SORCIERES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MONSTRES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200" b="0" baseline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SORCIERES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MONSTRES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200" b="0" baseline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SORCIERES</a:t>
                      </a: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2000" b="0" baseline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20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NOËL</a:t>
                      </a:r>
                      <a:endParaRPr lang="fr-FR" sz="20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20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NOËL</a:t>
                      </a:r>
                      <a:endParaRPr lang="fr-FR" sz="20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20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NOËL</a:t>
                      </a:r>
                      <a:endParaRPr lang="fr-FR" sz="20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0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NOËL  </a:t>
                      </a:r>
                      <a:r>
                        <a:rPr lang="fr-FR" sz="20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20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NOËL  </a:t>
                      </a:r>
                      <a:r>
                        <a:rPr lang="fr-FR" sz="20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20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NOËL  </a:t>
                      </a:r>
                      <a:r>
                        <a:rPr lang="fr-FR" sz="2000" b="0" dirty="0">
                          <a:solidFill>
                            <a:srgbClr val="7030A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r>
                        <a:rPr lang="fr-FR" sz="20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NOËL</a:t>
                      </a:r>
                      <a:endParaRPr lang="fr-FR" sz="20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20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NOËL</a:t>
                      </a:r>
                      <a:endParaRPr lang="fr-FR" sz="20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2000" b="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NOËL</a:t>
                      </a:r>
                      <a:endParaRPr lang="fr-FR" sz="20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2054" name="Picture 6" descr="RÃ©sultat de recherche d'images pour &quot;rentrÃ©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159" y="81479"/>
            <a:ext cx="872447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RÃ©sultat de recherche d'images pour &quot;rentrÃ©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067" y="795462"/>
            <a:ext cx="872447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RÃ©sultat de recherche d'images pour &quot;rentrÃ©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457" y="81479"/>
            <a:ext cx="872447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RÃ©sultat de recherche d'images pour &quot;rentrÃ©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365" y="810961"/>
            <a:ext cx="872447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RÃ©sultat de recherche d'images pour &quot;rentrÃ©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723" y="81479"/>
            <a:ext cx="872447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RÃ©sultat de recherche d'images pour &quot;rentrÃ©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631" y="810961"/>
            <a:ext cx="872447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automne illustration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727" y="3122838"/>
            <a:ext cx="80387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Image result for automne illustration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727" y="3850003"/>
            <a:ext cx="80387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Image result for automne illustration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555" y="3122838"/>
            <a:ext cx="80387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Image result for automne illustration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555" y="3850003"/>
            <a:ext cx="80387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Image result for automne illustration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383" y="3122838"/>
            <a:ext cx="80387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Image result for automne illustration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383" y="3850003"/>
            <a:ext cx="80387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6" descr="RÃ©sultat de recherche d'images pour &quot;rentrÃ©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067" y="1621925"/>
            <a:ext cx="872447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RÃ©sultat de recherche d'images pour &quot;rentrÃ©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365" y="1621925"/>
            <a:ext cx="872447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RÃ©sultat de recherche d'images pour &quot;rentrÃ©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631" y="1621925"/>
            <a:ext cx="872447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Image result for cute halloween illustrations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96"/>
          <a:stretch>
            <a:fillRect/>
          </a:stretch>
        </p:blipFill>
        <p:spPr bwMode="auto">
          <a:xfrm>
            <a:off x="1179302" y="5354449"/>
            <a:ext cx="123272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 descr="Image result for cute halloween illustrations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96"/>
          <a:stretch>
            <a:fillRect/>
          </a:stretch>
        </p:blipFill>
        <p:spPr bwMode="auto">
          <a:xfrm>
            <a:off x="3692130" y="5354449"/>
            <a:ext cx="123272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 descr="Image result for cute halloween illustrations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96"/>
          <a:stretch>
            <a:fillRect/>
          </a:stretch>
        </p:blipFill>
        <p:spPr bwMode="auto">
          <a:xfrm>
            <a:off x="6204958" y="5354449"/>
            <a:ext cx="123272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" descr="Image result for cute halloween illustrations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96"/>
          <a:stretch>
            <a:fillRect/>
          </a:stretch>
        </p:blipFill>
        <p:spPr bwMode="auto">
          <a:xfrm>
            <a:off x="1179302" y="6135362"/>
            <a:ext cx="123272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" descr="Image result for cute halloween illustrations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96"/>
          <a:stretch>
            <a:fillRect/>
          </a:stretch>
        </p:blipFill>
        <p:spPr bwMode="auto">
          <a:xfrm>
            <a:off x="3692130" y="6135362"/>
            <a:ext cx="123272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" descr="Image result for cute halloween illustrations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96"/>
          <a:stretch>
            <a:fillRect/>
          </a:stretch>
        </p:blipFill>
        <p:spPr bwMode="auto">
          <a:xfrm>
            <a:off x="6204958" y="6135362"/>
            <a:ext cx="123272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" descr="Image result for cute halloween illustrations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96"/>
          <a:stretch>
            <a:fillRect/>
          </a:stretch>
        </p:blipFill>
        <p:spPr bwMode="auto">
          <a:xfrm>
            <a:off x="1179302" y="6893679"/>
            <a:ext cx="123272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 descr="Image result for cute halloween illustrations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96"/>
          <a:stretch>
            <a:fillRect/>
          </a:stretch>
        </p:blipFill>
        <p:spPr bwMode="auto">
          <a:xfrm>
            <a:off x="3692130" y="6893679"/>
            <a:ext cx="123272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 descr="Image result for cute halloween illustrations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96"/>
          <a:stretch>
            <a:fillRect/>
          </a:stretch>
        </p:blipFill>
        <p:spPr bwMode="auto">
          <a:xfrm>
            <a:off x="6204958" y="6893679"/>
            <a:ext cx="123272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 descr="Image result for Père Noël illustrations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811" y="8438973"/>
            <a:ext cx="611524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" descr="Image result for Père Noël illustrations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733" y="8438973"/>
            <a:ext cx="611524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3" descr="Image result for Père Noël illustrations"/>
          <p:cNvPicPr>
            <a:picLocks noChangeAspect="1" noChangeArrowheads="1"/>
          </p:cNvPicPr>
          <p:nvPr/>
        </p:nvPicPr>
        <p:blipFill>
          <a:blip r:embed="rId9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723" y="8420973"/>
            <a:ext cx="643709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 descr="Image result for Père Noël illustrations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811" y="9220221"/>
            <a:ext cx="611524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3" descr="Image result for Père Noël illustrations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733" y="9220221"/>
            <a:ext cx="611524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" descr="Image result for Père Noël illustrations"/>
          <p:cNvPicPr>
            <a:picLocks noChangeAspect="1" noChangeArrowheads="1"/>
          </p:cNvPicPr>
          <p:nvPr/>
        </p:nvPicPr>
        <p:blipFill>
          <a:blip r:embed="rId9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723" y="9184221"/>
            <a:ext cx="643709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3" descr="Image result for Père Noël illustrations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811" y="9966267"/>
            <a:ext cx="611524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3" descr="Image result for Père Noël illustrations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733" y="9966267"/>
            <a:ext cx="611524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" descr="Image result for Père Noël illustrations"/>
          <p:cNvPicPr>
            <a:picLocks noChangeAspect="1" noChangeArrowheads="1"/>
          </p:cNvPicPr>
          <p:nvPr/>
        </p:nvPicPr>
        <p:blipFill>
          <a:blip r:embed="rId9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723" y="9948267"/>
            <a:ext cx="643709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6" descr="RÃ©sultat de recherche d'images pour &quot;rentrÃ©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067" y="2436521"/>
            <a:ext cx="872447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RÃ©sultat de recherche d'images pour &quot;rentrÃ©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365" y="2436521"/>
            <a:ext cx="872447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RÃ©sultat de recherche d'images pour &quot;rentrÃ©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631" y="2436521"/>
            <a:ext cx="872447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Image result for cute halloween illustrations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96"/>
          <a:stretch>
            <a:fillRect/>
          </a:stretch>
        </p:blipFill>
        <p:spPr bwMode="auto">
          <a:xfrm>
            <a:off x="1179302" y="4581274"/>
            <a:ext cx="123272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2" descr="Image result for cute halloween illustrations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96"/>
          <a:stretch>
            <a:fillRect/>
          </a:stretch>
        </p:blipFill>
        <p:spPr bwMode="auto">
          <a:xfrm>
            <a:off x="3692130" y="4581274"/>
            <a:ext cx="123272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2" descr="Image result for cute halloween illustrations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96"/>
          <a:stretch>
            <a:fillRect/>
          </a:stretch>
        </p:blipFill>
        <p:spPr bwMode="auto">
          <a:xfrm>
            <a:off x="6204958" y="4581274"/>
            <a:ext cx="123272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2" descr="Image result for cute halloween illustrations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96"/>
          <a:stretch>
            <a:fillRect/>
          </a:stretch>
        </p:blipFill>
        <p:spPr bwMode="auto">
          <a:xfrm>
            <a:off x="1179302" y="7629798"/>
            <a:ext cx="123272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2" descr="Image result for cute halloween illustrations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96"/>
          <a:stretch>
            <a:fillRect/>
          </a:stretch>
        </p:blipFill>
        <p:spPr bwMode="auto">
          <a:xfrm>
            <a:off x="3692130" y="7629798"/>
            <a:ext cx="123272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2" descr="Image result for cute halloween illustrations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96"/>
          <a:stretch>
            <a:fillRect/>
          </a:stretch>
        </p:blipFill>
        <p:spPr bwMode="auto">
          <a:xfrm>
            <a:off x="6204958" y="7629798"/>
            <a:ext cx="123272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9717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060933"/>
              </p:ext>
            </p:extLst>
          </p:nvPr>
        </p:nvGraphicFramePr>
        <p:xfrm>
          <a:off x="-3" y="-3"/>
          <a:ext cx="7559676" cy="1068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4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HIVER</a:t>
                      </a:r>
                      <a:endParaRPr lang="fr-FR" sz="2800" b="0" dirty="0">
                        <a:solidFill>
                          <a:srgbClr val="0070C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4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HIVER</a:t>
                      </a:r>
                      <a:endParaRPr lang="fr-FR" sz="2800" b="0" dirty="0">
                        <a:solidFill>
                          <a:srgbClr val="0070C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4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HIVER</a:t>
                      </a:r>
                      <a:endParaRPr lang="fr-FR" sz="2800" b="0" dirty="0">
                        <a:solidFill>
                          <a:srgbClr val="0070C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4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HIVER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4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HIVER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4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HIVER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4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HIVER</a:t>
                      </a:r>
                      <a:endParaRPr lang="fr-FR" sz="2800" b="0" dirty="0">
                        <a:solidFill>
                          <a:srgbClr val="0070C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4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HIVER</a:t>
                      </a:r>
                      <a:endParaRPr lang="fr-FR" sz="2800" b="0" dirty="0">
                        <a:solidFill>
                          <a:srgbClr val="0070C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24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HIVER</a:t>
                      </a:r>
                      <a:endParaRPr lang="fr-FR" sz="2800" b="0" dirty="0">
                        <a:solidFill>
                          <a:srgbClr val="0070C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   VEGETAUX</a:t>
                      </a:r>
                      <a:r>
                        <a:rPr lang="fr-FR" sz="1800" b="0" baseline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1800" b="0" dirty="0">
                        <a:solidFill>
                          <a:srgbClr val="92D05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baseline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VEGETAUX</a:t>
                      </a:r>
                      <a:r>
                        <a:rPr lang="fr-FR" sz="1800" b="0" baseline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1800" b="0" dirty="0">
                        <a:solidFill>
                          <a:schemeClr val="accent2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  VEGETAUX</a:t>
                      </a:r>
                      <a:r>
                        <a:rPr lang="fr-FR" sz="1800" b="0" baseline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1800" b="0" dirty="0">
                        <a:solidFill>
                          <a:srgbClr val="92D05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   VEGETAUX</a:t>
                      </a:r>
                      <a:r>
                        <a:rPr lang="fr-FR" sz="1800" b="0" baseline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1800" b="0" dirty="0">
                        <a:solidFill>
                          <a:srgbClr val="92D05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baseline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VEGETAUX</a:t>
                      </a:r>
                      <a:r>
                        <a:rPr lang="fr-FR" sz="1800" b="0" baseline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1800" b="0" dirty="0">
                        <a:solidFill>
                          <a:schemeClr val="accent2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  VEGETAUX</a:t>
                      </a:r>
                      <a:r>
                        <a:rPr lang="fr-FR" sz="1800" b="0" baseline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1800" b="0" dirty="0">
                        <a:solidFill>
                          <a:srgbClr val="92D05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   VEGETAUX</a:t>
                      </a:r>
                      <a:r>
                        <a:rPr lang="fr-FR" sz="1800" b="0" baseline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1800" b="0" dirty="0">
                        <a:solidFill>
                          <a:srgbClr val="92D05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baseline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VEGETAUX</a:t>
                      </a:r>
                      <a:r>
                        <a:rPr lang="fr-FR" sz="1800" b="0" baseline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1800" b="0" dirty="0">
                        <a:solidFill>
                          <a:schemeClr val="accent2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  VEGETAUX</a:t>
                      </a:r>
                      <a:r>
                        <a:rPr lang="fr-FR" sz="1800" b="0" baseline="0" dirty="0">
                          <a:solidFill>
                            <a:srgbClr val="92D050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1800" b="0" dirty="0">
                        <a:solidFill>
                          <a:srgbClr val="92D05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ANIMAUX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ANIMAUX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ANIMAUX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ANIMAUX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ANIMAUX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ANIMAUX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ANIMAUX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ANIMAUX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ANIMAUX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ANIMAUX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ANIMAUX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ANIMAUX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ANIMAUX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ANIMAUX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 </a:t>
                      </a:r>
                      <a:r>
                        <a:rPr lang="fr-FR" sz="14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ANIMAUX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ETE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2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ETE</a:t>
                      </a:r>
                      <a:endParaRPr lang="fr-FR" sz="2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2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ETE</a:t>
                      </a:r>
                      <a:endParaRPr lang="fr-FR" sz="2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ETE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2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ETE</a:t>
                      </a:r>
                      <a:endParaRPr lang="fr-FR" sz="2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2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ETE</a:t>
                      </a:r>
                      <a:endParaRPr lang="fr-FR" sz="2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   ETE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2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ETE</a:t>
                      </a:r>
                      <a:endParaRPr lang="fr-FR" sz="2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   </a:t>
                      </a:r>
                      <a:r>
                        <a:rPr lang="fr-FR" sz="2800" b="0" dirty="0">
                          <a:solidFill>
                            <a:srgbClr val="FFC000"/>
                          </a:solidFill>
                          <a:latin typeface="MTF Hello Again" panose="02000500000000000000" pitchFamily="2" charset="0"/>
                        </a:rPr>
                        <a:t> ETE</a:t>
                      </a:r>
                      <a:endParaRPr lang="fr-FR" sz="2800" b="0" dirty="0">
                        <a:solidFill>
                          <a:srgbClr val="7030A0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10242" name="Picture 2" descr="Image result for nei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335" y="65713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" descr="Image result for nei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335" y="817936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" descr="Image result for nei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573" y="1575812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2" descr="Image result for nei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555" y="70770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2" descr="Image result for nei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555" y="822993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2" descr="Image result for nei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793" y="1580869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2" descr="Image result for nei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383" y="65713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2" descr="Image result for nei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383" y="817936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2" descr="Image result for nei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621" y="1575812"/>
            <a:ext cx="64800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 descr="Image result for arbr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" t="5629" r="7988"/>
          <a:stretch>
            <a:fillRect/>
          </a:stretch>
        </p:blipFill>
        <p:spPr bwMode="auto">
          <a:xfrm>
            <a:off x="1562481" y="3099907"/>
            <a:ext cx="63512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3" descr="Image result for arbr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" t="5629" r="7988"/>
          <a:stretch>
            <a:fillRect/>
          </a:stretch>
        </p:blipFill>
        <p:spPr bwMode="auto">
          <a:xfrm>
            <a:off x="1565598" y="3853093"/>
            <a:ext cx="63512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3" descr="Image result for arbr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" t="5629" r="7988"/>
          <a:stretch>
            <a:fillRect/>
          </a:stretch>
        </p:blipFill>
        <p:spPr bwMode="auto">
          <a:xfrm>
            <a:off x="4097134" y="3099907"/>
            <a:ext cx="63512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3" descr="Image result for arbr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" t="5629" r="7988"/>
          <a:stretch>
            <a:fillRect/>
          </a:stretch>
        </p:blipFill>
        <p:spPr bwMode="auto">
          <a:xfrm>
            <a:off x="4100251" y="3853093"/>
            <a:ext cx="63512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3" descr="Image result for arbr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" t="5629" r="7988"/>
          <a:stretch>
            <a:fillRect/>
          </a:stretch>
        </p:blipFill>
        <p:spPr bwMode="auto">
          <a:xfrm>
            <a:off x="6610111" y="3085911"/>
            <a:ext cx="63512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3" descr="Image result for arbr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" t="5629" r="7988"/>
          <a:stretch>
            <a:fillRect/>
          </a:stretch>
        </p:blipFill>
        <p:spPr bwMode="auto">
          <a:xfrm>
            <a:off x="6613228" y="3839097"/>
            <a:ext cx="63512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RÃ©sultat de recherche d'images pour &quot;animal illustration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372" y="5390114"/>
            <a:ext cx="993925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" descr="RÃ©sultat de recherche d'images pour &quot;animal illustration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372" y="6135362"/>
            <a:ext cx="993925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5" descr="RÃ©sultat de recherche d'images pour &quot;animal illustration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371" y="6914209"/>
            <a:ext cx="993925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5" descr="RÃ©sultat de recherche d'images pour &quot;animal illustration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766" y="5408873"/>
            <a:ext cx="993925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5" descr="RÃ©sultat de recherche d'images pour &quot;animal illustration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766" y="6154121"/>
            <a:ext cx="993925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5" descr="RÃ©sultat de recherche d'images pour &quot;animal illustration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765" y="6932968"/>
            <a:ext cx="993925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5" descr="RÃ©sultat de recherche d'images pour &quot;animal illustration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655" y="5408873"/>
            <a:ext cx="993925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5" descr="RÃ©sultat de recherche d'images pour &quot;animal illustration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655" y="6154121"/>
            <a:ext cx="993925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5" descr="RÃ©sultat de recherche d'images pour &quot;animal illustration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654" y="6932968"/>
            <a:ext cx="993925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Image result for valise illustration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08"/>
          <a:stretch>
            <a:fillRect/>
          </a:stretch>
        </p:blipFill>
        <p:spPr bwMode="auto">
          <a:xfrm>
            <a:off x="1390816" y="8470696"/>
            <a:ext cx="69451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6" descr="Image result for valise illustration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08"/>
          <a:stretch>
            <a:fillRect/>
          </a:stretch>
        </p:blipFill>
        <p:spPr bwMode="auto">
          <a:xfrm>
            <a:off x="1414073" y="9241714"/>
            <a:ext cx="69451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6" descr="Image result for valise illustration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08"/>
          <a:stretch>
            <a:fillRect/>
          </a:stretch>
        </p:blipFill>
        <p:spPr bwMode="auto">
          <a:xfrm>
            <a:off x="3860036" y="8438010"/>
            <a:ext cx="69451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6" descr="Image result for valise illustration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08"/>
          <a:stretch>
            <a:fillRect/>
          </a:stretch>
        </p:blipFill>
        <p:spPr bwMode="auto">
          <a:xfrm>
            <a:off x="3883293" y="9209028"/>
            <a:ext cx="69451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6" descr="Image result for valise illustration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08"/>
          <a:stretch>
            <a:fillRect/>
          </a:stretch>
        </p:blipFill>
        <p:spPr bwMode="auto">
          <a:xfrm>
            <a:off x="6391102" y="8438010"/>
            <a:ext cx="69451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Picture 6" descr="Image result for valise illustration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08"/>
          <a:stretch>
            <a:fillRect/>
          </a:stretch>
        </p:blipFill>
        <p:spPr bwMode="auto">
          <a:xfrm>
            <a:off x="6414359" y="9209028"/>
            <a:ext cx="69451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 descr="Image result for arbr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" t="5629" r="7988"/>
          <a:stretch>
            <a:fillRect/>
          </a:stretch>
        </p:blipFill>
        <p:spPr bwMode="auto">
          <a:xfrm>
            <a:off x="1536824" y="2401620"/>
            <a:ext cx="63512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3" descr="Image result for arbr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" t="5629" r="7988"/>
          <a:stretch>
            <a:fillRect/>
          </a:stretch>
        </p:blipFill>
        <p:spPr bwMode="auto">
          <a:xfrm>
            <a:off x="4071477" y="2401620"/>
            <a:ext cx="63512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" descr="Image result for arbr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" t="5629" r="7988"/>
          <a:stretch>
            <a:fillRect/>
          </a:stretch>
        </p:blipFill>
        <p:spPr bwMode="auto">
          <a:xfrm>
            <a:off x="6584454" y="2387624"/>
            <a:ext cx="635125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5" descr="RÃ©sultat de recherche d'images pour &quot;animal illustration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371" y="4654229"/>
            <a:ext cx="993925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5" descr="RÃ©sultat de recherche d'images pour &quot;animal illustration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765" y="4672988"/>
            <a:ext cx="993925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5" descr="RÃ©sultat de recherche d'images pour &quot;animal illustration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654" y="4672988"/>
            <a:ext cx="993925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5" descr="RÃ©sultat de recherche d'images pour &quot;animal illustration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371" y="7674427"/>
            <a:ext cx="993925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5" descr="RÃ©sultat de recherche d'images pour &quot;animal illustration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765" y="7693186"/>
            <a:ext cx="993925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5" descr="RÃ©sultat de recherche d'images pour &quot;animal illustration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654" y="7693186"/>
            <a:ext cx="993925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6" descr="Image result for valise illustration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08"/>
          <a:stretch>
            <a:fillRect/>
          </a:stretch>
        </p:blipFill>
        <p:spPr bwMode="auto">
          <a:xfrm>
            <a:off x="1372578" y="9947248"/>
            <a:ext cx="69451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6" descr="Image result for valise illustration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08"/>
          <a:stretch>
            <a:fillRect/>
          </a:stretch>
        </p:blipFill>
        <p:spPr bwMode="auto">
          <a:xfrm>
            <a:off x="3841798" y="9914562"/>
            <a:ext cx="69451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Picture 6" descr="Image result for valise illustration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08"/>
          <a:stretch>
            <a:fillRect/>
          </a:stretch>
        </p:blipFill>
        <p:spPr bwMode="auto">
          <a:xfrm>
            <a:off x="6372864" y="9914562"/>
            <a:ext cx="694519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2969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643799"/>
              </p:ext>
            </p:extLst>
          </p:nvPr>
        </p:nvGraphicFramePr>
        <p:xfrm>
          <a:off x="-3" y="-3"/>
          <a:ext cx="7559676" cy="1068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baseline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baseline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baseline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baseline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baseline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baseline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baseline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baseline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baseline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ROMANS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FF0066"/>
                          </a:solidFill>
                          <a:latin typeface="MTF Hello Again" panose="02000500000000000000" pitchFamily="2" charset="0"/>
                        </a:rPr>
                        <a:t>   NOUVELLES</a:t>
                      </a:r>
                      <a:r>
                        <a:rPr lang="fr-FR" sz="2000" b="0" baseline="0" dirty="0">
                          <a:solidFill>
                            <a:srgbClr val="FF0066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2000" b="0" dirty="0">
                        <a:solidFill>
                          <a:srgbClr val="FF0066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FF0066"/>
                          </a:solidFill>
                          <a:latin typeface="MTF Hello Again" panose="02000500000000000000" pitchFamily="2" charset="0"/>
                        </a:rPr>
                        <a:t>   NOUVELLES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FF0066"/>
                          </a:solidFill>
                          <a:latin typeface="MTF Hello Again" panose="02000500000000000000" pitchFamily="2" charset="0"/>
                        </a:rPr>
                        <a:t>   NOUVELLES</a:t>
                      </a:r>
                      <a:r>
                        <a:rPr lang="fr-FR" sz="2000" b="0" baseline="0" dirty="0">
                          <a:solidFill>
                            <a:srgbClr val="FF0066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2000" b="0" dirty="0">
                        <a:solidFill>
                          <a:srgbClr val="FF0066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FF0066"/>
                          </a:solidFill>
                          <a:latin typeface="MTF Hello Again" panose="02000500000000000000" pitchFamily="2" charset="0"/>
                        </a:rPr>
                        <a:t>   NOUVELLES</a:t>
                      </a:r>
                      <a:r>
                        <a:rPr lang="fr-FR" sz="2000" b="0" baseline="0" dirty="0">
                          <a:solidFill>
                            <a:srgbClr val="FF0066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2000" b="0" dirty="0">
                        <a:solidFill>
                          <a:srgbClr val="FF0066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FF0066"/>
                          </a:solidFill>
                          <a:latin typeface="MTF Hello Again" panose="02000500000000000000" pitchFamily="2" charset="0"/>
                        </a:rPr>
                        <a:t>   NOUVELLES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rgbClr val="FF0066"/>
                          </a:solidFill>
                          <a:latin typeface="MTF Hello Again" panose="02000500000000000000" pitchFamily="2" charset="0"/>
                        </a:rPr>
                        <a:t>   NOUVELLES</a:t>
                      </a:r>
                      <a:r>
                        <a:rPr lang="fr-FR" sz="2000" b="0" baseline="0" dirty="0">
                          <a:solidFill>
                            <a:srgbClr val="FF0066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endParaRPr lang="fr-FR" sz="2000" b="0" dirty="0">
                        <a:solidFill>
                          <a:srgbClr val="FF0066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théâtre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4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théâtre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0" baseline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</a:t>
                      </a:r>
                      <a:r>
                        <a:rPr lang="fr-FR" sz="24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théâtre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   Contes</a:t>
                      </a:r>
                      <a:r>
                        <a:rPr lang="fr-FR" sz="20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20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  et fables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    Contes</a:t>
                      </a:r>
                      <a:r>
                        <a:rPr lang="fr-FR" sz="20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20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  et fables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    </a:t>
                      </a:r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Contes</a:t>
                      </a:r>
                      <a:r>
                        <a:rPr lang="fr-FR" sz="20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20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  et fables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   Contes</a:t>
                      </a:r>
                      <a:r>
                        <a:rPr lang="fr-FR" sz="20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20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  et fables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    Contes</a:t>
                      </a:r>
                      <a:r>
                        <a:rPr lang="fr-FR" sz="20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20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  et fables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    </a:t>
                      </a:r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Contes</a:t>
                      </a:r>
                      <a:r>
                        <a:rPr lang="fr-FR" sz="20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2000" b="0" baseline="0" dirty="0">
                          <a:solidFill>
                            <a:schemeClr val="tx1"/>
                          </a:solidFill>
                          <a:latin typeface="MTF Hello Again" panose="02000500000000000000" pitchFamily="2" charset="0"/>
                        </a:rPr>
                        <a:t>    et fables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1026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986" y="127889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260" y="127889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645" y="127889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986" y="905931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260" y="905931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645" y="905931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986" y="1683973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260" y="1683973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645" y="1683973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986" y="2462015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260" y="2462015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645" y="2462015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986" y="3155836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260" y="3155836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645" y="3155836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986" y="3933878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260" y="3933878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645" y="3933878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986" y="4711920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260" y="4711920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645" y="4711920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986" y="5489962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260" y="5489962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645" y="5489962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986" y="6268004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260" y="6268004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2" descr="RÃ©sultat de recherche d'images pour &quot;enfant qui lit un livre illustr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645" y="6268004"/>
            <a:ext cx="9702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RÃ©sultat de recherche d'images pour &quot;enfant lectu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123" y="6915012"/>
            <a:ext cx="704063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RÃ©sultat de recherche d'images pour &quot;enfant lectu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319" y="6905721"/>
            <a:ext cx="704063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RÃ©sultat de recherche d'images pour &quot;enfant lectu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515" y="6905721"/>
            <a:ext cx="704063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RÃ©sultat de recherche d'images pour &quot;enfant lectu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123" y="7670926"/>
            <a:ext cx="704063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RÃ©sultat de recherche d'images pour &quot;enfant lectu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319" y="7661635"/>
            <a:ext cx="704063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RÃ©sultat de recherche d'images pour &quot;enfant lecture illustration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515" y="7661635"/>
            <a:ext cx="704063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Ã©sultat de recherche d'images pour &quot;thÃ©Ã¢tre enfant illustration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820" y="8471096"/>
            <a:ext cx="641584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6" descr="RÃ©sultat de recherche d'images pour &quot;thÃ©Ã¢tre enfant illustration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568" y="8461805"/>
            <a:ext cx="641584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6" descr="RÃ©sultat de recherche d'images pour &quot;thÃ©Ã¢tre enfant illustration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698" y="8461805"/>
            <a:ext cx="641584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Ã©sultat de recherche d'images pour &quot;corbeau et renard illustration&quot;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43" t="6223" r="15680" b="6582"/>
          <a:stretch/>
        </p:blipFill>
        <p:spPr bwMode="auto">
          <a:xfrm>
            <a:off x="1334029" y="9214197"/>
            <a:ext cx="997165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8" descr="RÃ©sultat de recherche d'images pour &quot;corbeau et renard illustration&quot;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43" t="6223" r="15680" b="6582"/>
          <a:stretch/>
        </p:blipFill>
        <p:spPr bwMode="auto">
          <a:xfrm>
            <a:off x="3872556" y="9209552"/>
            <a:ext cx="997165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8" descr="RÃ©sultat de recherche d'images pour &quot;corbeau et renard illustration&quot;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43" t="6223" r="15680" b="6582"/>
          <a:stretch/>
        </p:blipFill>
        <p:spPr bwMode="auto">
          <a:xfrm>
            <a:off x="6351680" y="9209552"/>
            <a:ext cx="997165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8" descr="RÃ©sultat de recherche d'images pour &quot;corbeau et renard illustration&quot;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43" t="6223" r="15680" b="6582"/>
          <a:stretch/>
        </p:blipFill>
        <p:spPr bwMode="auto">
          <a:xfrm>
            <a:off x="1334029" y="9974756"/>
            <a:ext cx="997165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8" descr="RÃ©sultat de recherche d'images pour &quot;corbeau et renard illustration&quot;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43" t="6223" r="15680" b="6582"/>
          <a:stretch/>
        </p:blipFill>
        <p:spPr bwMode="auto">
          <a:xfrm>
            <a:off x="3872556" y="9970111"/>
            <a:ext cx="997165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8" descr="RÃ©sultat de recherche d'images pour &quot;corbeau et renard illustration&quot;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43" t="6223" r="15680" b="6582"/>
          <a:stretch/>
        </p:blipFill>
        <p:spPr bwMode="auto">
          <a:xfrm>
            <a:off x="6351680" y="9970111"/>
            <a:ext cx="997165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64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038397"/>
              </p:ext>
            </p:extLst>
          </p:nvPr>
        </p:nvGraphicFramePr>
        <p:xfrm>
          <a:off x="-3" y="-3"/>
          <a:ext cx="7559676" cy="1068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    Contes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traditionnels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    </a:t>
                      </a:r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Contes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800" b="0" baseline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traditionnels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    </a:t>
                      </a:r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Contes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800" b="0" baseline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traditionnels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   Contes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traditionnels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   Contes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traditionnels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   </a:t>
                      </a:r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Contes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800" b="0" baseline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traditionnels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    Contes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traditionnels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    Contes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traditionnels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    </a:t>
                      </a:r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Contes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800" b="0" baseline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traditionnels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   </a:t>
                      </a:r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Contes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800" b="0" baseline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traditionnels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   Contes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traditionnels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   Contes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traditionnels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    </a:t>
                      </a:r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Contes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800" b="0" baseline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traditionnels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    Contes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traditionnels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    Contes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traditionnels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   </a:t>
                      </a:r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Contes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800" b="0" baseline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traditionnels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   </a:t>
                      </a:r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Contes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800" b="0" baseline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traditionnels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   Contes</a:t>
                      </a:r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800" b="0" baseline="0" dirty="0">
                          <a:solidFill>
                            <a:srgbClr val="FF6699"/>
                          </a:solidFill>
                          <a:latin typeface="MTF Hello Again" panose="02000500000000000000" pitchFamily="2" charset="0"/>
                        </a:rPr>
                        <a:t>   traditionnels</a:t>
                      </a:r>
                      <a:endParaRPr lang="fr-FR" sz="1800" b="0" dirty="0">
                        <a:solidFill>
                          <a:srgbClr val="FF6699"/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  Loups </a:t>
                      </a:r>
                    </a:p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et renards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  Loups </a:t>
                      </a:r>
                    </a:p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et renards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baseline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Loups </a:t>
                      </a:r>
                    </a:p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et renards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  Loups </a:t>
                      </a:r>
                    </a:p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et renards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  Loups </a:t>
                      </a:r>
                    </a:p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et renards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baseline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Loups </a:t>
                      </a:r>
                    </a:p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et renards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  Loups </a:t>
                      </a:r>
                    </a:p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et renards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  Loups </a:t>
                      </a:r>
                    </a:p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et renards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baseline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Loups </a:t>
                      </a:r>
                    </a:p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et renards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  Loups </a:t>
                      </a:r>
                    </a:p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et renards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  Loups </a:t>
                      </a:r>
                    </a:p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et renards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baseline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Loups </a:t>
                      </a:r>
                    </a:p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et renards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  Loups </a:t>
                      </a:r>
                    </a:p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et renards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  Loups </a:t>
                      </a:r>
                    </a:p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et renards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baseline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Loups </a:t>
                      </a:r>
                    </a:p>
                    <a:p>
                      <a:pPr algn="l"/>
                      <a:r>
                        <a:rPr lang="fr-FR" sz="1800" b="0" dirty="0">
                          <a:solidFill>
                            <a:srgbClr val="FF0000"/>
                          </a:solidFill>
                          <a:latin typeface="MTF Hello Again" panose="02000500000000000000" pitchFamily="2" charset="0"/>
                        </a:rPr>
                        <a:t>  et renards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r>
                        <a:rPr lang="fr-FR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Espace </a:t>
                      </a:r>
                    </a:p>
                    <a:p>
                      <a:pPr algn="l"/>
                      <a:r>
                        <a:rPr lang="fr-FR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8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océan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r>
                        <a:rPr lang="fr-FR" sz="1800" b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Espace 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  <a:p>
                      <a:pPr algn="l"/>
                      <a:r>
                        <a:rPr lang="fr-FR" sz="1800" b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800" b="0" baseline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océan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r>
                        <a:rPr lang="fr-FR" sz="1800" b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Espace 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  <a:p>
                      <a:pPr algn="l"/>
                      <a:r>
                        <a:rPr lang="fr-FR" sz="1800" b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800" b="0" baseline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océan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r>
                        <a:rPr lang="fr-FR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Espace </a:t>
                      </a:r>
                    </a:p>
                    <a:p>
                      <a:pPr algn="l"/>
                      <a:r>
                        <a:rPr lang="fr-FR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8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océan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r>
                        <a:rPr lang="fr-FR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Espace </a:t>
                      </a:r>
                    </a:p>
                    <a:p>
                      <a:pPr algn="l"/>
                      <a:r>
                        <a:rPr lang="fr-FR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8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océan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r>
                        <a:rPr lang="fr-FR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Espace </a:t>
                      </a:r>
                    </a:p>
                    <a:p>
                      <a:pPr algn="l"/>
                      <a:r>
                        <a:rPr lang="fr-FR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8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océan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63248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r>
                        <a:rPr lang="fr-FR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Espace </a:t>
                      </a:r>
                    </a:p>
                    <a:p>
                      <a:pPr algn="l"/>
                      <a:r>
                        <a:rPr lang="fr-FR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8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océan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r>
                        <a:rPr lang="fr-FR" sz="1800" b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Espace 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  <a:p>
                      <a:pPr algn="l"/>
                      <a:r>
                        <a:rPr lang="fr-FR" sz="1800" b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800" b="0" baseline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18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océan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0070C0"/>
                          </a:solidFill>
                          <a:latin typeface="MTF Hello Again" panose="02000500000000000000" pitchFamily="2" charset="0"/>
                        </a:rPr>
                        <a:t>     </a:t>
                      </a:r>
                      <a:r>
                        <a:rPr lang="fr-FR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Espace </a:t>
                      </a:r>
                    </a:p>
                    <a:p>
                      <a:pPr algn="l"/>
                      <a:r>
                        <a:rPr lang="fr-FR" sz="18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  et</a:t>
                      </a:r>
                      <a:r>
                        <a:rPr lang="fr-FR" sz="18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MTF Hello Again" panose="02000500000000000000" pitchFamily="2" charset="0"/>
                        </a:rPr>
                        <a:t> océan</a:t>
                      </a:r>
                      <a:endParaRPr lang="fr-FR" sz="18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5122" name="Picture 2" descr="Image result for petit chaperon rou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26"/>
          <a:stretch>
            <a:fillRect/>
          </a:stretch>
        </p:blipFill>
        <p:spPr bwMode="auto">
          <a:xfrm>
            <a:off x="1495964" y="103188"/>
            <a:ext cx="782222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2" descr="Image result for petit chaperon rou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26"/>
          <a:stretch>
            <a:fillRect/>
          </a:stretch>
        </p:blipFill>
        <p:spPr bwMode="auto">
          <a:xfrm>
            <a:off x="4017249" y="103188"/>
            <a:ext cx="782222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2" descr="Image result for petit chaperon rou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26"/>
          <a:stretch>
            <a:fillRect/>
          </a:stretch>
        </p:blipFill>
        <p:spPr bwMode="auto">
          <a:xfrm>
            <a:off x="6546009" y="82285"/>
            <a:ext cx="782222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2" descr="Image result for petit chaperon rou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26"/>
          <a:stretch>
            <a:fillRect/>
          </a:stretch>
        </p:blipFill>
        <p:spPr bwMode="auto">
          <a:xfrm>
            <a:off x="1495964" y="903288"/>
            <a:ext cx="782222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2" descr="Image result for petit chaperon rou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26"/>
          <a:stretch>
            <a:fillRect/>
          </a:stretch>
        </p:blipFill>
        <p:spPr bwMode="auto">
          <a:xfrm>
            <a:off x="4017249" y="903288"/>
            <a:ext cx="782222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2" descr="Image result for petit chaperon rou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26"/>
          <a:stretch>
            <a:fillRect/>
          </a:stretch>
        </p:blipFill>
        <p:spPr bwMode="auto">
          <a:xfrm>
            <a:off x="6546009" y="882385"/>
            <a:ext cx="782222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2" descr="Image result for petit chaperon rou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26"/>
          <a:stretch>
            <a:fillRect/>
          </a:stretch>
        </p:blipFill>
        <p:spPr bwMode="auto">
          <a:xfrm>
            <a:off x="1495964" y="1682485"/>
            <a:ext cx="782222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2" descr="Image result for petit chaperon rou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26"/>
          <a:stretch>
            <a:fillRect/>
          </a:stretch>
        </p:blipFill>
        <p:spPr bwMode="auto">
          <a:xfrm>
            <a:off x="4017249" y="1682485"/>
            <a:ext cx="782222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2" descr="Image result for petit chaperon rou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26"/>
          <a:stretch>
            <a:fillRect/>
          </a:stretch>
        </p:blipFill>
        <p:spPr bwMode="auto">
          <a:xfrm>
            <a:off x="6546009" y="1661582"/>
            <a:ext cx="782222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2" descr="Image result for petit chaperon rou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26"/>
          <a:stretch>
            <a:fillRect/>
          </a:stretch>
        </p:blipFill>
        <p:spPr bwMode="auto">
          <a:xfrm>
            <a:off x="1495964" y="2440779"/>
            <a:ext cx="782222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2" descr="Image result for petit chaperon rou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26"/>
          <a:stretch>
            <a:fillRect/>
          </a:stretch>
        </p:blipFill>
        <p:spPr bwMode="auto">
          <a:xfrm>
            <a:off x="4017249" y="2440779"/>
            <a:ext cx="782222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2" descr="Image result for petit chaperon rou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26"/>
          <a:stretch>
            <a:fillRect/>
          </a:stretch>
        </p:blipFill>
        <p:spPr bwMode="auto">
          <a:xfrm>
            <a:off x="6546009" y="2419876"/>
            <a:ext cx="782222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2" descr="Image result for petit chaperon rou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26"/>
          <a:stretch>
            <a:fillRect/>
          </a:stretch>
        </p:blipFill>
        <p:spPr bwMode="auto">
          <a:xfrm>
            <a:off x="1495964" y="3178170"/>
            <a:ext cx="782222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2" descr="Image result for petit chaperon rou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26"/>
          <a:stretch>
            <a:fillRect/>
          </a:stretch>
        </p:blipFill>
        <p:spPr bwMode="auto">
          <a:xfrm>
            <a:off x="4017249" y="3178170"/>
            <a:ext cx="782222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2" descr="Image result for petit chaperon rou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26"/>
          <a:stretch>
            <a:fillRect/>
          </a:stretch>
        </p:blipFill>
        <p:spPr bwMode="auto">
          <a:xfrm>
            <a:off x="6546009" y="3157267"/>
            <a:ext cx="782222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Image result for renard  poul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02" y="4595696"/>
            <a:ext cx="89458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3" descr="Image result for renard  poul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068" y="4645092"/>
            <a:ext cx="89458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3" descr="Image result for renard  poul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453" y="4595696"/>
            <a:ext cx="89458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3" descr="Image result for renard  poul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02" y="5395796"/>
            <a:ext cx="89458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3" descr="Image result for renard  poul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068" y="5445192"/>
            <a:ext cx="89458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Picture 3" descr="Image result for renard  poul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453" y="5395796"/>
            <a:ext cx="89458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" name="Picture 3" descr="Image result for renard  poul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02" y="6174613"/>
            <a:ext cx="89458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" name="Picture 3" descr="Image result for renard  poul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068" y="6182583"/>
            <a:ext cx="89458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" name="Picture 3" descr="Image result for renard  poul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453" y="6174613"/>
            <a:ext cx="89458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" name="Picture 3" descr="Image result for renard  poul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02" y="6907078"/>
            <a:ext cx="89458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" name="Picture 3" descr="Image result for renard  poul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068" y="6919974"/>
            <a:ext cx="89458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" name="Picture 3" descr="Image result for renard  poul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453" y="6907078"/>
            <a:ext cx="89458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Image result for fusée illustration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3" t="6235" r="15773"/>
          <a:stretch>
            <a:fillRect/>
          </a:stretch>
        </p:blipFill>
        <p:spPr bwMode="auto">
          <a:xfrm>
            <a:off x="1172232" y="8495076"/>
            <a:ext cx="422739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Image result for sous-marin illustration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00"/>
          <a:stretch>
            <a:fillRect/>
          </a:stretch>
        </p:blipFill>
        <p:spPr bwMode="auto">
          <a:xfrm>
            <a:off x="1694195" y="8495076"/>
            <a:ext cx="583991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" name="Picture 4" descr="Image result for fusée illustration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3" t="6235" r="15773"/>
          <a:stretch>
            <a:fillRect/>
          </a:stretch>
        </p:blipFill>
        <p:spPr bwMode="auto">
          <a:xfrm>
            <a:off x="3650806" y="8531076"/>
            <a:ext cx="422739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" name="Picture 5" descr="Image result for sous-marin illustration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00"/>
          <a:stretch>
            <a:fillRect/>
          </a:stretch>
        </p:blipFill>
        <p:spPr bwMode="auto">
          <a:xfrm>
            <a:off x="4199817" y="8495076"/>
            <a:ext cx="583991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" name="Picture 4" descr="Image result for fusée illustration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3" t="6235" r="15773"/>
          <a:stretch>
            <a:fillRect/>
          </a:stretch>
        </p:blipFill>
        <p:spPr bwMode="auto">
          <a:xfrm>
            <a:off x="6129380" y="8495076"/>
            <a:ext cx="422739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" name="Picture 5" descr="Image result for sous-marin illustration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00"/>
          <a:stretch>
            <a:fillRect/>
          </a:stretch>
        </p:blipFill>
        <p:spPr bwMode="auto">
          <a:xfrm>
            <a:off x="6651343" y="8495076"/>
            <a:ext cx="583991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" name="Picture 4" descr="Image result for fusée illustration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3" t="6235" r="15773"/>
          <a:stretch>
            <a:fillRect/>
          </a:stretch>
        </p:blipFill>
        <p:spPr bwMode="auto">
          <a:xfrm>
            <a:off x="1172232" y="9240437"/>
            <a:ext cx="422739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" name="Picture 5" descr="Image result for sous-marin illustration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00"/>
          <a:stretch>
            <a:fillRect/>
          </a:stretch>
        </p:blipFill>
        <p:spPr bwMode="auto">
          <a:xfrm>
            <a:off x="1694195" y="9240437"/>
            <a:ext cx="583991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4" name="Picture 4" descr="Image result for fusée illustration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3" t="6235" r="15773"/>
          <a:stretch>
            <a:fillRect/>
          </a:stretch>
        </p:blipFill>
        <p:spPr bwMode="auto">
          <a:xfrm>
            <a:off x="3650806" y="9276437"/>
            <a:ext cx="422739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5" name="Picture 5" descr="Image result for sous-marin illustration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00"/>
          <a:stretch>
            <a:fillRect/>
          </a:stretch>
        </p:blipFill>
        <p:spPr bwMode="auto">
          <a:xfrm>
            <a:off x="4199817" y="9240437"/>
            <a:ext cx="583991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6" name="Picture 4" descr="Image result for fusée illustration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3" t="6235" r="15773"/>
          <a:stretch>
            <a:fillRect/>
          </a:stretch>
        </p:blipFill>
        <p:spPr bwMode="auto">
          <a:xfrm>
            <a:off x="6129380" y="9240437"/>
            <a:ext cx="422739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7" name="Picture 5" descr="Image result for sous-marin illustration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00"/>
          <a:stretch>
            <a:fillRect/>
          </a:stretch>
        </p:blipFill>
        <p:spPr bwMode="auto">
          <a:xfrm>
            <a:off x="6651343" y="9240437"/>
            <a:ext cx="583991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" name="Picture 4" descr="Image result for fusée illustration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3" t="6235" r="15773"/>
          <a:stretch>
            <a:fillRect/>
          </a:stretch>
        </p:blipFill>
        <p:spPr bwMode="auto">
          <a:xfrm>
            <a:off x="1144196" y="10005858"/>
            <a:ext cx="422739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" name="Picture 5" descr="Image result for sous-marin illustration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00"/>
          <a:stretch>
            <a:fillRect/>
          </a:stretch>
        </p:blipFill>
        <p:spPr bwMode="auto">
          <a:xfrm>
            <a:off x="1666159" y="10005858"/>
            <a:ext cx="583991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" name="Picture 4" descr="Image result for fusée illustration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3" t="6235" r="15773"/>
          <a:stretch>
            <a:fillRect/>
          </a:stretch>
        </p:blipFill>
        <p:spPr bwMode="auto">
          <a:xfrm>
            <a:off x="3622770" y="10041858"/>
            <a:ext cx="422739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" name="Picture 5" descr="Image result for sous-marin illustration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00"/>
          <a:stretch>
            <a:fillRect/>
          </a:stretch>
        </p:blipFill>
        <p:spPr bwMode="auto">
          <a:xfrm>
            <a:off x="4171781" y="10005858"/>
            <a:ext cx="583991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" name="Picture 4" descr="Image result for fusée illustration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3" t="6235" r="15773"/>
          <a:stretch>
            <a:fillRect/>
          </a:stretch>
        </p:blipFill>
        <p:spPr bwMode="auto">
          <a:xfrm>
            <a:off x="6101344" y="10005858"/>
            <a:ext cx="422739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" name="Picture 5" descr="Image result for sous-marin illustration"/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00"/>
          <a:stretch>
            <a:fillRect/>
          </a:stretch>
        </p:blipFill>
        <p:spPr bwMode="auto">
          <a:xfrm>
            <a:off x="6623307" y="10005858"/>
            <a:ext cx="583991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3" descr="Image result for renard  poul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02" y="7680759"/>
            <a:ext cx="89458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Picture 3" descr="Image result for renard  poul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068" y="7693655"/>
            <a:ext cx="89458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3" descr="Image result for renard  poule illustration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453" y="7680759"/>
            <a:ext cx="89458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2" descr="Image result for petit chaperon rou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26"/>
          <a:stretch>
            <a:fillRect/>
          </a:stretch>
        </p:blipFill>
        <p:spPr bwMode="auto">
          <a:xfrm>
            <a:off x="1495964" y="3914681"/>
            <a:ext cx="782222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2" descr="Image result for petit chaperon rou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26"/>
          <a:stretch>
            <a:fillRect/>
          </a:stretch>
        </p:blipFill>
        <p:spPr bwMode="auto">
          <a:xfrm>
            <a:off x="4017249" y="3914681"/>
            <a:ext cx="782222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Picture 2" descr="Image result for petit chaperon rouge illustration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26"/>
          <a:stretch>
            <a:fillRect/>
          </a:stretch>
        </p:blipFill>
        <p:spPr bwMode="auto">
          <a:xfrm>
            <a:off x="6546009" y="3893778"/>
            <a:ext cx="782222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1698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1639</TotalTime>
  <Words>1688</Words>
  <Application>Microsoft Office PowerPoint</Application>
  <PresentationFormat>Personnalisé</PresentationFormat>
  <Paragraphs>601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MTF Hello Again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Severine Walker</dc:creator>
  <cp:lastModifiedBy>Séverine Walker</cp:lastModifiedBy>
  <cp:revision>95</cp:revision>
  <cp:lastPrinted>2018-06-29T11:30:56Z</cp:lastPrinted>
  <dcterms:created xsi:type="dcterms:W3CDTF">2018-06-19T08:01:43Z</dcterms:created>
  <dcterms:modified xsi:type="dcterms:W3CDTF">2019-12-28T16:06:58Z</dcterms:modified>
</cp:coreProperties>
</file>