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8" r:id="rId4"/>
    <p:sldId id="259" r:id="rId5"/>
    <p:sldId id="260" r:id="rId6"/>
    <p:sldId id="263"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9E4BA26-72DA-4E1B-96F1-670D3B6DA136}" type="datetimeFigureOut">
              <a:rPr lang="fr-FR" smtClean="0"/>
              <a:pPr/>
              <a:t>05/08/2015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73BD14-079C-4B05-A86A-12894E1B37E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4BA26-72DA-4E1B-96F1-670D3B6DA136}" type="datetimeFigureOut">
              <a:rPr lang="fr-FR" smtClean="0"/>
              <a:pPr/>
              <a:t>05/08/2015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3BD14-079C-4B05-A86A-12894E1B37E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gif"/><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gif"/><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332656"/>
            <a:ext cx="8424936" cy="1754326"/>
          </a:xfrm>
          <a:prstGeom prst="rect">
            <a:avLst/>
          </a:prstGeom>
          <a:noFill/>
        </p:spPr>
        <p:txBody>
          <a:bodyPr wrap="square" rtlCol="0">
            <a:spAutoFit/>
          </a:bodyPr>
          <a:lstStyle/>
          <a:p>
            <a:pPr algn="ctr"/>
            <a:r>
              <a:rPr lang="fr-FR" sz="5400" dirty="0" smtClean="0">
                <a:latin typeface="Ckflowers" pitchFamily="2" charset="0"/>
                <a:ea typeface="Ckflowers" pitchFamily="2" charset="0"/>
              </a:rPr>
              <a:t>Au jardin des CP/CE1, tout va bien…</a:t>
            </a:r>
            <a:endParaRPr lang="fr-FR" sz="5400" dirty="0">
              <a:latin typeface="Ckflowers" pitchFamily="2" charset="0"/>
              <a:ea typeface="Ckflowers" pitchFamily="2" charset="0"/>
            </a:endParaRPr>
          </a:p>
        </p:txBody>
      </p:sp>
      <p:pic>
        <p:nvPicPr>
          <p:cNvPr id="2054" name="Picture 6" descr="http://images.clipartpanda.com/growing-plant-stages-9921216-an-image-of-the-stages-of-a-growing-plant.jpg"/>
          <p:cNvPicPr>
            <a:picLocks noChangeAspect="1" noChangeArrowheads="1"/>
          </p:cNvPicPr>
          <p:nvPr/>
        </p:nvPicPr>
        <p:blipFill>
          <a:blip r:embed="rId2" cstate="print"/>
          <a:srcRect/>
          <a:stretch>
            <a:fillRect/>
          </a:stretch>
        </p:blipFill>
        <p:spPr bwMode="auto">
          <a:xfrm>
            <a:off x="3635896" y="3429000"/>
            <a:ext cx="3256384" cy="3256384"/>
          </a:xfrm>
          <a:prstGeom prst="rect">
            <a:avLst/>
          </a:prstGeom>
          <a:noFill/>
        </p:spPr>
      </p:pic>
      <p:pic>
        <p:nvPicPr>
          <p:cNvPr id="2056" name="Picture 8" descr="✿Printemps✿  dessin de  Marie Cardouat, illustratrice française."/>
          <p:cNvPicPr>
            <a:picLocks noChangeAspect="1" noChangeArrowheads="1"/>
          </p:cNvPicPr>
          <p:nvPr/>
        </p:nvPicPr>
        <p:blipFill>
          <a:blip r:embed="rId3" cstate="print"/>
          <a:srcRect/>
          <a:stretch>
            <a:fillRect/>
          </a:stretch>
        </p:blipFill>
        <p:spPr bwMode="auto">
          <a:xfrm>
            <a:off x="539552" y="1596551"/>
            <a:ext cx="1753816" cy="52614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omebase.scene7.com/is/image/homebase/157670_R_Z001?$LISTER$&amp;wid=420&amp;hei=420"/>
          <p:cNvPicPr>
            <a:picLocks noChangeAspect="1" noChangeArrowheads="1"/>
          </p:cNvPicPr>
          <p:nvPr/>
        </p:nvPicPr>
        <p:blipFill>
          <a:blip r:embed="rId2" cstate="print"/>
          <a:srcRect/>
          <a:stretch>
            <a:fillRect/>
          </a:stretch>
        </p:blipFill>
        <p:spPr bwMode="auto">
          <a:xfrm>
            <a:off x="0" y="5233763"/>
            <a:ext cx="1624237" cy="1624237"/>
          </a:xfrm>
          <a:prstGeom prst="rect">
            <a:avLst/>
          </a:prstGeom>
          <a:noFill/>
        </p:spPr>
      </p:pic>
      <p:pic>
        <p:nvPicPr>
          <p:cNvPr id="5" name="Picture 2" descr="http://homebase.scene7.com/is/image/homebase/157670_R_Z001?$LISTER$&amp;wid=420&amp;hei=420"/>
          <p:cNvPicPr>
            <a:picLocks noChangeAspect="1" noChangeArrowheads="1"/>
          </p:cNvPicPr>
          <p:nvPr/>
        </p:nvPicPr>
        <p:blipFill>
          <a:blip r:embed="rId2" cstate="print"/>
          <a:srcRect/>
          <a:stretch>
            <a:fillRect/>
          </a:stretch>
        </p:blipFill>
        <p:spPr bwMode="auto">
          <a:xfrm>
            <a:off x="1547664" y="4077072"/>
            <a:ext cx="1624237" cy="1624237"/>
          </a:xfrm>
          <a:prstGeom prst="rect">
            <a:avLst/>
          </a:prstGeom>
          <a:noFill/>
        </p:spPr>
      </p:pic>
      <p:pic>
        <p:nvPicPr>
          <p:cNvPr id="6" name="Picture 2" descr="http://homebase.scene7.com/is/image/homebase/157670_R_Z001?$LISTER$&amp;wid=420&amp;hei=420"/>
          <p:cNvPicPr>
            <a:picLocks noChangeAspect="1" noChangeArrowheads="1"/>
          </p:cNvPicPr>
          <p:nvPr/>
        </p:nvPicPr>
        <p:blipFill>
          <a:blip r:embed="rId2" cstate="print"/>
          <a:srcRect/>
          <a:stretch>
            <a:fillRect/>
          </a:stretch>
        </p:blipFill>
        <p:spPr bwMode="auto">
          <a:xfrm>
            <a:off x="0" y="3068960"/>
            <a:ext cx="1624237" cy="1624237"/>
          </a:xfrm>
          <a:prstGeom prst="rect">
            <a:avLst/>
          </a:prstGeom>
          <a:noFill/>
        </p:spPr>
      </p:pic>
      <p:pic>
        <p:nvPicPr>
          <p:cNvPr id="7" name="Picture 2" descr="http://homebase.scene7.com/is/image/homebase/157670_R_Z001?$LISTER$&amp;wid=420&amp;hei=420"/>
          <p:cNvPicPr>
            <a:picLocks noChangeAspect="1" noChangeArrowheads="1"/>
          </p:cNvPicPr>
          <p:nvPr/>
        </p:nvPicPr>
        <p:blipFill>
          <a:blip r:embed="rId2" cstate="print"/>
          <a:srcRect/>
          <a:stretch>
            <a:fillRect/>
          </a:stretch>
        </p:blipFill>
        <p:spPr bwMode="auto">
          <a:xfrm>
            <a:off x="1691680" y="1772816"/>
            <a:ext cx="1624237" cy="1624237"/>
          </a:xfrm>
          <a:prstGeom prst="rect">
            <a:avLst/>
          </a:prstGeom>
          <a:noFill/>
        </p:spPr>
      </p:pic>
      <p:pic>
        <p:nvPicPr>
          <p:cNvPr id="8" name="Picture 2" descr="http://homebase.scene7.com/is/image/homebase/157670_R_Z001?$LISTER$&amp;wid=420&amp;hei=420"/>
          <p:cNvPicPr>
            <a:picLocks noChangeAspect="1" noChangeArrowheads="1"/>
          </p:cNvPicPr>
          <p:nvPr/>
        </p:nvPicPr>
        <p:blipFill>
          <a:blip r:embed="rId2" cstate="print"/>
          <a:srcRect/>
          <a:stretch>
            <a:fillRect/>
          </a:stretch>
        </p:blipFill>
        <p:spPr bwMode="auto">
          <a:xfrm>
            <a:off x="0" y="764704"/>
            <a:ext cx="1624237" cy="1624237"/>
          </a:xfrm>
          <a:prstGeom prst="rect">
            <a:avLst/>
          </a:prstGeom>
          <a:noFill/>
        </p:spPr>
      </p:pic>
      <p:pic>
        <p:nvPicPr>
          <p:cNvPr id="9" name="Image 8" descr="Flower_Blackline.png"/>
          <p:cNvPicPr>
            <a:picLocks noChangeAspect="1"/>
          </p:cNvPicPr>
          <p:nvPr/>
        </p:nvPicPr>
        <p:blipFill>
          <a:blip r:embed="rId3" cstate="print"/>
          <a:stretch>
            <a:fillRect/>
          </a:stretch>
        </p:blipFill>
        <p:spPr>
          <a:xfrm>
            <a:off x="251520" y="0"/>
            <a:ext cx="1088803" cy="1105268"/>
          </a:xfrm>
          <a:prstGeom prst="rect">
            <a:avLst/>
          </a:prstGeom>
        </p:spPr>
      </p:pic>
      <p:pic>
        <p:nvPicPr>
          <p:cNvPr id="10" name="Image 9" descr="Flower_Blackline.png"/>
          <p:cNvPicPr>
            <a:picLocks noChangeAspect="1"/>
          </p:cNvPicPr>
          <p:nvPr/>
        </p:nvPicPr>
        <p:blipFill>
          <a:blip r:embed="rId3" cstate="print"/>
          <a:stretch>
            <a:fillRect/>
          </a:stretch>
        </p:blipFill>
        <p:spPr>
          <a:xfrm>
            <a:off x="1907704" y="980728"/>
            <a:ext cx="1088803" cy="1105268"/>
          </a:xfrm>
          <a:prstGeom prst="rect">
            <a:avLst/>
          </a:prstGeom>
        </p:spPr>
      </p:pic>
      <p:pic>
        <p:nvPicPr>
          <p:cNvPr id="11" name="Image 10" descr="Flower_Blackline.png"/>
          <p:cNvPicPr>
            <a:picLocks noChangeAspect="1"/>
          </p:cNvPicPr>
          <p:nvPr/>
        </p:nvPicPr>
        <p:blipFill>
          <a:blip r:embed="rId3" cstate="print"/>
          <a:stretch>
            <a:fillRect/>
          </a:stretch>
        </p:blipFill>
        <p:spPr>
          <a:xfrm>
            <a:off x="251520" y="2204864"/>
            <a:ext cx="1088803" cy="1105268"/>
          </a:xfrm>
          <a:prstGeom prst="rect">
            <a:avLst/>
          </a:prstGeom>
        </p:spPr>
      </p:pic>
      <p:pic>
        <p:nvPicPr>
          <p:cNvPr id="12" name="Image 11" descr="Flower_Blackline.png"/>
          <p:cNvPicPr>
            <a:picLocks noChangeAspect="1"/>
          </p:cNvPicPr>
          <p:nvPr/>
        </p:nvPicPr>
        <p:blipFill>
          <a:blip r:embed="rId3" cstate="print"/>
          <a:stretch>
            <a:fillRect/>
          </a:stretch>
        </p:blipFill>
        <p:spPr>
          <a:xfrm>
            <a:off x="1763688" y="3284984"/>
            <a:ext cx="1088803" cy="1105268"/>
          </a:xfrm>
          <a:prstGeom prst="rect">
            <a:avLst/>
          </a:prstGeom>
        </p:spPr>
      </p:pic>
      <p:pic>
        <p:nvPicPr>
          <p:cNvPr id="13" name="Image 12" descr="Flower_Blackline.png"/>
          <p:cNvPicPr>
            <a:picLocks noChangeAspect="1"/>
          </p:cNvPicPr>
          <p:nvPr/>
        </p:nvPicPr>
        <p:blipFill>
          <a:blip r:embed="rId3" cstate="print"/>
          <a:stretch>
            <a:fillRect/>
          </a:stretch>
        </p:blipFill>
        <p:spPr>
          <a:xfrm>
            <a:off x="323528" y="4437112"/>
            <a:ext cx="1088803" cy="1105268"/>
          </a:xfrm>
          <a:prstGeom prst="rect">
            <a:avLst/>
          </a:prstGeom>
        </p:spPr>
      </p:pic>
      <p:sp>
        <p:nvSpPr>
          <p:cNvPr id="14" name="ZoneTexte 13"/>
          <p:cNvSpPr txBox="1"/>
          <p:nvPr/>
        </p:nvSpPr>
        <p:spPr>
          <a:xfrm>
            <a:off x="1547664" y="0"/>
            <a:ext cx="2304256" cy="1015663"/>
          </a:xfrm>
          <a:prstGeom prst="rect">
            <a:avLst/>
          </a:prstGeom>
          <a:noFill/>
        </p:spPr>
        <p:txBody>
          <a:bodyPr wrap="square" rtlCol="0">
            <a:spAutoFit/>
          </a:bodyPr>
          <a:lstStyle/>
          <a:p>
            <a:r>
              <a:rPr lang="fr-FR" sz="2000" dirty="0" smtClean="0">
                <a:latin typeface="Ckflowers" pitchFamily="2" charset="0"/>
                <a:ea typeface="Ckflowers" pitchFamily="2" charset="0"/>
              </a:rPr>
              <a:t>Au jardin des CP/CE1, tout va bien…</a:t>
            </a:r>
            <a:endParaRPr lang="fr-FR" sz="2000" dirty="0">
              <a:latin typeface="Ckflowers" pitchFamily="2" charset="0"/>
              <a:ea typeface="Ckflowers" pitchFamily="2" charset="0"/>
            </a:endParaRPr>
          </a:p>
        </p:txBody>
      </p:sp>
      <p:sp>
        <p:nvSpPr>
          <p:cNvPr id="16" name="Rectangle à coins arrondis 15"/>
          <p:cNvSpPr/>
          <p:nvPr/>
        </p:nvSpPr>
        <p:spPr>
          <a:xfrm>
            <a:off x="323528" y="1484784"/>
            <a:ext cx="936104" cy="28803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2051720" y="2492896"/>
            <a:ext cx="936104" cy="28803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251520" y="3717032"/>
            <a:ext cx="1080120" cy="28803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1907704" y="4725144"/>
            <a:ext cx="936104" cy="28803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179512" y="5949280"/>
            <a:ext cx="1080120" cy="28803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395536" y="1484784"/>
            <a:ext cx="864096" cy="369332"/>
          </a:xfrm>
          <a:prstGeom prst="rect">
            <a:avLst/>
          </a:prstGeom>
          <a:noFill/>
        </p:spPr>
        <p:txBody>
          <a:bodyPr wrap="square" rtlCol="0">
            <a:spAutoFit/>
          </a:bodyPr>
          <a:lstStyle/>
          <a:p>
            <a:r>
              <a:rPr lang="fr-FR" dirty="0" smtClean="0">
                <a:latin typeface="Comic Sans MS" pitchFamily="66" charset="0"/>
              </a:rPr>
              <a:t>lundi</a:t>
            </a:r>
            <a:endParaRPr lang="fr-FR" dirty="0">
              <a:latin typeface="Comic Sans MS" pitchFamily="66" charset="0"/>
            </a:endParaRPr>
          </a:p>
        </p:txBody>
      </p:sp>
      <p:sp>
        <p:nvSpPr>
          <p:cNvPr id="24" name="ZoneTexte 23"/>
          <p:cNvSpPr txBox="1"/>
          <p:nvPr/>
        </p:nvSpPr>
        <p:spPr>
          <a:xfrm>
            <a:off x="2051720" y="2492896"/>
            <a:ext cx="864096" cy="369332"/>
          </a:xfrm>
          <a:prstGeom prst="rect">
            <a:avLst/>
          </a:prstGeom>
          <a:noFill/>
        </p:spPr>
        <p:txBody>
          <a:bodyPr wrap="square" rtlCol="0">
            <a:spAutoFit/>
          </a:bodyPr>
          <a:lstStyle/>
          <a:p>
            <a:r>
              <a:rPr lang="fr-FR" dirty="0" smtClean="0">
                <a:latin typeface="Comic Sans MS" pitchFamily="66" charset="0"/>
              </a:rPr>
              <a:t>mardi</a:t>
            </a:r>
            <a:endParaRPr lang="fr-FR" dirty="0">
              <a:latin typeface="Comic Sans MS" pitchFamily="66" charset="0"/>
            </a:endParaRPr>
          </a:p>
        </p:txBody>
      </p:sp>
      <p:sp>
        <p:nvSpPr>
          <p:cNvPr id="25" name="ZoneTexte 24"/>
          <p:cNvSpPr txBox="1"/>
          <p:nvPr/>
        </p:nvSpPr>
        <p:spPr>
          <a:xfrm>
            <a:off x="251520" y="3717032"/>
            <a:ext cx="1368152" cy="369332"/>
          </a:xfrm>
          <a:prstGeom prst="rect">
            <a:avLst/>
          </a:prstGeom>
          <a:noFill/>
        </p:spPr>
        <p:txBody>
          <a:bodyPr wrap="square" rtlCol="0">
            <a:spAutoFit/>
          </a:bodyPr>
          <a:lstStyle/>
          <a:p>
            <a:r>
              <a:rPr lang="fr-FR" dirty="0" smtClean="0">
                <a:latin typeface="Comic Sans MS" pitchFamily="66" charset="0"/>
              </a:rPr>
              <a:t>mercredi</a:t>
            </a:r>
            <a:endParaRPr lang="fr-FR" dirty="0">
              <a:latin typeface="Comic Sans MS" pitchFamily="66" charset="0"/>
            </a:endParaRPr>
          </a:p>
        </p:txBody>
      </p:sp>
      <p:sp>
        <p:nvSpPr>
          <p:cNvPr id="26" name="ZoneTexte 25"/>
          <p:cNvSpPr txBox="1"/>
          <p:nvPr/>
        </p:nvSpPr>
        <p:spPr>
          <a:xfrm>
            <a:off x="1979712" y="4653136"/>
            <a:ext cx="864096" cy="369332"/>
          </a:xfrm>
          <a:prstGeom prst="rect">
            <a:avLst/>
          </a:prstGeom>
          <a:noFill/>
        </p:spPr>
        <p:txBody>
          <a:bodyPr wrap="square" rtlCol="0">
            <a:spAutoFit/>
          </a:bodyPr>
          <a:lstStyle/>
          <a:p>
            <a:r>
              <a:rPr lang="fr-FR" dirty="0" smtClean="0">
                <a:latin typeface="Comic Sans MS" pitchFamily="66" charset="0"/>
              </a:rPr>
              <a:t>jeudi</a:t>
            </a:r>
            <a:endParaRPr lang="fr-FR" dirty="0">
              <a:latin typeface="Comic Sans MS" pitchFamily="66" charset="0"/>
            </a:endParaRPr>
          </a:p>
        </p:txBody>
      </p:sp>
      <p:sp>
        <p:nvSpPr>
          <p:cNvPr id="27" name="ZoneTexte 26"/>
          <p:cNvSpPr txBox="1"/>
          <p:nvPr/>
        </p:nvSpPr>
        <p:spPr>
          <a:xfrm>
            <a:off x="107504" y="5877272"/>
            <a:ext cx="1224136" cy="369332"/>
          </a:xfrm>
          <a:prstGeom prst="rect">
            <a:avLst/>
          </a:prstGeom>
          <a:noFill/>
        </p:spPr>
        <p:txBody>
          <a:bodyPr wrap="square" rtlCol="0">
            <a:spAutoFit/>
          </a:bodyPr>
          <a:lstStyle/>
          <a:p>
            <a:r>
              <a:rPr lang="fr-FR" dirty="0" smtClean="0">
                <a:latin typeface="Comic Sans MS" pitchFamily="66" charset="0"/>
              </a:rPr>
              <a:t>vendredi</a:t>
            </a:r>
            <a:endParaRPr lang="fr-FR" dirty="0">
              <a:latin typeface="Comic Sans MS" pitchFamily="66" charset="0"/>
            </a:endParaRPr>
          </a:p>
        </p:txBody>
      </p:sp>
      <p:pic>
        <p:nvPicPr>
          <p:cNvPr id="28" name="Image 27" descr="Swirl_Blackline.png"/>
          <p:cNvPicPr>
            <a:picLocks noChangeAspect="1"/>
          </p:cNvPicPr>
          <p:nvPr/>
        </p:nvPicPr>
        <p:blipFill>
          <a:blip r:embed="rId4" cstate="print"/>
          <a:stretch>
            <a:fillRect/>
          </a:stretch>
        </p:blipFill>
        <p:spPr>
          <a:xfrm flipH="1">
            <a:off x="1619672" y="5805264"/>
            <a:ext cx="559363" cy="908720"/>
          </a:xfrm>
          <a:prstGeom prst="rect">
            <a:avLst/>
          </a:prstGeom>
        </p:spPr>
      </p:pic>
      <p:cxnSp>
        <p:nvCxnSpPr>
          <p:cNvPr id="30" name="Connecteur droit 29"/>
          <p:cNvCxnSpPr/>
          <p:nvPr/>
        </p:nvCxnSpPr>
        <p:spPr>
          <a:xfrm>
            <a:off x="3707904"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3491880" y="0"/>
            <a:ext cx="5810446" cy="1077218"/>
          </a:xfrm>
          <a:prstGeom prst="rect">
            <a:avLst/>
          </a:prstGeom>
          <a:noFill/>
        </p:spPr>
        <p:txBody>
          <a:bodyPr wrap="square" rtlCol="0">
            <a:spAutoFit/>
          </a:bodyPr>
          <a:lstStyle/>
          <a:p>
            <a:pPr algn="ctr"/>
            <a:r>
              <a:rPr lang="fr-FR" sz="3200" dirty="0" smtClean="0">
                <a:latin typeface="Flower Power" pitchFamily="2" charset="0"/>
              </a:rPr>
              <a:t>MON COMPORTEMENT</a:t>
            </a:r>
            <a:endParaRPr lang="fr-FR" sz="3200" dirty="0">
              <a:latin typeface="Flower Power" pitchFamily="2" charset="0"/>
            </a:endParaRPr>
          </a:p>
        </p:txBody>
      </p:sp>
      <p:sp>
        <p:nvSpPr>
          <p:cNvPr id="32" name="ZoneTexte 31"/>
          <p:cNvSpPr txBox="1"/>
          <p:nvPr/>
        </p:nvSpPr>
        <p:spPr>
          <a:xfrm>
            <a:off x="3838811" y="3429000"/>
            <a:ext cx="5305189" cy="3385542"/>
          </a:xfrm>
          <a:prstGeom prst="rect">
            <a:avLst/>
          </a:prstGeom>
          <a:noFill/>
        </p:spPr>
        <p:txBody>
          <a:bodyPr wrap="square" rtlCol="0">
            <a:spAutoFit/>
          </a:bodyPr>
          <a:lstStyle/>
          <a:p>
            <a:r>
              <a:rPr lang="fr-FR" sz="1600" u="sng" dirty="0" smtClean="0">
                <a:latin typeface="Comic Sans MS" pitchFamily="66" charset="0"/>
              </a:rPr>
              <a:t>MODE D’EMPLOI:</a:t>
            </a:r>
          </a:p>
          <a:p>
            <a:pPr algn="ctr"/>
            <a:r>
              <a:rPr lang="fr-FR" sz="1400" dirty="0" smtClean="0">
                <a:latin typeface="Comic Sans MS" pitchFamily="66" charset="0"/>
              </a:rPr>
              <a:t>Il y a TROIS couleurs affichées dans la classe:</a:t>
            </a:r>
          </a:p>
          <a:p>
            <a:pPr algn="ctr"/>
            <a:r>
              <a:rPr lang="fr-FR" sz="1400" dirty="0" smtClean="0">
                <a:latin typeface="Comic Sans MS" pitchFamily="66" charset="0"/>
              </a:rPr>
              <a:t>VERT/ORANGE/ROUGE</a:t>
            </a:r>
          </a:p>
          <a:p>
            <a:r>
              <a:rPr lang="fr-FR" sz="1200" dirty="0" smtClean="0">
                <a:latin typeface="Comic Sans MS" pitchFamily="66" charset="0"/>
              </a:rPr>
              <a:t>Tous les matins, les élèves ont leur étiquette dans la colonne verte (ILS SONT TROP CHOUX »). S’ils ne respectent pas les règles de vie (de la classe ou de l’école en général), ils ont un avertissement. Au bout de plusieurs avertissements, on déplace l’étiquette dans le orange (LES CAROTTES SONT CUITES) puis dans le rouge (RO	UGE DE COLERE, COMME UNE TOMATE). Si l’enfant fait de grosses bêtises, il peut directement aller dans le rouge.</a:t>
            </a:r>
          </a:p>
          <a:p>
            <a:r>
              <a:rPr lang="fr-FR" sz="1200" dirty="0" smtClean="0">
                <a:latin typeface="Comic Sans MS" pitchFamily="66" charset="0"/>
              </a:rPr>
              <a:t>A la fin de la journée, chaque élève colorie sa fleur de la bonne couleur. Chaque « jardin « est signé en fin de semaine par les parents, au même titre que le cahier du jour.</a:t>
            </a:r>
          </a:p>
          <a:p>
            <a:r>
              <a:rPr lang="fr-FR" sz="1200" dirty="0" smtClean="0">
                <a:latin typeface="Comic Sans MS" pitchFamily="66" charset="0"/>
              </a:rPr>
              <a:t>Quand un élève a tous ses pots verts, il a trois bons point. Par contre, si l’élève est tout le temps dans l’orange ou le rouge, la maîtresse rencontre les parents.</a:t>
            </a:r>
          </a:p>
          <a:p>
            <a:endParaRPr lang="fr-FR" sz="1400" dirty="0">
              <a:latin typeface="Comic Sans MS" pitchFamily="66" charset="0"/>
            </a:endParaRPr>
          </a:p>
        </p:txBody>
      </p:sp>
      <p:pic>
        <p:nvPicPr>
          <p:cNvPr id="1030" name="Picture 6" descr="5 fruits et légumes par jour"/>
          <p:cNvPicPr>
            <a:picLocks noChangeAspect="1" noChangeArrowheads="1"/>
          </p:cNvPicPr>
          <p:nvPr/>
        </p:nvPicPr>
        <p:blipFill>
          <a:blip r:embed="rId5" cstate="print"/>
          <a:srcRect/>
          <a:stretch>
            <a:fillRect/>
          </a:stretch>
        </p:blipFill>
        <p:spPr bwMode="auto">
          <a:xfrm>
            <a:off x="5364088" y="980728"/>
            <a:ext cx="1961828" cy="2407151"/>
          </a:xfrm>
          <a:prstGeom prst="rect">
            <a:avLst/>
          </a:prstGeom>
          <a:noFill/>
        </p:spPr>
      </p:pic>
      <p:sp>
        <p:nvSpPr>
          <p:cNvPr id="29" name="Rectangle à coins arrondis 28"/>
          <p:cNvSpPr/>
          <p:nvPr/>
        </p:nvSpPr>
        <p:spPr>
          <a:xfrm>
            <a:off x="2195736" y="5877272"/>
            <a:ext cx="1440160" cy="86409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2339752" y="5877272"/>
            <a:ext cx="1152128" cy="369332"/>
          </a:xfrm>
          <a:prstGeom prst="rect">
            <a:avLst/>
          </a:prstGeom>
          <a:noFill/>
        </p:spPr>
        <p:txBody>
          <a:bodyPr wrap="square" rtlCol="0">
            <a:spAutoFit/>
          </a:bodyPr>
          <a:lstStyle/>
          <a:p>
            <a:r>
              <a:rPr lang="fr-FR" dirty="0" smtClean="0">
                <a:latin typeface="Ckflowers" pitchFamily="2" charset="0"/>
                <a:ea typeface="Ckflowers" pitchFamily="2" charset="0"/>
              </a:rPr>
              <a:t>Signature</a:t>
            </a:r>
            <a:r>
              <a:rPr lang="fr-FR" dirty="0" smtClean="0"/>
              <a:t>:</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mes-coloriages-preferes.biz/Images/Large/Nature-Legumes-Chou-23218.png"/>
          <p:cNvPicPr>
            <a:picLocks noChangeAspect="1" noChangeArrowheads="1"/>
          </p:cNvPicPr>
          <p:nvPr/>
        </p:nvPicPr>
        <p:blipFill>
          <a:blip r:embed="rId2" cstate="print"/>
          <a:srcRect/>
          <a:stretch>
            <a:fillRect/>
          </a:stretch>
        </p:blipFill>
        <p:spPr bwMode="auto">
          <a:xfrm>
            <a:off x="3707904" y="0"/>
            <a:ext cx="5436096" cy="5000625"/>
          </a:xfrm>
          <a:prstGeom prst="rect">
            <a:avLst/>
          </a:prstGeom>
          <a:noFill/>
        </p:spPr>
      </p:pic>
      <p:pic>
        <p:nvPicPr>
          <p:cNvPr id="15364" name="Picture 4" descr="Coloriage Chou a imprimer"/>
          <p:cNvPicPr>
            <a:picLocks noChangeAspect="1" noChangeArrowheads="1"/>
          </p:cNvPicPr>
          <p:nvPr/>
        </p:nvPicPr>
        <p:blipFill>
          <a:blip r:embed="rId3" cstate="print"/>
          <a:srcRect/>
          <a:stretch>
            <a:fillRect/>
          </a:stretch>
        </p:blipFill>
        <p:spPr bwMode="auto">
          <a:xfrm>
            <a:off x="6729958" y="4443958"/>
            <a:ext cx="2414042" cy="2414042"/>
          </a:xfrm>
          <a:prstGeom prst="rect">
            <a:avLst/>
          </a:prstGeom>
          <a:noFill/>
        </p:spPr>
      </p:pic>
      <p:pic>
        <p:nvPicPr>
          <p:cNvPr id="15366" name="Picture 6" descr="http://thumbs.dreamstime.com/z/personnage-de-dessin-anim%C3%A9-heureux-de-chou-de-bruxelles-riant-avec-les-bras-joyeux-augment%C3%A9s-35204184.jpg"/>
          <p:cNvPicPr>
            <a:picLocks noChangeAspect="1" noChangeArrowheads="1"/>
          </p:cNvPicPr>
          <p:nvPr/>
        </p:nvPicPr>
        <p:blipFill>
          <a:blip r:embed="rId4" cstate="print"/>
          <a:srcRect/>
          <a:stretch>
            <a:fillRect/>
          </a:stretch>
        </p:blipFill>
        <p:spPr bwMode="auto">
          <a:xfrm>
            <a:off x="0" y="2708920"/>
            <a:ext cx="3028078" cy="3902994"/>
          </a:xfrm>
          <a:prstGeom prst="rect">
            <a:avLst/>
          </a:prstGeom>
          <a:noFill/>
        </p:spPr>
      </p:pic>
      <p:sp>
        <p:nvSpPr>
          <p:cNvPr id="5" name="Rectangle 4"/>
          <p:cNvSpPr/>
          <p:nvPr/>
        </p:nvSpPr>
        <p:spPr>
          <a:xfrm>
            <a:off x="2627784" y="2636912"/>
            <a:ext cx="576064"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368" name="Picture 8" descr="Personnage de dessin animé mignon de sourire de brocoli"/>
          <p:cNvPicPr>
            <a:picLocks noChangeAspect="1" noChangeArrowheads="1"/>
          </p:cNvPicPr>
          <p:nvPr/>
        </p:nvPicPr>
        <p:blipFill>
          <a:blip r:embed="rId5" cstate="print"/>
          <a:srcRect/>
          <a:stretch>
            <a:fillRect/>
          </a:stretch>
        </p:blipFill>
        <p:spPr bwMode="auto">
          <a:xfrm>
            <a:off x="179512" y="188640"/>
            <a:ext cx="2478360" cy="2478360"/>
          </a:xfrm>
          <a:prstGeom prst="rect">
            <a:avLst/>
          </a:prstGeom>
          <a:noFill/>
        </p:spPr>
      </p:pic>
      <p:sp>
        <p:nvSpPr>
          <p:cNvPr id="7" name="Rectangle 6"/>
          <p:cNvSpPr/>
          <p:nvPr/>
        </p:nvSpPr>
        <p:spPr>
          <a:xfrm>
            <a:off x="1763688" y="2492896"/>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411760" y="4941168"/>
            <a:ext cx="4536504" cy="1323439"/>
          </a:xfrm>
          <a:prstGeom prst="rect">
            <a:avLst/>
          </a:prstGeom>
          <a:noFill/>
        </p:spPr>
        <p:txBody>
          <a:bodyPr wrap="square" rtlCol="0">
            <a:spAutoFit/>
          </a:bodyPr>
          <a:lstStyle/>
          <a:p>
            <a:pPr algn="ctr"/>
            <a:r>
              <a:rPr lang="fr-FR" sz="4000" dirty="0" smtClean="0">
                <a:latin typeface="Comic Sans MS" pitchFamily="66" charset="0"/>
              </a:rPr>
              <a:t>Vous êtes trop « choux »</a:t>
            </a:r>
            <a:endParaRPr lang="fr-FR" sz="4000" dirty="0">
              <a:latin typeface="Comic Sans MS" pitchFamily="66" charset="0"/>
            </a:endParaRPr>
          </a:p>
        </p:txBody>
      </p:sp>
      <p:pic>
        <p:nvPicPr>
          <p:cNvPr id="9" name="Picture 2" descr="Mes bébés choux"/>
          <p:cNvPicPr>
            <a:picLocks noChangeAspect="1" noChangeArrowheads="1"/>
          </p:cNvPicPr>
          <p:nvPr/>
        </p:nvPicPr>
        <p:blipFill>
          <a:blip r:embed="rId6" cstate="print"/>
          <a:srcRect/>
          <a:stretch>
            <a:fillRect/>
          </a:stretch>
        </p:blipFill>
        <p:spPr bwMode="auto">
          <a:xfrm>
            <a:off x="2771800" y="260648"/>
            <a:ext cx="1331640" cy="1053919"/>
          </a:xfrm>
          <a:prstGeom prst="rect">
            <a:avLst/>
          </a:prstGeom>
          <a:noFill/>
        </p:spPr>
      </p:pic>
      <p:pic>
        <p:nvPicPr>
          <p:cNvPr id="10" name="Picture 4" descr="Mes bébés choux"/>
          <p:cNvPicPr>
            <a:picLocks noChangeAspect="1" noChangeArrowheads="1"/>
          </p:cNvPicPr>
          <p:nvPr/>
        </p:nvPicPr>
        <p:blipFill>
          <a:blip r:embed="rId7" cstate="print"/>
          <a:srcRect/>
          <a:stretch>
            <a:fillRect/>
          </a:stretch>
        </p:blipFill>
        <p:spPr bwMode="auto">
          <a:xfrm>
            <a:off x="2051720" y="5589240"/>
            <a:ext cx="1140188" cy="1188167"/>
          </a:xfrm>
          <a:prstGeom prst="rect">
            <a:avLst/>
          </a:prstGeom>
          <a:noFill/>
        </p:spPr>
      </p:pic>
      <p:pic>
        <p:nvPicPr>
          <p:cNvPr id="11" name="Picture 4" descr="http://i25.photobucket.com/albums/c55/stickerszo/brocolis.jpg"/>
          <p:cNvPicPr>
            <a:picLocks noChangeAspect="1" noChangeArrowheads="1"/>
          </p:cNvPicPr>
          <p:nvPr/>
        </p:nvPicPr>
        <p:blipFill>
          <a:blip r:embed="rId8" cstate="print"/>
          <a:srcRect/>
          <a:stretch>
            <a:fillRect/>
          </a:stretch>
        </p:blipFill>
        <p:spPr bwMode="auto">
          <a:xfrm>
            <a:off x="7774150" y="3789040"/>
            <a:ext cx="1369850" cy="914375"/>
          </a:xfrm>
          <a:prstGeom prst="rect">
            <a:avLst/>
          </a:prstGeom>
          <a:noFill/>
        </p:spPr>
      </p:pic>
      <p:pic>
        <p:nvPicPr>
          <p:cNvPr id="15369" name="Picture 9"/>
          <p:cNvPicPr>
            <a:picLocks noChangeAspect="1" noChangeArrowheads="1"/>
          </p:cNvPicPr>
          <p:nvPr/>
        </p:nvPicPr>
        <p:blipFill>
          <a:blip r:embed="rId9" cstate="print"/>
          <a:srcRect/>
          <a:stretch>
            <a:fillRect/>
          </a:stretch>
        </p:blipFill>
        <p:spPr bwMode="auto">
          <a:xfrm>
            <a:off x="2411760" y="1988840"/>
            <a:ext cx="1343628" cy="2252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27784" y="3284984"/>
            <a:ext cx="4896544" cy="1077218"/>
          </a:xfrm>
          <a:prstGeom prst="rect">
            <a:avLst/>
          </a:prstGeom>
          <a:noFill/>
        </p:spPr>
        <p:txBody>
          <a:bodyPr wrap="square" rtlCol="0">
            <a:spAutoFit/>
          </a:bodyPr>
          <a:lstStyle/>
          <a:p>
            <a:pPr algn="ctr"/>
            <a:r>
              <a:rPr lang="fr-FR" sz="3200" dirty="0" smtClean="0">
                <a:latin typeface="Comic Sans MS" pitchFamily="66" charset="0"/>
              </a:rPr>
              <a:t>Les carottes sont « cuites ».</a:t>
            </a:r>
            <a:endParaRPr lang="fr-FR" sz="3200" dirty="0">
              <a:latin typeface="Comic Sans MS" pitchFamily="66" charset="0"/>
            </a:endParaRPr>
          </a:p>
        </p:txBody>
      </p:sp>
      <p:pic>
        <p:nvPicPr>
          <p:cNvPr id="16388" name="Picture 4" descr="http://www.gifsanimes.fr/aliments-et-boissons/aliments-et-boissons/carottes/carottes-gifs-animes-6609162.gif"/>
          <p:cNvPicPr>
            <a:picLocks noChangeAspect="1" noChangeArrowheads="1"/>
          </p:cNvPicPr>
          <p:nvPr/>
        </p:nvPicPr>
        <p:blipFill>
          <a:blip r:embed="rId2" cstate="print"/>
          <a:srcRect/>
          <a:stretch>
            <a:fillRect/>
          </a:stretch>
        </p:blipFill>
        <p:spPr bwMode="auto">
          <a:xfrm>
            <a:off x="7164288" y="692696"/>
            <a:ext cx="1979712" cy="3143250"/>
          </a:xfrm>
          <a:prstGeom prst="rect">
            <a:avLst/>
          </a:prstGeom>
          <a:noFill/>
        </p:spPr>
      </p:pic>
      <p:pic>
        <p:nvPicPr>
          <p:cNvPr id="16390" name="Picture 6" descr="http://p6.storage.canalblog.com/67/75/120391/9644076.gif"/>
          <p:cNvPicPr>
            <a:picLocks noChangeAspect="1" noChangeArrowheads="1"/>
          </p:cNvPicPr>
          <p:nvPr/>
        </p:nvPicPr>
        <p:blipFill>
          <a:blip r:embed="rId3" cstate="print"/>
          <a:srcRect/>
          <a:stretch>
            <a:fillRect/>
          </a:stretch>
        </p:blipFill>
        <p:spPr bwMode="auto">
          <a:xfrm>
            <a:off x="107504" y="3237707"/>
            <a:ext cx="2520280" cy="3620293"/>
          </a:xfrm>
          <a:prstGeom prst="rect">
            <a:avLst/>
          </a:prstGeom>
          <a:noFill/>
        </p:spPr>
      </p:pic>
      <p:sp>
        <p:nvSpPr>
          <p:cNvPr id="6" name="Rectangle à coins arrondis 5"/>
          <p:cNvSpPr/>
          <p:nvPr/>
        </p:nvSpPr>
        <p:spPr>
          <a:xfrm>
            <a:off x="1907704" y="2780928"/>
            <a:ext cx="1440160" cy="12241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392" name="Picture 8" descr="http://www.gifs-animes.net/images-image/Aliments/Carotte/Carotte-9.gif"/>
          <p:cNvPicPr>
            <a:picLocks noChangeAspect="1" noChangeArrowheads="1" noCrop="1"/>
          </p:cNvPicPr>
          <p:nvPr/>
        </p:nvPicPr>
        <p:blipFill>
          <a:blip r:embed="rId4" cstate="print"/>
          <a:srcRect/>
          <a:stretch>
            <a:fillRect/>
          </a:stretch>
        </p:blipFill>
        <p:spPr bwMode="auto">
          <a:xfrm>
            <a:off x="7020272" y="4077072"/>
            <a:ext cx="1872208" cy="2652296"/>
          </a:xfrm>
          <a:prstGeom prst="rect">
            <a:avLst/>
          </a:prstGeom>
          <a:noFill/>
        </p:spPr>
      </p:pic>
      <p:pic>
        <p:nvPicPr>
          <p:cNvPr id="16394" name="Picture 10" descr="http://www.icone-gif.com/gif/alimentation/carotte/wrcarrot.gif"/>
          <p:cNvPicPr>
            <a:picLocks noChangeAspect="1" noChangeArrowheads="1" noCrop="1"/>
          </p:cNvPicPr>
          <p:nvPr/>
        </p:nvPicPr>
        <p:blipFill>
          <a:blip r:embed="rId5" cstate="print"/>
          <a:srcRect/>
          <a:stretch>
            <a:fillRect/>
          </a:stretch>
        </p:blipFill>
        <p:spPr bwMode="auto">
          <a:xfrm>
            <a:off x="2051720" y="4365104"/>
            <a:ext cx="1850770" cy="2276848"/>
          </a:xfrm>
          <a:prstGeom prst="rect">
            <a:avLst/>
          </a:prstGeom>
          <a:noFill/>
        </p:spPr>
      </p:pic>
      <p:pic>
        <p:nvPicPr>
          <p:cNvPr id="16396" name="Picture 12" descr="https://blog.incenteev.com/wp-content/uploads/2013/10/Carotte_Manager.jpg"/>
          <p:cNvPicPr>
            <a:picLocks noChangeAspect="1" noChangeArrowheads="1"/>
          </p:cNvPicPr>
          <p:nvPr/>
        </p:nvPicPr>
        <p:blipFill>
          <a:blip r:embed="rId6" cstate="print"/>
          <a:srcRect/>
          <a:stretch>
            <a:fillRect/>
          </a:stretch>
        </p:blipFill>
        <p:spPr bwMode="auto">
          <a:xfrm>
            <a:off x="2915816" y="0"/>
            <a:ext cx="3751124" cy="3384376"/>
          </a:xfrm>
          <a:prstGeom prst="rect">
            <a:avLst/>
          </a:prstGeom>
          <a:noFill/>
        </p:spPr>
      </p:pic>
      <p:pic>
        <p:nvPicPr>
          <p:cNvPr id="16398" name="Picture 14" descr="http://www.unebretonnedanslesud.fr/wp-content/uploads/2013/06/Supercarrotte-copie.jpg"/>
          <p:cNvPicPr>
            <a:picLocks noChangeAspect="1" noChangeArrowheads="1"/>
          </p:cNvPicPr>
          <p:nvPr/>
        </p:nvPicPr>
        <p:blipFill>
          <a:blip r:embed="rId7" cstate="print"/>
          <a:srcRect/>
          <a:stretch>
            <a:fillRect/>
          </a:stretch>
        </p:blipFill>
        <p:spPr bwMode="auto">
          <a:xfrm>
            <a:off x="683568" y="116632"/>
            <a:ext cx="2267744" cy="2835826"/>
          </a:xfrm>
          <a:prstGeom prst="rect">
            <a:avLst/>
          </a:prstGeom>
          <a:noFill/>
        </p:spPr>
      </p:pic>
      <p:pic>
        <p:nvPicPr>
          <p:cNvPr id="16400" name="Picture 16" descr="http://static3.decosoon.com/68285-thickbox_atch/stickers-carotte-rigolote.jpg"/>
          <p:cNvPicPr>
            <a:picLocks noChangeAspect="1" noChangeArrowheads="1"/>
          </p:cNvPicPr>
          <p:nvPr/>
        </p:nvPicPr>
        <p:blipFill>
          <a:blip r:embed="rId8" cstate="print"/>
          <a:srcRect/>
          <a:stretch>
            <a:fillRect/>
          </a:stretch>
        </p:blipFill>
        <p:spPr bwMode="auto">
          <a:xfrm>
            <a:off x="4211960" y="4653136"/>
            <a:ext cx="1172394" cy="1172394"/>
          </a:xfrm>
          <a:prstGeom prst="rect">
            <a:avLst/>
          </a:prstGeom>
          <a:noFill/>
        </p:spPr>
      </p:pic>
      <p:pic>
        <p:nvPicPr>
          <p:cNvPr id="16402" name="Picture 18" descr="CARTELES - Tita K - Picasa Webalbums"/>
          <p:cNvPicPr>
            <a:picLocks noChangeAspect="1" noChangeArrowheads="1"/>
          </p:cNvPicPr>
          <p:nvPr/>
        </p:nvPicPr>
        <p:blipFill>
          <a:blip r:embed="rId9" cstate="print"/>
          <a:srcRect/>
          <a:stretch>
            <a:fillRect/>
          </a:stretch>
        </p:blipFill>
        <p:spPr bwMode="auto">
          <a:xfrm>
            <a:off x="5508104" y="4221088"/>
            <a:ext cx="1366477" cy="2420888"/>
          </a:xfrm>
          <a:prstGeom prst="rect">
            <a:avLst/>
          </a:prstGeom>
          <a:noFill/>
        </p:spPr>
      </p:pic>
      <p:sp>
        <p:nvSpPr>
          <p:cNvPr id="14" name="ZoneTexte 13"/>
          <p:cNvSpPr txBox="1"/>
          <p:nvPr/>
        </p:nvSpPr>
        <p:spPr>
          <a:xfrm>
            <a:off x="5652120" y="5589240"/>
            <a:ext cx="1224136" cy="369332"/>
          </a:xfrm>
          <a:prstGeom prst="rect">
            <a:avLst/>
          </a:prstGeom>
          <a:noFill/>
        </p:spPr>
        <p:txBody>
          <a:bodyPr wrap="square" rtlCol="0">
            <a:spAutoFit/>
          </a:bodyPr>
          <a:lstStyle/>
          <a:p>
            <a:r>
              <a:rPr lang="fr-FR" b="1" dirty="0" smtClean="0">
                <a:latin typeface="Comic Sans MS" pitchFamily="66" charset="0"/>
              </a:rPr>
              <a:t>attention</a:t>
            </a:r>
            <a:endParaRPr lang="fr-FR" b="1"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lfarosso.blogspirit.com/photos/medium_Colere.jpg"/>
          <p:cNvPicPr>
            <a:picLocks noChangeAspect="1" noChangeArrowheads="1"/>
          </p:cNvPicPr>
          <p:nvPr/>
        </p:nvPicPr>
        <p:blipFill>
          <a:blip r:embed="rId2" cstate="print"/>
          <a:srcRect/>
          <a:stretch>
            <a:fillRect/>
          </a:stretch>
        </p:blipFill>
        <p:spPr bwMode="auto">
          <a:xfrm>
            <a:off x="179512" y="2780928"/>
            <a:ext cx="4029075" cy="3743325"/>
          </a:xfrm>
          <a:prstGeom prst="rect">
            <a:avLst/>
          </a:prstGeom>
          <a:noFill/>
        </p:spPr>
      </p:pic>
      <p:sp>
        <p:nvSpPr>
          <p:cNvPr id="3" name="ZoneTexte 2"/>
          <p:cNvSpPr txBox="1"/>
          <p:nvPr/>
        </p:nvSpPr>
        <p:spPr>
          <a:xfrm>
            <a:off x="3851920" y="4869160"/>
            <a:ext cx="2952328" cy="1384995"/>
          </a:xfrm>
          <a:prstGeom prst="rect">
            <a:avLst/>
          </a:prstGeom>
          <a:noFill/>
        </p:spPr>
        <p:txBody>
          <a:bodyPr wrap="square" rtlCol="0">
            <a:spAutoFit/>
          </a:bodyPr>
          <a:lstStyle/>
          <a:p>
            <a:pPr algn="ctr"/>
            <a:r>
              <a:rPr lang="fr-FR" sz="2800" dirty="0" smtClean="0">
                <a:latin typeface="Comic Sans MS" pitchFamily="66" charset="0"/>
              </a:rPr>
              <a:t>Rouge de colère comme une tomate!</a:t>
            </a:r>
            <a:endParaRPr lang="fr-FR" sz="2800" dirty="0">
              <a:latin typeface="Comic Sans MS" pitchFamily="66" charset="0"/>
            </a:endParaRPr>
          </a:p>
        </p:txBody>
      </p:sp>
      <p:pic>
        <p:nvPicPr>
          <p:cNvPr id="17412" name="Picture 4" descr="http://thesecretwarpzone.free.fr/img/work/globate1.gif"/>
          <p:cNvPicPr>
            <a:picLocks noChangeAspect="1" noChangeArrowheads="1"/>
          </p:cNvPicPr>
          <p:nvPr/>
        </p:nvPicPr>
        <p:blipFill>
          <a:blip r:embed="rId3" cstate="print"/>
          <a:srcRect/>
          <a:stretch>
            <a:fillRect/>
          </a:stretch>
        </p:blipFill>
        <p:spPr bwMode="auto">
          <a:xfrm>
            <a:off x="3343275" y="0"/>
            <a:ext cx="5800725" cy="3476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14" name="Picture 6" descr="http://st.depositphotos.com/1793489/2896/v/950/depositphotos_28967755-Cartoon-tomato.jpg"/>
          <p:cNvPicPr>
            <a:picLocks noChangeAspect="1" noChangeArrowheads="1"/>
          </p:cNvPicPr>
          <p:nvPr/>
        </p:nvPicPr>
        <p:blipFill>
          <a:blip r:embed="rId4" cstate="print"/>
          <a:srcRect/>
          <a:stretch>
            <a:fillRect/>
          </a:stretch>
        </p:blipFill>
        <p:spPr bwMode="auto">
          <a:xfrm>
            <a:off x="7308304" y="4005064"/>
            <a:ext cx="1030521" cy="1132012"/>
          </a:xfrm>
          <a:prstGeom prst="rect">
            <a:avLst/>
          </a:prstGeom>
          <a:noFill/>
        </p:spPr>
      </p:pic>
      <p:pic>
        <p:nvPicPr>
          <p:cNvPr id="17416" name="Picture 8" descr="http://thumbs.dreamstime.com/x/personnage-de-dessin-anim-de-tomate-42080402.jpg"/>
          <p:cNvPicPr>
            <a:picLocks noChangeAspect="1" noChangeArrowheads="1"/>
          </p:cNvPicPr>
          <p:nvPr/>
        </p:nvPicPr>
        <p:blipFill>
          <a:blip r:embed="rId5" cstate="print"/>
          <a:srcRect/>
          <a:stretch>
            <a:fillRect/>
          </a:stretch>
        </p:blipFill>
        <p:spPr bwMode="auto">
          <a:xfrm>
            <a:off x="6588224" y="5589240"/>
            <a:ext cx="1184507" cy="1104553"/>
          </a:xfrm>
          <a:prstGeom prst="rect">
            <a:avLst/>
          </a:prstGeom>
          <a:noFill/>
        </p:spPr>
      </p:pic>
      <p:pic>
        <p:nvPicPr>
          <p:cNvPr id="17418" name="Picture 10" descr="Résultat de recherche d'images pour &quot;tomate dessin&quot;"/>
          <p:cNvPicPr>
            <a:picLocks noChangeAspect="1" noChangeArrowheads="1"/>
          </p:cNvPicPr>
          <p:nvPr/>
        </p:nvPicPr>
        <p:blipFill>
          <a:blip r:embed="rId6" cstate="print"/>
          <a:srcRect/>
          <a:stretch>
            <a:fillRect/>
          </a:stretch>
        </p:blipFill>
        <p:spPr bwMode="auto">
          <a:xfrm>
            <a:off x="755576" y="188640"/>
            <a:ext cx="1561728" cy="1460754"/>
          </a:xfrm>
          <a:prstGeom prst="rect">
            <a:avLst/>
          </a:prstGeom>
          <a:noFill/>
        </p:spPr>
      </p:pic>
      <p:pic>
        <p:nvPicPr>
          <p:cNvPr id="17420" name="Picture 12" descr="Résultat de recherche d'images pour &quot;tomate dessin animé&quot;"/>
          <p:cNvPicPr>
            <a:picLocks noChangeAspect="1" noChangeArrowheads="1"/>
          </p:cNvPicPr>
          <p:nvPr/>
        </p:nvPicPr>
        <p:blipFill>
          <a:blip r:embed="rId7" cstate="print"/>
          <a:srcRect/>
          <a:stretch>
            <a:fillRect/>
          </a:stretch>
        </p:blipFill>
        <p:spPr bwMode="auto">
          <a:xfrm>
            <a:off x="2051720" y="1556792"/>
            <a:ext cx="1135013" cy="1135013"/>
          </a:xfrm>
          <a:prstGeom prst="rect">
            <a:avLst/>
          </a:prstGeom>
          <a:noFill/>
        </p:spPr>
      </p:pic>
      <p:pic>
        <p:nvPicPr>
          <p:cNvPr id="17422" name="Picture 14" descr="http://thumbs.dreamstime.com/t/personnage-de-dessin-anim%C3%A9-de-tomate-42080411.jpg"/>
          <p:cNvPicPr>
            <a:picLocks noChangeAspect="1" noChangeArrowheads="1"/>
          </p:cNvPicPr>
          <p:nvPr/>
        </p:nvPicPr>
        <p:blipFill>
          <a:blip r:embed="rId8" cstate="print"/>
          <a:srcRect/>
          <a:stretch>
            <a:fillRect/>
          </a:stretch>
        </p:blipFill>
        <p:spPr bwMode="auto">
          <a:xfrm>
            <a:off x="467544" y="1988840"/>
            <a:ext cx="1155131" cy="87592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watering-can.png"/>
          <p:cNvPicPr>
            <a:picLocks noChangeAspect="1"/>
          </p:cNvPicPr>
          <p:nvPr/>
        </p:nvPicPr>
        <p:blipFill>
          <a:blip r:embed="rId2" cstate="print"/>
          <a:stretch>
            <a:fillRect/>
          </a:stretch>
        </p:blipFill>
        <p:spPr>
          <a:xfrm>
            <a:off x="251519" y="260648"/>
            <a:ext cx="1966089" cy="1152128"/>
          </a:xfrm>
          <a:prstGeom prst="rect">
            <a:avLst/>
          </a:prstGeom>
        </p:spPr>
      </p:pic>
      <p:sp>
        <p:nvSpPr>
          <p:cNvPr id="3" name="Rectangle à coins arrondis 2"/>
          <p:cNvSpPr/>
          <p:nvPr/>
        </p:nvSpPr>
        <p:spPr>
          <a:xfrm>
            <a:off x="827584" y="764704"/>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watering-can.png"/>
          <p:cNvPicPr>
            <a:picLocks noChangeAspect="1"/>
          </p:cNvPicPr>
          <p:nvPr/>
        </p:nvPicPr>
        <p:blipFill>
          <a:blip r:embed="rId2" cstate="print"/>
          <a:stretch>
            <a:fillRect/>
          </a:stretch>
        </p:blipFill>
        <p:spPr>
          <a:xfrm>
            <a:off x="251520" y="1484784"/>
            <a:ext cx="1966089" cy="1152128"/>
          </a:xfrm>
          <a:prstGeom prst="rect">
            <a:avLst/>
          </a:prstGeom>
        </p:spPr>
      </p:pic>
      <p:pic>
        <p:nvPicPr>
          <p:cNvPr id="5" name="Image 4" descr="watering-can.png"/>
          <p:cNvPicPr>
            <a:picLocks noChangeAspect="1"/>
          </p:cNvPicPr>
          <p:nvPr/>
        </p:nvPicPr>
        <p:blipFill>
          <a:blip r:embed="rId2" cstate="print"/>
          <a:stretch>
            <a:fillRect/>
          </a:stretch>
        </p:blipFill>
        <p:spPr>
          <a:xfrm>
            <a:off x="251520" y="2708920"/>
            <a:ext cx="1966089" cy="1152128"/>
          </a:xfrm>
          <a:prstGeom prst="rect">
            <a:avLst/>
          </a:prstGeom>
        </p:spPr>
      </p:pic>
      <p:pic>
        <p:nvPicPr>
          <p:cNvPr id="6" name="Image 5" descr="watering-can.png"/>
          <p:cNvPicPr>
            <a:picLocks noChangeAspect="1"/>
          </p:cNvPicPr>
          <p:nvPr/>
        </p:nvPicPr>
        <p:blipFill>
          <a:blip r:embed="rId2" cstate="print"/>
          <a:stretch>
            <a:fillRect/>
          </a:stretch>
        </p:blipFill>
        <p:spPr>
          <a:xfrm>
            <a:off x="179512" y="3933056"/>
            <a:ext cx="1966089" cy="1152128"/>
          </a:xfrm>
          <a:prstGeom prst="rect">
            <a:avLst/>
          </a:prstGeom>
        </p:spPr>
      </p:pic>
      <p:pic>
        <p:nvPicPr>
          <p:cNvPr id="7" name="Image 6" descr="watering-can.png"/>
          <p:cNvPicPr>
            <a:picLocks noChangeAspect="1"/>
          </p:cNvPicPr>
          <p:nvPr/>
        </p:nvPicPr>
        <p:blipFill>
          <a:blip r:embed="rId2" cstate="print"/>
          <a:stretch>
            <a:fillRect/>
          </a:stretch>
        </p:blipFill>
        <p:spPr>
          <a:xfrm>
            <a:off x="179512" y="5157192"/>
            <a:ext cx="1966089" cy="1152128"/>
          </a:xfrm>
          <a:prstGeom prst="rect">
            <a:avLst/>
          </a:prstGeom>
        </p:spPr>
      </p:pic>
      <p:pic>
        <p:nvPicPr>
          <p:cNvPr id="8" name="Image 7" descr="watering-can.png"/>
          <p:cNvPicPr>
            <a:picLocks noChangeAspect="1"/>
          </p:cNvPicPr>
          <p:nvPr/>
        </p:nvPicPr>
        <p:blipFill>
          <a:blip r:embed="rId2" cstate="print"/>
          <a:stretch>
            <a:fillRect/>
          </a:stretch>
        </p:blipFill>
        <p:spPr>
          <a:xfrm>
            <a:off x="2339752" y="260648"/>
            <a:ext cx="1966089" cy="1152128"/>
          </a:xfrm>
          <a:prstGeom prst="rect">
            <a:avLst/>
          </a:prstGeom>
        </p:spPr>
      </p:pic>
      <p:pic>
        <p:nvPicPr>
          <p:cNvPr id="9" name="Image 8" descr="watering-can.png"/>
          <p:cNvPicPr>
            <a:picLocks noChangeAspect="1"/>
          </p:cNvPicPr>
          <p:nvPr/>
        </p:nvPicPr>
        <p:blipFill>
          <a:blip r:embed="rId2" cstate="print"/>
          <a:stretch>
            <a:fillRect/>
          </a:stretch>
        </p:blipFill>
        <p:spPr>
          <a:xfrm>
            <a:off x="4427984" y="332656"/>
            <a:ext cx="1966089" cy="1152128"/>
          </a:xfrm>
          <a:prstGeom prst="rect">
            <a:avLst/>
          </a:prstGeom>
        </p:spPr>
      </p:pic>
      <p:pic>
        <p:nvPicPr>
          <p:cNvPr id="10" name="Image 9" descr="watering-can.png"/>
          <p:cNvPicPr>
            <a:picLocks noChangeAspect="1"/>
          </p:cNvPicPr>
          <p:nvPr/>
        </p:nvPicPr>
        <p:blipFill>
          <a:blip r:embed="rId2" cstate="print"/>
          <a:stretch>
            <a:fillRect/>
          </a:stretch>
        </p:blipFill>
        <p:spPr>
          <a:xfrm>
            <a:off x="6516216" y="332656"/>
            <a:ext cx="1966089" cy="1152128"/>
          </a:xfrm>
          <a:prstGeom prst="rect">
            <a:avLst/>
          </a:prstGeom>
        </p:spPr>
      </p:pic>
      <p:pic>
        <p:nvPicPr>
          <p:cNvPr id="11" name="Image 10" descr="watering-can.png"/>
          <p:cNvPicPr>
            <a:picLocks noChangeAspect="1"/>
          </p:cNvPicPr>
          <p:nvPr/>
        </p:nvPicPr>
        <p:blipFill>
          <a:blip r:embed="rId2" cstate="print"/>
          <a:stretch>
            <a:fillRect/>
          </a:stretch>
        </p:blipFill>
        <p:spPr>
          <a:xfrm>
            <a:off x="2411760" y="1484784"/>
            <a:ext cx="1966089" cy="1152128"/>
          </a:xfrm>
          <a:prstGeom prst="rect">
            <a:avLst/>
          </a:prstGeom>
        </p:spPr>
      </p:pic>
      <p:pic>
        <p:nvPicPr>
          <p:cNvPr id="12" name="Image 11" descr="watering-can.png"/>
          <p:cNvPicPr>
            <a:picLocks noChangeAspect="1"/>
          </p:cNvPicPr>
          <p:nvPr/>
        </p:nvPicPr>
        <p:blipFill>
          <a:blip r:embed="rId2" cstate="print"/>
          <a:stretch>
            <a:fillRect/>
          </a:stretch>
        </p:blipFill>
        <p:spPr>
          <a:xfrm>
            <a:off x="4499992" y="1556792"/>
            <a:ext cx="1966089" cy="1152128"/>
          </a:xfrm>
          <a:prstGeom prst="rect">
            <a:avLst/>
          </a:prstGeom>
        </p:spPr>
      </p:pic>
      <p:pic>
        <p:nvPicPr>
          <p:cNvPr id="13" name="Image 12" descr="watering-can.png"/>
          <p:cNvPicPr>
            <a:picLocks noChangeAspect="1"/>
          </p:cNvPicPr>
          <p:nvPr/>
        </p:nvPicPr>
        <p:blipFill>
          <a:blip r:embed="rId2" cstate="print"/>
          <a:stretch>
            <a:fillRect/>
          </a:stretch>
        </p:blipFill>
        <p:spPr>
          <a:xfrm>
            <a:off x="6588224" y="1556792"/>
            <a:ext cx="1966089" cy="1152128"/>
          </a:xfrm>
          <a:prstGeom prst="rect">
            <a:avLst/>
          </a:prstGeom>
        </p:spPr>
      </p:pic>
      <p:pic>
        <p:nvPicPr>
          <p:cNvPr id="14" name="Image 13" descr="watering-can.png"/>
          <p:cNvPicPr>
            <a:picLocks noChangeAspect="1"/>
          </p:cNvPicPr>
          <p:nvPr/>
        </p:nvPicPr>
        <p:blipFill>
          <a:blip r:embed="rId2" cstate="print"/>
          <a:stretch>
            <a:fillRect/>
          </a:stretch>
        </p:blipFill>
        <p:spPr>
          <a:xfrm>
            <a:off x="2411760" y="2708920"/>
            <a:ext cx="1966089" cy="1152128"/>
          </a:xfrm>
          <a:prstGeom prst="rect">
            <a:avLst/>
          </a:prstGeom>
        </p:spPr>
      </p:pic>
      <p:pic>
        <p:nvPicPr>
          <p:cNvPr id="15" name="Image 14" descr="watering-can.png"/>
          <p:cNvPicPr>
            <a:picLocks noChangeAspect="1"/>
          </p:cNvPicPr>
          <p:nvPr/>
        </p:nvPicPr>
        <p:blipFill>
          <a:blip r:embed="rId2" cstate="print"/>
          <a:stretch>
            <a:fillRect/>
          </a:stretch>
        </p:blipFill>
        <p:spPr>
          <a:xfrm>
            <a:off x="2411760" y="3933056"/>
            <a:ext cx="1966089" cy="1152128"/>
          </a:xfrm>
          <a:prstGeom prst="rect">
            <a:avLst/>
          </a:prstGeom>
        </p:spPr>
      </p:pic>
      <p:pic>
        <p:nvPicPr>
          <p:cNvPr id="16" name="Image 15" descr="watering-can.png"/>
          <p:cNvPicPr>
            <a:picLocks noChangeAspect="1"/>
          </p:cNvPicPr>
          <p:nvPr/>
        </p:nvPicPr>
        <p:blipFill>
          <a:blip r:embed="rId2" cstate="print"/>
          <a:stretch>
            <a:fillRect/>
          </a:stretch>
        </p:blipFill>
        <p:spPr>
          <a:xfrm>
            <a:off x="2411760" y="5229200"/>
            <a:ext cx="1966089" cy="1152128"/>
          </a:xfrm>
          <a:prstGeom prst="rect">
            <a:avLst/>
          </a:prstGeom>
        </p:spPr>
      </p:pic>
      <p:pic>
        <p:nvPicPr>
          <p:cNvPr id="17" name="Image 16" descr="watering-can.png"/>
          <p:cNvPicPr>
            <a:picLocks noChangeAspect="1"/>
          </p:cNvPicPr>
          <p:nvPr/>
        </p:nvPicPr>
        <p:blipFill>
          <a:blip r:embed="rId2" cstate="print"/>
          <a:stretch>
            <a:fillRect/>
          </a:stretch>
        </p:blipFill>
        <p:spPr>
          <a:xfrm>
            <a:off x="4572000" y="2780928"/>
            <a:ext cx="1966089" cy="1152128"/>
          </a:xfrm>
          <a:prstGeom prst="rect">
            <a:avLst/>
          </a:prstGeom>
        </p:spPr>
      </p:pic>
      <p:pic>
        <p:nvPicPr>
          <p:cNvPr id="18" name="Image 17" descr="watering-can.png"/>
          <p:cNvPicPr>
            <a:picLocks noChangeAspect="1"/>
          </p:cNvPicPr>
          <p:nvPr/>
        </p:nvPicPr>
        <p:blipFill>
          <a:blip r:embed="rId2" cstate="print"/>
          <a:stretch>
            <a:fillRect/>
          </a:stretch>
        </p:blipFill>
        <p:spPr>
          <a:xfrm>
            <a:off x="6660232" y="2780928"/>
            <a:ext cx="1966089" cy="1152128"/>
          </a:xfrm>
          <a:prstGeom prst="rect">
            <a:avLst/>
          </a:prstGeom>
        </p:spPr>
      </p:pic>
      <p:pic>
        <p:nvPicPr>
          <p:cNvPr id="19" name="Image 18" descr="watering-can.png"/>
          <p:cNvPicPr>
            <a:picLocks noChangeAspect="1"/>
          </p:cNvPicPr>
          <p:nvPr/>
        </p:nvPicPr>
        <p:blipFill>
          <a:blip r:embed="rId2" cstate="print"/>
          <a:stretch>
            <a:fillRect/>
          </a:stretch>
        </p:blipFill>
        <p:spPr>
          <a:xfrm>
            <a:off x="4499992" y="4077072"/>
            <a:ext cx="1966089" cy="1152128"/>
          </a:xfrm>
          <a:prstGeom prst="rect">
            <a:avLst/>
          </a:prstGeom>
        </p:spPr>
      </p:pic>
      <p:pic>
        <p:nvPicPr>
          <p:cNvPr id="20" name="Image 19" descr="watering-can.png"/>
          <p:cNvPicPr>
            <a:picLocks noChangeAspect="1"/>
          </p:cNvPicPr>
          <p:nvPr/>
        </p:nvPicPr>
        <p:blipFill>
          <a:blip r:embed="rId2" cstate="print"/>
          <a:stretch>
            <a:fillRect/>
          </a:stretch>
        </p:blipFill>
        <p:spPr>
          <a:xfrm>
            <a:off x="4427984" y="5301208"/>
            <a:ext cx="1966089" cy="1152128"/>
          </a:xfrm>
          <a:prstGeom prst="rect">
            <a:avLst/>
          </a:prstGeom>
        </p:spPr>
      </p:pic>
      <p:pic>
        <p:nvPicPr>
          <p:cNvPr id="21" name="Image 20" descr="watering-can.png"/>
          <p:cNvPicPr>
            <a:picLocks noChangeAspect="1"/>
          </p:cNvPicPr>
          <p:nvPr/>
        </p:nvPicPr>
        <p:blipFill>
          <a:blip r:embed="rId2" cstate="print"/>
          <a:stretch>
            <a:fillRect/>
          </a:stretch>
        </p:blipFill>
        <p:spPr>
          <a:xfrm>
            <a:off x="6660232" y="4005064"/>
            <a:ext cx="1966089" cy="1152128"/>
          </a:xfrm>
          <a:prstGeom prst="rect">
            <a:avLst/>
          </a:prstGeom>
        </p:spPr>
      </p:pic>
      <p:pic>
        <p:nvPicPr>
          <p:cNvPr id="22" name="Image 21" descr="watering-can.png"/>
          <p:cNvPicPr>
            <a:picLocks noChangeAspect="1"/>
          </p:cNvPicPr>
          <p:nvPr/>
        </p:nvPicPr>
        <p:blipFill>
          <a:blip r:embed="rId2" cstate="print"/>
          <a:stretch>
            <a:fillRect/>
          </a:stretch>
        </p:blipFill>
        <p:spPr>
          <a:xfrm>
            <a:off x="6588224" y="5229200"/>
            <a:ext cx="1966089" cy="1152128"/>
          </a:xfrm>
          <a:prstGeom prst="rect">
            <a:avLst/>
          </a:prstGeom>
        </p:spPr>
      </p:pic>
      <p:sp>
        <p:nvSpPr>
          <p:cNvPr id="23" name="Rectangle à coins arrondis 22"/>
          <p:cNvSpPr/>
          <p:nvPr/>
        </p:nvSpPr>
        <p:spPr>
          <a:xfrm>
            <a:off x="2915816" y="692696"/>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827584" y="1988840"/>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à coins arrondis 24"/>
          <p:cNvSpPr/>
          <p:nvPr/>
        </p:nvSpPr>
        <p:spPr>
          <a:xfrm>
            <a:off x="827584" y="3212976"/>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755576" y="4365104"/>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755576" y="5661248"/>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2987824" y="1988840"/>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2987824" y="3212976"/>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2987824" y="4365104"/>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2987824" y="5589240"/>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5004048" y="764704"/>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5076056" y="1988840"/>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5148064" y="3140968"/>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5076056" y="4509120"/>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5004048" y="5661248"/>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7092280" y="764704"/>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7164288" y="1988840"/>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7236296" y="3212976"/>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7236296" y="4437112"/>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7236296" y="5589240"/>
            <a:ext cx="1008112" cy="43204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75</Words>
  <Application>Microsoft Office PowerPoint</Application>
  <PresentationFormat>Affichage à l'écran (4:3)</PresentationFormat>
  <Paragraphs>19</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Diapositive 1</vt:lpstr>
      <vt:lpstr>Diapositive 2</vt:lpstr>
      <vt:lpstr>Diapositive 3</vt:lpstr>
      <vt:lpstr>Diapositive 4</vt:lpstr>
      <vt:lpstr>Diapositive 5</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David</dc:creator>
  <cp:lastModifiedBy>David</cp:lastModifiedBy>
  <cp:revision>6</cp:revision>
  <dcterms:created xsi:type="dcterms:W3CDTF">2015-08-05T07:27:07Z</dcterms:created>
  <dcterms:modified xsi:type="dcterms:W3CDTF">2015-08-05T08:38:33Z</dcterms:modified>
</cp:coreProperties>
</file>