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1263"/>
  <p:notesSz cx="6858000" cy="9144000"/>
  <p:defaultTextStyle>
    <a:defPPr>
      <a:defRPr lang="fr-FR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9966"/>
    <a:srgbClr val="00FF00"/>
    <a:srgbClr val="0000FF"/>
    <a:srgbClr val="FF9900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446" y="-78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5639" y="1944575"/>
            <a:ext cx="5537918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41781" y="1944575"/>
            <a:ext cx="5537919" cy="550291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4D46-5EFF-45E0-9F3A-BB188C12B0D9}" type="datetimeFigureOut">
              <a:rPr lang="fr-FR" smtClean="0"/>
              <a:t>01/08/2022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ED792-57D0-4F7F-B627-9C5AD250965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s://i.pinimg.com/564x/d9/88/db/d988db1b6963a026b36a8be976a0671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3428" y="923111"/>
            <a:ext cx="6278557" cy="6435169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488916" y="351607"/>
            <a:ext cx="964413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200" dirty="0" smtClean="0">
                <a:solidFill>
                  <a:srgbClr val="FF0000"/>
                </a:solidFill>
                <a:latin typeface="KG A Little Swag" pitchFamily="2" charset="0"/>
              </a:rPr>
              <a:t>B</a:t>
            </a:r>
            <a:r>
              <a:rPr lang="fr-FR" sz="7200" dirty="0" smtClean="0">
                <a:solidFill>
                  <a:srgbClr val="FFFF00"/>
                </a:solidFill>
                <a:latin typeface="KG A Little Swag" pitchFamily="2" charset="0"/>
              </a:rPr>
              <a:t>I</a:t>
            </a:r>
            <a:r>
              <a:rPr lang="fr-FR" sz="7200" dirty="0" smtClean="0">
                <a:solidFill>
                  <a:srgbClr val="FF66CC"/>
                </a:solidFill>
                <a:latin typeface="KG A Little Swag" pitchFamily="2" charset="0"/>
              </a:rPr>
              <a:t>E</a:t>
            </a:r>
            <a:r>
              <a:rPr lang="fr-FR" sz="7200" dirty="0" smtClean="0">
                <a:solidFill>
                  <a:srgbClr val="00FF00"/>
                </a:solidFill>
                <a:latin typeface="KG A Little Swag" pitchFamily="2" charset="0"/>
              </a:rPr>
              <a:t>N</a:t>
            </a:r>
            <a:r>
              <a:rPr lang="fr-FR" sz="7200" dirty="0" smtClean="0">
                <a:solidFill>
                  <a:srgbClr val="CC00CC"/>
                </a:solidFill>
                <a:latin typeface="KG A Little Swag" pitchFamily="2" charset="0"/>
              </a:rPr>
              <a:t>V</a:t>
            </a:r>
            <a:r>
              <a:rPr lang="fr-FR" sz="7200" dirty="0" smtClean="0">
                <a:solidFill>
                  <a:srgbClr val="00B0F0"/>
                </a:solidFill>
                <a:latin typeface="KG A Little Swag" pitchFamily="2" charset="0"/>
              </a:rPr>
              <a:t>E</a:t>
            </a:r>
            <a:r>
              <a:rPr lang="fr-FR" sz="7200" dirty="0" smtClean="0">
                <a:solidFill>
                  <a:srgbClr val="FF9900"/>
                </a:solidFill>
                <a:latin typeface="KG A Little Swag" pitchFamily="2" charset="0"/>
              </a:rPr>
              <a:t>N</a:t>
            </a:r>
            <a:r>
              <a:rPr lang="fr-FR" sz="7200" dirty="0" smtClean="0">
                <a:solidFill>
                  <a:srgbClr val="FF0000"/>
                </a:solidFill>
                <a:latin typeface="KG A Little Swag" pitchFamily="2" charset="0"/>
              </a:rPr>
              <a:t>U</a:t>
            </a:r>
            <a:r>
              <a:rPr lang="fr-FR" sz="7200" dirty="0" smtClean="0">
                <a:solidFill>
                  <a:srgbClr val="0000FF"/>
                </a:solidFill>
                <a:latin typeface="KG A Little Swag" pitchFamily="2" charset="0"/>
              </a:rPr>
              <a:t>E</a:t>
            </a:r>
            <a:r>
              <a:rPr lang="fr-FR" sz="7200" dirty="0" smtClean="0">
                <a:latin typeface="KG A Little Swag" pitchFamily="2" charset="0"/>
              </a:rPr>
              <a:t> </a:t>
            </a:r>
            <a:r>
              <a:rPr lang="fr-FR" sz="7200" dirty="0" smtClean="0">
                <a:solidFill>
                  <a:srgbClr val="FF66CC"/>
                </a:solidFill>
                <a:latin typeface="KG A Little Swag" pitchFamily="2" charset="0"/>
              </a:rPr>
              <a:t>D</a:t>
            </a:r>
            <a:r>
              <a:rPr lang="fr-FR" sz="7200" dirty="0" smtClean="0">
                <a:solidFill>
                  <a:srgbClr val="FFFF00"/>
                </a:solidFill>
                <a:latin typeface="KG A Little Swag" pitchFamily="2" charset="0"/>
              </a:rPr>
              <a:t>A</a:t>
            </a:r>
            <a:r>
              <a:rPr lang="fr-FR" sz="7200" dirty="0" smtClean="0">
                <a:solidFill>
                  <a:srgbClr val="00FF00"/>
                </a:solidFill>
                <a:latin typeface="KG A Little Swag" pitchFamily="2" charset="0"/>
              </a:rPr>
              <a:t>N</a:t>
            </a:r>
            <a:r>
              <a:rPr lang="fr-FR" sz="7200" dirty="0" smtClean="0">
                <a:solidFill>
                  <a:srgbClr val="FF9900"/>
                </a:solidFill>
                <a:latin typeface="KG A Little Swag" pitchFamily="2" charset="0"/>
              </a:rPr>
              <a:t>S</a:t>
            </a:r>
            <a:r>
              <a:rPr lang="fr-FR" sz="7200" dirty="0" smtClean="0">
                <a:latin typeface="KG A Little Swag" pitchFamily="2" charset="0"/>
              </a:rPr>
              <a:t> </a:t>
            </a:r>
            <a:r>
              <a:rPr lang="fr-FR" sz="7200" dirty="0" smtClean="0">
                <a:solidFill>
                  <a:srgbClr val="0000FF"/>
                </a:solidFill>
                <a:latin typeface="KG A Little Swag" pitchFamily="2" charset="0"/>
              </a:rPr>
              <a:t>L</a:t>
            </a:r>
            <a:r>
              <a:rPr lang="fr-FR" sz="7200" dirty="0" smtClean="0">
                <a:solidFill>
                  <a:srgbClr val="FF0000"/>
                </a:solidFill>
                <a:latin typeface="KG A Little Swag" pitchFamily="2" charset="0"/>
              </a:rPr>
              <a:t>A</a:t>
            </a:r>
            <a:r>
              <a:rPr lang="fr-FR" sz="7200" dirty="0" smtClean="0">
                <a:latin typeface="KG A Little Swag" pitchFamily="2" charset="0"/>
              </a:rPr>
              <a:t> </a:t>
            </a:r>
            <a:r>
              <a:rPr lang="fr-FR" sz="7200" dirty="0" smtClean="0">
                <a:solidFill>
                  <a:srgbClr val="CC00CC"/>
                </a:solidFill>
                <a:latin typeface="KG A Little Swag" pitchFamily="2" charset="0"/>
              </a:rPr>
              <a:t>C</a:t>
            </a:r>
            <a:r>
              <a:rPr lang="fr-FR" sz="7200" dirty="0" smtClean="0">
                <a:solidFill>
                  <a:srgbClr val="00B0F0"/>
                </a:solidFill>
                <a:latin typeface="KG A Little Swag" pitchFamily="2" charset="0"/>
              </a:rPr>
              <a:t>L</a:t>
            </a:r>
            <a:r>
              <a:rPr lang="fr-FR" sz="7200" dirty="0" smtClean="0">
                <a:solidFill>
                  <a:srgbClr val="FF66CC"/>
                </a:solidFill>
                <a:latin typeface="KG A Little Swag" pitchFamily="2" charset="0"/>
              </a:rPr>
              <a:t>A</a:t>
            </a:r>
            <a:r>
              <a:rPr lang="fr-FR" sz="7200" dirty="0" smtClean="0">
                <a:solidFill>
                  <a:srgbClr val="00FF00"/>
                </a:solidFill>
                <a:latin typeface="KG A Little Swag" pitchFamily="2" charset="0"/>
              </a:rPr>
              <a:t>S</a:t>
            </a:r>
            <a:r>
              <a:rPr lang="fr-FR" sz="7200" dirty="0" smtClean="0">
                <a:solidFill>
                  <a:srgbClr val="FFFF00"/>
                </a:solidFill>
                <a:latin typeface="KG A Little Swag" pitchFamily="2" charset="0"/>
              </a:rPr>
              <a:t>S</a:t>
            </a:r>
            <a:r>
              <a:rPr lang="fr-FR" sz="7200" dirty="0" smtClean="0">
                <a:solidFill>
                  <a:srgbClr val="0000FF"/>
                </a:solidFill>
                <a:latin typeface="KG A Little Swag" pitchFamily="2" charset="0"/>
              </a:rPr>
              <a:t>E</a:t>
            </a:r>
            <a:r>
              <a:rPr lang="fr-FR" sz="7200" dirty="0" smtClean="0">
                <a:latin typeface="KG A Little Swag" pitchFamily="2" charset="0"/>
              </a:rPr>
              <a:t> </a:t>
            </a:r>
            <a:r>
              <a:rPr lang="fr-FR" sz="7200" dirty="0" smtClean="0">
                <a:solidFill>
                  <a:srgbClr val="FF0000"/>
                </a:solidFill>
                <a:latin typeface="KG A Little Swag" pitchFamily="2" charset="0"/>
              </a:rPr>
              <a:t>D</a:t>
            </a:r>
            <a:r>
              <a:rPr lang="fr-FR" sz="7200" dirty="0" smtClean="0">
                <a:solidFill>
                  <a:srgbClr val="CC00CC"/>
                </a:solidFill>
                <a:latin typeface="KG A Little Swag" pitchFamily="2" charset="0"/>
              </a:rPr>
              <a:t>E</a:t>
            </a:r>
            <a:r>
              <a:rPr lang="fr-FR" sz="7200" dirty="0" smtClean="0">
                <a:solidFill>
                  <a:srgbClr val="FFFF00"/>
                </a:solidFill>
                <a:latin typeface="KG A Little Swag" pitchFamily="2" charset="0"/>
              </a:rPr>
              <a:t>S</a:t>
            </a:r>
            <a:r>
              <a:rPr lang="fr-FR" sz="7200" dirty="0" smtClean="0">
                <a:latin typeface="KG A Little Swag" pitchFamily="2" charset="0"/>
              </a:rPr>
              <a:t> </a:t>
            </a:r>
            <a:r>
              <a:rPr lang="fr-FR" sz="7200" dirty="0" smtClean="0">
                <a:solidFill>
                  <a:srgbClr val="FF66CC"/>
                </a:solidFill>
                <a:latin typeface="KG A Little Swag" pitchFamily="2" charset="0"/>
              </a:rPr>
              <a:t>C</a:t>
            </a:r>
            <a:r>
              <a:rPr lang="fr-FR" sz="7200" dirty="0" smtClean="0">
                <a:solidFill>
                  <a:srgbClr val="0000FF"/>
                </a:solidFill>
                <a:latin typeface="KG A Little Swag" pitchFamily="2" charset="0"/>
              </a:rPr>
              <a:t>P</a:t>
            </a:r>
            <a:r>
              <a:rPr lang="fr-FR" sz="7200" dirty="0" smtClean="0">
                <a:latin typeface="KG A Little Swag" pitchFamily="2" charset="0"/>
              </a:rPr>
              <a:t> </a:t>
            </a:r>
            <a:r>
              <a:rPr lang="fr-FR" sz="7200" dirty="0" smtClean="0">
                <a:solidFill>
                  <a:srgbClr val="FF0000"/>
                </a:solidFill>
                <a:latin typeface="KG A Little Swag" pitchFamily="2" charset="0"/>
              </a:rPr>
              <a:t>E</a:t>
            </a:r>
            <a:r>
              <a:rPr lang="fr-FR" sz="7200" dirty="0" smtClean="0">
                <a:solidFill>
                  <a:srgbClr val="00FF00"/>
                </a:solidFill>
                <a:latin typeface="KG A Little Swag" pitchFamily="2" charset="0"/>
              </a:rPr>
              <a:t>T</a:t>
            </a:r>
            <a:r>
              <a:rPr lang="fr-FR" sz="7200" dirty="0" smtClean="0">
                <a:latin typeface="KG A Little Swag" pitchFamily="2" charset="0"/>
              </a:rPr>
              <a:t> </a:t>
            </a:r>
            <a:r>
              <a:rPr lang="fr-FR" sz="7200" dirty="0" smtClean="0">
                <a:solidFill>
                  <a:srgbClr val="CC00CC"/>
                </a:solidFill>
                <a:latin typeface="KG A Little Swag" pitchFamily="2" charset="0"/>
              </a:rPr>
              <a:t>D</a:t>
            </a:r>
            <a:r>
              <a:rPr lang="fr-FR" sz="7200" dirty="0" smtClean="0">
                <a:solidFill>
                  <a:srgbClr val="FF9900"/>
                </a:solidFill>
                <a:latin typeface="KG A Little Swag" pitchFamily="2" charset="0"/>
              </a:rPr>
              <a:t>E</a:t>
            </a:r>
            <a:r>
              <a:rPr lang="fr-FR" sz="7200" dirty="0" smtClean="0">
                <a:latin typeface="KG A Little Swag" pitchFamily="2" charset="0"/>
              </a:rPr>
              <a:t> </a:t>
            </a:r>
            <a:r>
              <a:rPr lang="fr-FR" sz="7200" dirty="0" smtClean="0">
                <a:solidFill>
                  <a:srgbClr val="00FF00"/>
                </a:solidFill>
                <a:latin typeface="KG A Little Swag" pitchFamily="2" charset="0"/>
              </a:rPr>
              <a:t>M</a:t>
            </a:r>
            <a:r>
              <a:rPr lang="fr-FR" sz="7200" dirty="0" smtClean="0">
                <a:solidFill>
                  <a:srgbClr val="FF9966"/>
                </a:solidFill>
                <a:latin typeface="KG A Little Swag" pitchFamily="2" charset="0"/>
              </a:rPr>
              <a:t>M</a:t>
            </a:r>
            <a:r>
              <a:rPr lang="fr-FR" sz="7200" dirty="0" smtClean="0">
                <a:solidFill>
                  <a:srgbClr val="00B0F0"/>
                </a:solidFill>
                <a:latin typeface="KG A Little Swag" pitchFamily="2" charset="0"/>
              </a:rPr>
              <a:t>E</a:t>
            </a:r>
            <a:r>
              <a:rPr lang="fr-FR" sz="7200" dirty="0" smtClean="0">
                <a:latin typeface="KG A Little Swag" pitchFamily="2" charset="0"/>
              </a:rPr>
              <a:t> </a:t>
            </a:r>
            <a:r>
              <a:rPr lang="fr-FR" sz="7200" dirty="0" smtClean="0">
                <a:solidFill>
                  <a:srgbClr val="FF66CC"/>
                </a:solidFill>
                <a:latin typeface="KG A Little Swag" pitchFamily="2" charset="0"/>
              </a:rPr>
              <a:t>S</a:t>
            </a:r>
            <a:r>
              <a:rPr lang="fr-FR" sz="7200" dirty="0" smtClean="0">
                <a:solidFill>
                  <a:srgbClr val="FF9900"/>
                </a:solidFill>
                <a:latin typeface="KG A Little Swag" pitchFamily="2" charset="0"/>
              </a:rPr>
              <a:t>C</a:t>
            </a:r>
            <a:r>
              <a:rPr lang="fr-FR" sz="7200" dirty="0" smtClean="0">
                <a:solidFill>
                  <a:srgbClr val="FFFF00"/>
                </a:solidFill>
                <a:latin typeface="KG A Little Swag" pitchFamily="2" charset="0"/>
              </a:rPr>
              <a:t>H</a:t>
            </a:r>
            <a:r>
              <a:rPr lang="fr-FR" sz="7200" dirty="0" smtClean="0">
                <a:solidFill>
                  <a:srgbClr val="CC00CC"/>
                </a:solidFill>
                <a:latin typeface="KG A Little Swag" pitchFamily="2" charset="0"/>
              </a:rPr>
              <a:t>M</a:t>
            </a:r>
            <a:r>
              <a:rPr lang="fr-FR" sz="7200" dirty="0" smtClean="0">
                <a:solidFill>
                  <a:srgbClr val="00FF00"/>
                </a:solidFill>
                <a:latin typeface="KG A Little Swag" pitchFamily="2" charset="0"/>
              </a:rPr>
              <a:t>I</a:t>
            </a:r>
            <a:r>
              <a:rPr lang="fr-FR" sz="7200" dirty="0" smtClean="0">
                <a:solidFill>
                  <a:srgbClr val="FF0000"/>
                </a:solidFill>
                <a:latin typeface="KG A Little Swag" pitchFamily="2" charset="0"/>
              </a:rPr>
              <a:t>T</a:t>
            </a:r>
            <a:r>
              <a:rPr lang="fr-FR" sz="7200" dirty="0" smtClean="0">
                <a:solidFill>
                  <a:srgbClr val="00B0F0"/>
                </a:solidFill>
                <a:latin typeface="KG A Little Swag" pitchFamily="2" charset="0"/>
              </a:rPr>
              <a:t>T</a:t>
            </a:r>
            <a:endParaRPr lang="fr-FR" sz="7200" dirty="0">
              <a:solidFill>
                <a:srgbClr val="00B0F0"/>
              </a:solidFill>
              <a:latin typeface="KG A Little Swag" pitchFamily="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550260" y="6566713"/>
            <a:ext cx="214314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2022-2023</a:t>
            </a:r>
            <a:endParaRPr lang="fr-FR" dirty="0">
              <a:latin typeface="Comic Sans MS" pitchFamily="66" charset="0"/>
            </a:endParaRPr>
          </a:p>
        </p:txBody>
      </p:sp>
      <p:pic>
        <p:nvPicPr>
          <p:cNvPr id="11272" name="Picture 8" descr="https://i.pinimg.com/564x/b6/98/6b/b6986b1d13a70e29535e3f36146edd7f.jpg"/>
          <p:cNvPicPr>
            <a:picLocks noChangeAspect="1" noChangeArrowheads="1"/>
          </p:cNvPicPr>
          <p:nvPr/>
        </p:nvPicPr>
        <p:blipFill>
          <a:blip r:embed="rId3" cstate="print">
            <a:lum contrast="10000"/>
          </a:blip>
          <a:srcRect/>
          <a:stretch>
            <a:fillRect/>
          </a:stretch>
        </p:blipFill>
        <p:spPr bwMode="auto">
          <a:xfrm>
            <a:off x="8704286" y="1494615"/>
            <a:ext cx="1428760" cy="142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</Words>
  <Application>Microsoft Office PowerPoint</Application>
  <PresentationFormat>Personnalisé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Hp8460P</dc:creator>
  <cp:lastModifiedBy>Hp8460P</cp:lastModifiedBy>
  <cp:revision>1</cp:revision>
  <dcterms:created xsi:type="dcterms:W3CDTF">2022-08-01T13:08:49Z</dcterms:created>
  <dcterms:modified xsi:type="dcterms:W3CDTF">2022-08-01T13:22:54Z</dcterms:modified>
</cp:coreProperties>
</file>