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6" r:id="rId4"/>
    <p:sldId id="260" r:id="rId5"/>
    <p:sldId id="262" r:id="rId6"/>
    <p:sldId id="264" r:id="rId7"/>
    <p:sldId id="266" r:id="rId8"/>
  </p:sldIdLst>
  <p:sldSz cx="7561263" cy="10693400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02" y="6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t>01/08/2018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41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t>01/08/2018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25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t>01/08/2018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67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t>01/08/2018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44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t>01/08/2018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86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t>01/08/2018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49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t>01/08/2018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62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t>01/08/2018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4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t>01/08/2018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20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t>01/08/2018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89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t>01/08/2018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64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B6AAF-1BB1-449E-9CAA-4944EFDCF0F9}" type="datetimeFigureOut">
              <a:rPr lang="fr-FR" smtClean="0"/>
              <a:t>01/08/2018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3D1E2-758B-48FC-AFF7-9B4AE5493C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83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0231" y="162124"/>
            <a:ext cx="70567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Nom: ………………………………………………………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Prénom: ………………………………………………….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525553" y="1799383"/>
            <a:ext cx="6351373" cy="84438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72319" y="9235132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CE1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2018-2019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09877" y="1835356"/>
            <a:ext cx="4922314" cy="334732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Mia's Scribblings ~" panose="02000000000000000000" pitchFamily="2" charset="0"/>
              </a:rPr>
              <a:t>Cahier de littérature</a:t>
            </a:r>
          </a:p>
          <a:p>
            <a:pPr algn="ctr"/>
            <a:endParaRPr lang="fr-FR" sz="6800" dirty="0">
              <a:latin typeface="Cursive standard" pitchFamily="2" charset="0"/>
            </a:endParaRPr>
          </a:p>
        </p:txBody>
      </p:sp>
      <p:pic>
        <p:nvPicPr>
          <p:cNvPr id="7" name="Picture 4" descr="http://lespetiteschoses.viabloga.com/images/Lire_ensem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85" y="139805"/>
            <a:ext cx="1275964" cy="15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0B76CF0-1EDA-4CFD-8354-EC9EA5EF5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24" y="3765639"/>
            <a:ext cx="4472830" cy="54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0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0231" y="162124"/>
            <a:ext cx="70567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Nom: ………………………………………………………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Prénom: ………………………………………………….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440564" y="1835356"/>
            <a:ext cx="6351373" cy="84438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72319" y="9235132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CE1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2018-2019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1551" y="1835356"/>
            <a:ext cx="6089400" cy="33677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4800" dirty="0">
                <a:latin typeface="Mia's Scribblings ~" panose="02000000000000000000" pitchFamily="2" charset="0"/>
              </a:rPr>
              <a:t>Cahier de vocabulaire, expression écrite</a:t>
            </a:r>
          </a:p>
          <a:p>
            <a:pPr algn="ctr"/>
            <a:endParaRPr lang="fr-FR" sz="6800" dirty="0">
              <a:latin typeface="Cursive standard" pitchFamily="2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09D0AE3-3F44-48F6-885F-DDBF8CBC3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39" y="4122564"/>
            <a:ext cx="3086023" cy="49685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95529A7-1280-4A23-A2A9-BCF617083F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9876" y="75604"/>
            <a:ext cx="970147" cy="12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0231" y="162124"/>
            <a:ext cx="70567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Nom: ………………………………………………………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Prénom: ………………………………………………….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68263" y="1818308"/>
            <a:ext cx="6768752" cy="8496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http://ekladata.com/DZdUFKjNlRlR32WTUHCcci9CA8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2" y="4770636"/>
            <a:ext cx="6540983" cy="32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08323" y="253838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Mia's Scribblings ~" panose="02000000000000000000" pitchFamily="2" charset="0"/>
              </a:rPr>
              <a:t>ORTHOGRAPHE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2319" y="9235132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CE1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2018-2019</a:t>
            </a:r>
          </a:p>
        </p:txBody>
      </p:sp>
      <p:pic>
        <p:nvPicPr>
          <p:cNvPr id="1030" name="Picture 6" descr="http://ekladata.com/iarAYzkSwix14HxBEqJsccAdxW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33" y="162124"/>
            <a:ext cx="190507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6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8151" y="244206"/>
            <a:ext cx="6827726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Nom:.. ………………………………………………………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8151" y="729508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Prénom : …………………………………………….….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19474" y="10062424"/>
            <a:ext cx="5795628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Classe de CE1 – Année scolaire 2018-2019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25553" y="1799383"/>
            <a:ext cx="6351373" cy="7673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00311" y="2230954"/>
            <a:ext cx="5763731" cy="31523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600" dirty="0">
                <a:latin typeface="Mia's Scribblings ~" panose="02000000000000000000" pitchFamily="2" charset="0"/>
              </a:rPr>
              <a:t>Découverte du monde : </a:t>
            </a:r>
          </a:p>
          <a:p>
            <a:pPr algn="ctr"/>
            <a:r>
              <a:rPr lang="fr-FR" sz="6600" dirty="0">
                <a:latin typeface="Mia's Scribblings ~" panose="02000000000000000000" pitchFamily="2" charset="0"/>
              </a:rPr>
              <a:t>le temps</a:t>
            </a:r>
          </a:p>
        </p:txBody>
      </p:sp>
      <p:pic>
        <p:nvPicPr>
          <p:cNvPr id="4098" name="Picture 2" descr="http://data0.eklablog.com/mysticlolly/mod_article46098356_4f9ffb154bf5b.png?91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93" y="-7061"/>
            <a:ext cx="1100266" cy="186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27" y="155917"/>
            <a:ext cx="1285416" cy="1704263"/>
          </a:xfrm>
          <a:prstGeom prst="rect">
            <a:avLst/>
          </a:prstGeom>
        </p:spPr>
      </p:pic>
      <p:pic>
        <p:nvPicPr>
          <p:cNvPr id="3076" name="Picture 4" descr="http://lechkiwiwilaboutique.be/1085-thickbox/stickers-repositionnables-l-arbre-a-poem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89" y="5188488"/>
            <a:ext cx="4165465" cy="41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3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8151" y="244206"/>
            <a:ext cx="6827726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Nom:.. ………………………………………………………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8151" y="729508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Prénom : …………………………………………….….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25553" y="1799383"/>
            <a:ext cx="6351373" cy="7673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19474" y="10062424"/>
            <a:ext cx="5795628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Classe de CE1 – Année scolaire 2018-2019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8152" y="2230954"/>
            <a:ext cx="6394212" cy="195198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000" dirty="0">
                <a:latin typeface="Mia's Scribblings ~" panose="02000000000000000000" pitchFamily="2" charset="0"/>
                <a:cs typeface="Consolas" panose="020B0609020204030204" pitchFamily="49" charset="0"/>
              </a:rPr>
              <a:t>D</a:t>
            </a:r>
            <a:r>
              <a:rPr lang="fr-FR" sz="6000" dirty="0">
                <a:latin typeface="Mia's Scribblings ~" panose="02000000000000000000" pitchFamily="2" charset="0"/>
              </a:rPr>
              <a:t>écouverte du monde: l’espace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54" y="209759"/>
            <a:ext cx="867024" cy="14714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BA53A67-046F-443F-BCF9-C8F3CC47F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41" y="4182938"/>
            <a:ext cx="5052996" cy="5052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88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19474" y="10062424"/>
            <a:ext cx="5795628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Classe de CE1 – Année scolaire 2018-2019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8151" y="244206"/>
            <a:ext cx="6827726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Nom:.. ………………………………………………………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8151" y="729508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Prénom : …………………………………………….….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63281" y="1799382"/>
            <a:ext cx="6522595" cy="80946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60689" y="2034332"/>
            <a:ext cx="5319275" cy="226754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Comic Sans MS" panose="030F0702030302020204" pitchFamily="66" charset="0"/>
              </a:rPr>
              <a:t>P</a:t>
            </a:r>
            <a:r>
              <a:rPr lang="fr-FR" sz="6800" dirty="0">
                <a:latin typeface="Cursive standard" pitchFamily="2" charset="0"/>
              </a:rPr>
              <a:t>oésies et chants</a:t>
            </a:r>
          </a:p>
        </p:txBody>
      </p:sp>
      <p:pic>
        <p:nvPicPr>
          <p:cNvPr id="1030" name="Picture 6" descr="http://4.bp.blogspot.com/_QX2L05y6Gno/TNFw2tZhyKI/AAAAAAAAATc/lYr1miSpq3U/s1600/po%C3%A9m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04" y="232803"/>
            <a:ext cx="1184580" cy="139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26" y="287510"/>
            <a:ext cx="1240631" cy="131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7CAE9B-95AC-4191-87DC-EA58A6C80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7" y="4050556"/>
            <a:ext cx="614987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8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8151" y="244206"/>
            <a:ext cx="6827726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Nom:.. ………………………………………………………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8151" y="729508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Prénom : …………………………………………….….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63281" y="1799382"/>
            <a:ext cx="6522595" cy="80946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19474" y="10062424"/>
            <a:ext cx="5795628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Classe de CE1 – Année scolaire 2018-2019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19475" y="3578303"/>
            <a:ext cx="5081098" cy="1759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653945" y="9136122"/>
            <a:ext cx="2179743" cy="388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160690" y="3050150"/>
            <a:ext cx="5557451" cy="154768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9100" dirty="0">
                <a:latin typeface="Mia's Scribblings ~" panose="02000000000000000000" pitchFamily="2" charset="0"/>
              </a:rPr>
              <a:t>Sciences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06" y="-15535"/>
            <a:ext cx="1043341" cy="13833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47" y="179181"/>
            <a:ext cx="1171277" cy="9938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2" y="1599746"/>
            <a:ext cx="1391483" cy="1262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5BFABB8-63E9-466C-8675-6BE9DA63E2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83" y="4597392"/>
            <a:ext cx="5962730" cy="52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642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113</Words>
  <Application>Microsoft Office PowerPoint</Application>
  <PresentationFormat>Personnalisé</PresentationFormat>
  <Paragraphs>35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Comic Sans MS</vt:lpstr>
      <vt:lpstr>Consolas</vt:lpstr>
      <vt:lpstr>Cursive standard</vt:lpstr>
      <vt:lpstr>Mia's Scribblings ~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David</cp:lastModifiedBy>
  <cp:revision>9</cp:revision>
  <dcterms:created xsi:type="dcterms:W3CDTF">2014-06-25T09:20:17Z</dcterms:created>
  <dcterms:modified xsi:type="dcterms:W3CDTF">2018-08-01T10:30:38Z</dcterms:modified>
</cp:coreProperties>
</file>