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52" y="332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712" cy="495779"/>
          </a:xfrm>
          <a:prstGeom prst="rect">
            <a:avLst/>
          </a:prstGeom>
        </p:spPr>
        <p:txBody>
          <a:bodyPr vert="horz" lIns="90868" tIns="45434" rIns="90868" bIns="4543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389" y="1"/>
            <a:ext cx="2945711" cy="495779"/>
          </a:xfrm>
          <a:prstGeom prst="rect">
            <a:avLst/>
          </a:prstGeom>
        </p:spPr>
        <p:txBody>
          <a:bodyPr vert="horz" lIns="90868" tIns="45434" rIns="90868" bIns="45434" rtlCol="0"/>
          <a:lstStyle>
            <a:lvl1pPr algn="r">
              <a:defRPr sz="1200"/>
            </a:lvl1pPr>
          </a:lstStyle>
          <a:p>
            <a:fld id="{C1825D8C-8FBF-4AC2-9EBF-7D6C856BEB07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68" tIns="45434" rIns="90868" bIns="4543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296" y="4714640"/>
            <a:ext cx="5439085" cy="4466751"/>
          </a:xfrm>
          <a:prstGeom prst="rect">
            <a:avLst/>
          </a:prstGeom>
        </p:spPr>
        <p:txBody>
          <a:bodyPr vert="horz" lIns="90868" tIns="45434" rIns="90868" bIns="45434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280"/>
            <a:ext cx="2945712" cy="495779"/>
          </a:xfrm>
          <a:prstGeom prst="rect">
            <a:avLst/>
          </a:prstGeom>
        </p:spPr>
        <p:txBody>
          <a:bodyPr vert="horz" lIns="90868" tIns="45434" rIns="90868" bIns="4543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389" y="9429280"/>
            <a:ext cx="2945711" cy="495779"/>
          </a:xfrm>
          <a:prstGeom prst="rect">
            <a:avLst/>
          </a:prstGeom>
        </p:spPr>
        <p:txBody>
          <a:bodyPr vert="horz" lIns="90868" tIns="45434" rIns="90868" bIns="45434" rtlCol="0" anchor="b"/>
          <a:lstStyle>
            <a:lvl1pPr algn="r">
              <a:defRPr sz="1200"/>
            </a:lvl1pPr>
          </a:lstStyle>
          <a:p>
            <a:fld id="{1C37EC86-FB92-4FBD-8DAF-C0738982377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686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1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1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1" y="394407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2EF49-ACE4-4E7B-90A7-61E7C95D2038}" type="datetimeFigureOut">
              <a:rPr lang="fr-FR" smtClean="0"/>
              <a:pPr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1CBC1-A9B2-4A7F-B3EE-964982FCE3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0" y="580129"/>
            <a:ext cx="6858000" cy="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1607432" y="53229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La division</a:t>
            </a:r>
            <a:endParaRPr lang="fr-FR" b="1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322140" y="703165"/>
            <a:ext cx="4104456" cy="4680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300" b="1" u="sng" dirty="0" smtClean="0"/>
              <a:t>Objectif </a:t>
            </a:r>
            <a:r>
              <a:rPr lang="fr-FR" sz="1300" b="1" dirty="0" smtClean="0"/>
              <a:t>: </a:t>
            </a:r>
            <a:r>
              <a:rPr lang="fr-FR" sz="1300" dirty="0" smtClean="0"/>
              <a:t>approcher un résultat par la multiplication</a:t>
            </a:r>
            <a:endParaRPr lang="fr-FR" sz="1300" dirty="0"/>
          </a:p>
        </p:txBody>
      </p:sp>
      <p:sp>
        <p:nvSpPr>
          <p:cNvPr id="11" name="ZoneTexte 10"/>
          <p:cNvSpPr txBox="1"/>
          <p:nvPr/>
        </p:nvSpPr>
        <p:spPr>
          <a:xfrm>
            <a:off x="4858644" y="787151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Niveau 1</a:t>
            </a:r>
          </a:p>
        </p:txBody>
      </p:sp>
      <p:cxnSp>
        <p:nvCxnSpPr>
          <p:cNvPr id="26" name="Connecteur droit 25"/>
          <p:cNvCxnSpPr/>
          <p:nvPr/>
        </p:nvCxnSpPr>
        <p:spPr>
          <a:xfrm rot="5400000">
            <a:off x="-4023828" y="5343043"/>
            <a:ext cx="8424936" cy="0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322140" y="4094236"/>
            <a:ext cx="4104456" cy="4680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300" b="1" u="sng" dirty="0" smtClean="0"/>
              <a:t>Objectif </a:t>
            </a:r>
            <a:r>
              <a:rPr lang="fr-FR" sz="1300" dirty="0" smtClean="0"/>
              <a:t> </a:t>
            </a:r>
            <a:r>
              <a:rPr lang="fr-FR" sz="1300" b="1" dirty="0" smtClean="0"/>
              <a:t>: </a:t>
            </a:r>
            <a:r>
              <a:rPr lang="fr-FR" sz="1300" dirty="0" smtClean="0"/>
              <a:t>approcher un résultat par la multiplication</a:t>
            </a:r>
            <a:endParaRPr lang="fr-FR" sz="1300" dirty="0"/>
          </a:p>
        </p:txBody>
      </p:sp>
      <p:sp>
        <p:nvSpPr>
          <p:cNvPr id="4" name="Ellipse 3"/>
          <p:cNvSpPr/>
          <p:nvPr/>
        </p:nvSpPr>
        <p:spPr>
          <a:xfrm>
            <a:off x="5866756" y="703167"/>
            <a:ext cx="417210" cy="36098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/>
          <p:cNvSpPr txBox="1"/>
          <p:nvPr/>
        </p:nvSpPr>
        <p:spPr>
          <a:xfrm>
            <a:off x="4845002" y="410537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Niveau 2</a:t>
            </a:r>
          </a:p>
        </p:txBody>
      </p:sp>
      <p:sp>
        <p:nvSpPr>
          <p:cNvPr id="20" name="Ellipse 19"/>
          <p:cNvSpPr/>
          <p:nvPr/>
        </p:nvSpPr>
        <p:spPr>
          <a:xfrm>
            <a:off x="5762149" y="4063379"/>
            <a:ext cx="417210" cy="36098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8"/>
          <p:cNvSpPr txBox="1"/>
          <p:nvPr/>
        </p:nvSpPr>
        <p:spPr>
          <a:xfrm>
            <a:off x="5939878" y="53229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 smtClean="0"/>
              <a:t>CE2</a:t>
            </a:r>
            <a:endParaRPr lang="fr-FR" sz="1200" dirty="0"/>
          </a:p>
        </p:txBody>
      </p:sp>
      <p:sp>
        <p:nvSpPr>
          <p:cNvPr id="25" name="Espace réservé du pied de page 6"/>
          <p:cNvSpPr>
            <a:spLocks noGrp="1"/>
          </p:cNvSpPr>
          <p:nvPr/>
        </p:nvSpPr>
        <p:spPr>
          <a:xfrm>
            <a:off x="4824095" y="175764"/>
            <a:ext cx="21717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plan de travail n°13</a:t>
            </a:r>
            <a:endParaRPr lang="fr-FR" dirty="0"/>
          </a:p>
        </p:txBody>
      </p:sp>
      <p:sp>
        <p:nvSpPr>
          <p:cNvPr id="3" name="Ellipse 2"/>
          <p:cNvSpPr/>
          <p:nvPr/>
        </p:nvSpPr>
        <p:spPr>
          <a:xfrm>
            <a:off x="431192" y="1807384"/>
            <a:ext cx="165366" cy="3007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131348" y="177855"/>
            <a:ext cx="648072" cy="300082"/>
          </a:xfrm>
          <a:prstGeom prst="ellipse">
            <a:avLst/>
          </a:prstGeom>
          <a:solidFill>
            <a:schemeClr val="bg1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22" name="ZoneTexte 6"/>
          <p:cNvSpPr txBox="1"/>
          <p:nvPr/>
        </p:nvSpPr>
        <p:spPr>
          <a:xfrm>
            <a:off x="149944" y="177855"/>
            <a:ext cx="6120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dirty="0" smtClean="0"/>
              <a:t>CALC 5</a:t>
            </a:r>
            <a:endParaRPr lang="fr-FR" sz="1100" dirty="0"/>
          </a:p>
        </p:txBody>
      </p:sp>
      <p:sp>
        <p:nvSpPr>
          <p:cNvPr id="17" name="Ellipse 16"/>
          <p:cNvSpPr/>
          <p:nvPr/>
        </p:nvSpPr>
        <p:spPr>
          <a:xfrm>
            <a:off x="304881" y="1280592"/>
            <a:ext cx="281160" cy="3234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74" y="1221597"/>
            <a:ext cx="6555426" cy="2808312"/>
          </a:xfrm>
          <a:prstGeom prst="rect">
            <a:avLst/>
          </a:prstGeom>
        </p:spPr>
      </p:pic>
      <p:sp>
        <p:nvSpPr>
          <p:cNvPr id="13" name="Ellipse 12"/>
          <p:cNvSpPr/>
          <p:nvPr/>
        </p:nvSpPr>
        <p:spPr>
          <a:xfrm>
            <a:off x="355254" y="1311318"/>
            <a:ext cx="283671" cy="1617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299" y="4666782"/>
            <a:ext cx="6289023" cy="2757621"/>
          </a:xfrm>
          <a:prstGeom prst="rect">
            <a:avLst/>
          </a:prstGeom>
        </p:spPr>
      </p:pic>
      <p:sp>
        <p:nvSpPr>
          <p:cNvPr id="19" name="Ellipse 18"/>
          <p:cNvSpPr/>
          <p:nvPr/>
        </p:nvSpPr>
        <p:spPr>
          <a:xfrm>
            <a:off x="453945" y="4797569"/>
            <a:ext cx="228721" cy="246027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à coins arrondis 26"/>
          <p:cNvSpPr/>
          <p:nvPr/>
        </p:nvSpPr>
        <p:spPr>
          <a:xfrm>
            <a:off x="344985" y="7545288"/>
            <a:ext cx="4104456" cy="4680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300" b="1" u="sng" dirty="0" smtClean="0"/>
              <a:t>Objectif </a:t>
            </a:r>
            <a:r>
              <a:rPr lang="fr-FR" sz="1300" b="1" dirty="0" smtClean="0"/>
              <a:t>: </a:t>
            </a:r>
            <a:r>
              <a:rPr lang="fr-FR" sz="1300" dirty="0" smtClean="0"/>
              <a:t>résoudre une division posée</a:t>
            </a:r>
            <a:endParaRPr lang="fr-FR" sz="1300" dirty="0"/>
          </a:p>
        </p:txBody>
      </p:sp>
      <p:sp>
        <p:nvSpPr>
          <p:cNvPr id="28" name="ZoneTexte 27"/>
          <p:cNvSpPr txBox="1"/>
          <p:nvPr/>
        </p:nvSpPr>
        <p:spPr>
          <a:xfrm>
            <a:off x="4881489" y="7629274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Niveau 3</a:t>
            </a:r>
          </a:p>
        </p:txBody>
      </p:sp>
      <p:sp>
        <p:nvSpPr>
          <p:cNvPr id="29" name="Ellipse 28"/>
          <p:cNvSpPr/>
          <p:nvPr/>
        </p:nvSpPr>
        <p:spPr>
          <a:xfrm>
            <a:off x="5889601" y="7545290"/>
            <a:ext cx="417210" cy="36098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0" name="Imag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54" y="8193360"/>
            <a:ext cx="6232068" cy="15121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0" y="580129"/>
            <a:ext cx="6858000" cy="0"/>
          </a:xfrm>
          <a:prstGeom prst="line">
            <a:avLst/>
          </a:prstGeom>
          <a:ln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1607432" y="53229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La division</a:t>
            </a:r>
            <a:endParaRPr lang="fr-FR" b="1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322140" y="703165"/>
            <a:ext cx="4104456" cy="4680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300" b="1" u="sng" dirty="0" smtClean="0"/>
              <a:t>Objectif </a:t>
            </a:r>
            <a:r>
              <a:rPr lang="fr-FR" sz="1300" b="1" dirty="0" smtClean="0"/>
              <a:t>: </a:t>
            </a:r>
            <a:r>
              <a:rPr lang="fr-FR" sz="1300" dirty="0" smtClean="0"/>
              <a:t>résoudre une division posée</a:t>
            </a:r>
            <a:endParaRPr lang="fr-FR" sz="1300" dirty="0"/>
          </a:p>
        </p:txBody>
      </p:sp>
      <p:sp>
        <p:nvSpPr>
          <p:cNvPr id="11" name="ZoneTexte 10"/>
          <p:cNvSpPr txBox="1"/>
          <p:nvPr/>
        </p:nvSpPr>
        <p:spPr>
          <a:xfrm>
            <a:off x="4858644" y="787151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dirty="0" smtClean="0"/>
              <a:t>Niveau </a:t>
            </a:r>
            <a:r>
              <a:rPr lang="fr-FR" sz="1200" dirty="0" smtClean="0"/>
              <a:t>4</a:t>
            </a:r>
            <a:endParaRPr lang="fr-FR" sz="1200" dirty="0" smtClean="0"/>
          </a:p>
        </p:txBody>
      </p:sp>
      <p:cxnSp>
        <p:nvCxnSpPr>
          <p:cNvPr id="26" name="Connecteur droit 25"/>
          <p:cNvCxnSpPr/>
          <p:nvPr/>
        </p:nvCxnSpPr>
        <p:spPr>
          <a:xfrm rot="5400000">
            <a:off x="-4023828" y="5343043"/>
            <a:ext cx="8424936" cy="0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5866756" y="703167"/>
            <a:ext cx="417210" cy="36098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8"/>
          <p:cNvSpPr txBox="1"/>
          <p:nvPr/>
        </p:nvSpPr>
        <p:spPr>
          <a:xfrm>
            <a:off x="5939878" y="53229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dirty="0" smtClean="0"/>
              <a:t>CE2</a:t>
            </a:r>
            <a:endParaRPr lang="fr-FR" sz="1200" dirty="0"/>
          </a:p>
        </p:txBody>
      </p:sp>
      <p:sp>
        <p:nvSpPr>
          <p:cNvPr id="25" name="Espace réservé du pied de page 6"/>
          <p:cNvSpPr>
            <a:spLocks noGrp="1"/>
          </p:cNvSpPr>
          <p:nvPr/>
        </p:nvSpPr>
        <p:spPr>
          <a:xfrm>
            <a:off x="4824095" y="175764"/>
            <a:ext cx="21717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plan de travail n°13</a:t>
            </a:r>
            <a:endParaRPr lang="fr-FR" dirty="0"/>
          </a:p>
        </p:txBody>
      </p:sp>
      <p:sp>
        <p:nvSpPr>
          <p:cNvPr id="3" name="Ellipse 2"/>
          <p:cNvSpPr/>
          <p:nvPr/>
        </p:nvSpPr>
        <p:spPr>
          <a:xfrm>
            <a:off x="431192" y="1807384"/>
            <a:ext cx="165366" cy="30072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131348" y="177855"/>
            <a:ext cx="648072" cy="300082"/>
          </a:xfrm>
          <a:prstGeom prst="ellipse">
            <a:avLst/>
          </a:prstGeom>
          <a:solidFill>
            <a:schemeClr val="bg1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r-FR"/>
          </a:p>
        </p:txBody>
      </p:sp>
      <p:sp>
        <p:nvSpPr>
          <p:cNvPr id="22" name="ZoneTexte 6"/>
          <p:cNvSpPr txBox="1"/>
          <p:nvPr/>
        </p:nvSpPr>
        <p:spPr>
          <a:xfrm>
            <a:off x="149944" y="177855"/>
            <a:ext cx="6120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dirty="0" smtClean="0"/>
              <a:t>CALC 5</a:t>
            </a:r>
            <a:endParaRPr lang="fr-FR" sz="1100" dirty="0"/>
          </a:p>
        </p:txBody>
      </p:sp>
      <p:sp>
        <p:nvSpPr>
          <p:cNvPr id="17" name="Ellipse 16"/>
          <p:cNvSpPr/>
          <p:nvPr/>
        </p:nvSpPr>
        <p:spPr>
          <a:xfrm>
            <a:off x="304881" y="1280592"/>
            <a:ext cx="281160" cy="3234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61" y="1280592"/>
            <a:ext cx="5686425" cy="57912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61" y="7401272"/>
            <a:ext cx="5657850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00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744</TotalTime>
  <Words>54</Words>
  <Application>Microsoft Office PowerPoint</Application>
  <PresentationFormat>Format A4 (210 x 297 mm)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Sandrine</dc:creator>
  <cp:lastModifiedBy>Magali</cp:lastModifiedBy>
  <cp:revision>288</cp:revision>
  <cp:lastPrinted>2014-03-06T14:13:23Z</cp:lastPrinted>
  <dcterms:created xsi:type="dcterms:W3CDTF">2011-03-18T16:06:50Z</dcterms:created>
  <dcterms:modified xsi:type="dcterms:W3CDTF">2014-04-28T14:17:42Z</dcterms:modified>
</cp:coreProperties>
</file>