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7" r:id="rId1"/>
  </p:sldMasterIdLst>
  <p:sldIdLst>
    <p:sldId id="276" r:id="rId2"/>
  </p:sldIdLst>
  <p:sldSz cx="10691813" cy="7559675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DFC9EF"/>
    <a:srgbClr val="FF5050"/>
    <a:srgbClr val="FF99FF"/>
    <a:srgbClr val="FFDF79"/>
    <a:srgbClr val="FFCCFF"/>
    <a:srgbClr val="FF0066"/>
    <a:srgbClr val="33CCCC"/>
    <a:srgbClr val="FAF8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Style moyen 3 - Accentuation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9631B5-78F2-41C9-869B-9F39066F8104}" styleName="Style moyen 3 - 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36477" y="1237197"/>
            <a:ext cx="8018860" cy="2631887"/>
          </a:xfrm>
        </p:spPr>
        <p:txBody>
          <a:bodyPr anchor="b"/>
          <a:lstStyle>
            <a:lvl1pPr algn="ctr">
              <a:defRPr sz="5262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105"/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161B-541F-4BB4-847E-379912FA7B4B}" type="datetimeFigureOut">
              <a:rPr lang="fr-FR" smtClean="0"/>
              <a:t>09/09/2020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016E1-E537-449E-8441-05C452CB79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7429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161B-541F-4BB4-847E-379912FA7B4B}" type="datetimeFigureOut">
              <a:rPr lang="fr-FR" smtClean="0"/>
              <a:t>09/09/2020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016E1-E537-449E-8441-05C452CB79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7223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735062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161B-541F-4BB4-847E-379912FA7B4B}" type="datetimeFigureOut">
              <a:rPr lang="fr-FR" smtClean="0"/>
              <a:t>09/09/2020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016E1-E537-449E-8441-05C452CB79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509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161B-541F-4BB4-847E-379912FA7B4B}" type="datetimeFigureOut">
              <a:rPr lang="fr-FR" smtClean="0"/>
              <a:t>09/09/2020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016E1-E537-449E-8441-05C452CB79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34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 anchor="b"/>
          <a:lstStyle>
            <a:lvl1pPr>
              <a:defRPr sz="5262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1pPr>
            <a:lvl2pPr marL="400964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1929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2893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3858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482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578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67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7715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161B-541F-4BB4-847E-379912FA7B4B}" type="datetimeFigureOut">
              <a:rPr lang="fr-FR" smtClean="0"/>
              <a:t>09/09/2020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016E1-E537-449E-8441-05C452CB79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128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161B-541F-4BB4-847E-379912FA7B4B}" type="datetimeFigureOut">
              <a:rPr lang="fr-FR" smtClean="0"/>
              <a:t>09/09/2020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016E1-E537-449E-8441-05C452CB79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8933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6455" y="402483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36455" y="1853171"/>
            <a:ext cx="4523138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36455" y="2761381"/>
            <a:ext cx="4523138" cy="406157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12730" y="1853171"/>
            <a:ext cx="4545413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12730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161B-541F-4BB4-847E-379912FA7B4B}" type="datetimeFigureOut">
              <a:rPr lang="fr-FR" smtClean="0"/>
              <a:t>09/09/2020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016E1-E537-449E-8441-05C452CB79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4703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161B-541F-4BB4-847E-379912FA7B4B}" type="datetimeFigureOut">
              <a:rPr lang="fr-FR" smtClean="0"/>
              <a:t>09/09/2020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016E1-E537-449E-8441-05C452CB79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2102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161B-541F-4BB4-847E-379912FA7B4B}" type="datetimeFigureOut">
              <a:rPr lang="fr-FR" smtClean="0"/>
              <a:t>09/09/2020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016E1-E537-449E-8441-05C452CB79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171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45413" y="1088454"/>
            <a:ext cx="5412730" cy="5372269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161B-541F-4BB4-847E-379912FA7B4B}" type="datetimeFigureOut">
              <a:rPr lang="fr-FR" smtClean="0"/>
              <a:t>09/09/2020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016E1-E537-449E-8441-05C452CB79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4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45413" y="1088454"/>
            <a:ext cx="5412730" cy="5372269"/>
          </a:xfrm>
        </p:spPr>
        <p:txBody>
          <a:bodyPr/>
          <a:lstStyle>
            <a:lvl1pPr marL="0" indent="0">
              <a:buNone/>
              <a:defRPr sz="2806"/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161B-541F-4BB4-847E-379912FA7B4B}" type="datetimeFigureOut">
              <a:rPr lang="fr-FR" smtClean="0"/>
              <a:t>09/09/2020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016E1-E537-449E-8441-05C452CB79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738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735062" y="402483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35062" y="7006699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3161B-541F-4BB4-847E-379912FA7B4B}" type="datetimeFigureOut">
              <a:rPr lang="fr-FR" smtClean="0"/>
              <a:t>09/09/2020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541663" y="7006699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551093" y="7006699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016E1-E537-449E-8441-05C452CB79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7422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txStyles>
    <p:titleStyle>
      <a:lvl1pPr algn="l" defTabSz="801929" rtl="0" eaLnBrk="1" latinLnBrk="0" hangingPunct="1">
        <a:lnSpc>
          <a:spcPct val="90000"/>
        </a:lnSpc>
        <a:spcBef>
          <a:spcPct val="0"/>
        </a:spcBef>
        <a:buNone/>
        <a:defRPr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482" indent="-200482" algn="l" defTabSz="801929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44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411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375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340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304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269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233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19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EA73258-8014-4BFD-8A99-CABEF173C808}"/>
              </a:ext>
            </a:extLst>
          </p:cNvPr>
          <p:cNvSpPr/>
          <p:nvPr/>
        </p:nvSpPr>
        <p:spPr>
          <a:xfrm>
            <a:off x="242453" y="1882082"/>
            <a:ext cx="10206905" cy="349488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815EEF6-AB85-4FB0-94EF-A599E9AEFE2D}"/>
              </a:ext>
            </a:extLst>
          </p:cNvPr>
          <p:cNvSpPr txBox="1"/>
          <p:nvPr/>
        </p:nvSpPr>
        <p:spPr>
          <a:xfrm>
            <a:off x="4433454" y="2512377"/>
            <a:ext cx="39307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>
                <a:latin typeface="bromello" panose="03060900000000020004" pitchFamily="66" charset="0"/>
              </a:rPr>
              <a:t>Titre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BC69B406-1101-48B7-A869-545561B52A92}"/>
              </a:ext>
            </a:extLst>
          </p:cNvPr>
          <p:cNvSpPr/>
          <p:nvPr/>
        </p:nvSpPr>
        <p:spPr>
          <a:xfrm>
            <a:off x="2327563" y="2304104"/>
            <a:ext cx="2650836" cy="265083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58746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557</TotalTime>
  <Words>1</Words>
  <Application>Microsoft Office PowerPoint</Application>
  <PresentationFormat>Personnalisé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bromello</vt:lpstr>
      <vt:lpstr>Calibri</vt:lpstr>
      <vt:lpstr>Calibri Light</vt:lpstr>
      <vt:lpstr>Thème Office</vt:lpstr>
      <vt:lpstr>Présentation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 organisation de maitresse</dc:title>
  <dc:creator>Aurélia LECLAIRE</dc:creator>
  <cp:lastModifiedBy>Aurélia Leclaire</cp:lastModifiedBy>
  <cp:revision>81</cp:revision>
  <cp:lastPrinted>2019-06-04T07:06:37Z</cp:lastPrinted>
  <dcterms:created xsi:type="dcterms:W3CDTF">2019-01-04T12:40:10Z</dcterms:created>
  <dcterms:modified xsi:type="dcterms:W3CDTF">2020-09-09T17:31:54Z</dcterms:modified>
</cp:coreProperties>
</file>