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52" y="274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712" cy="495779"/>
          </a:xfrm>
          <a:prstGeom prst="rect">
            <a:avLst/>
          </a:prstGeom>
        </p:spPr>
        <p:txBody>
          <a:bodyPr vert="horz" lIns="90868" tIns="45434" rIns="90868" bIns="4543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389" y="1"/>
            <a:ext cx="2945711" cy="495779"/>
          </a:xfrm>
          <a:prstGeom prst="rect">
            <a:avLst/>
          </a:prstGeom>
        </p:spPr>
        <p:txBody>
          <a:bodyPr vert="horz" lIns="90868" tIns="45434" rIns="90868" bIns="45434" rtlCol="0"/>
          <a:lstStyle>
            <a:lvl1pPr algn="r">
              <a:defRPr sz="1200"/>
            </a:lvl1pPr>
          </a:lstStyle>
          <a:p>
            <a:fld id="{C1825D8C-8FBF-4AC2-9EBF-7D6C856BEB07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68" tIns="45434" rIns="90868" bIns="4543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296" y="4714640"/>
            <a:ext cx="5439085" cy="4466751"/>
          </a:xfrm>
          <a:prstGeom prst="rect">
            <a:avLst/>
          </a:prstGeom>
        </p:spPr>
        <p:txBody>
          <a:bodyPr vert="horz" lIns="90868" tIns="45434" rIns="90868" bIns="4543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280"/>
            <a:ext cx="2945712" cy="495779"/>
          </a:xfrm>
          <a:prstGeom prst="rect">
            <a:avLst/>
          </a:prstGeom>
        </p:spPr>
        <p:txBody>
          <a:bodyPr vert="horz" lIns="90868" tIns="45434" rIns="90868" bIns="4543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389" y="9429280"/>
            <a:ext cx="2945711" cy="495779"/>
          </a:xfrm>
          <a:prstGeom prst="rect">
            <a:avLst/>
          </a:prstGeom>
        </p:spPr>
        <p:txBody>
          <a:bodyPr vert="horz" lIns="90868" tIns="45434" rIns="90868" bIns="45434" rtlCol="0" anchor="b"/>
          <a:lstStyle>
            <a:lvl1pPr algn="r">
              <a:defRPr sz="1200"/>
            </a:lvl1pPr>
          </a:lstStyle>
          <a:p>
            <a:fld id="{1C37EC86-FB92-4FBD-8DAF-C0738982377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686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1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580129"/>
            <a:ext cx="68580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607432" y="53229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Opérations</a:t>
            </a:r>
            <a:endParaRPr lang="fr-FR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322140" y="703165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maitriser l’addition et la soustraction</a:t>
            </a:r>
            <a:endParaRPr lang="fr-FR" sz="13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858644" y="787151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1</a:t>
            </a:r>
          </a:p>
        </p:txBody>
      </p:sp>
      <p:cxnSp>
        <p:nvCxnSpPr>
          <p:cNvPr id="26" name="Connecteur droit 25"/>
          <p:cNvCxnSpPr/>
          <p:nvPr/>
        </p:nvCxnSpPr>
        <p:spPr>
          <a:xfrm rot="5400000">
            <a:off x="-4023828" y="5343043"/>
            <a:ext cx="8424936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322140" y="4094236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dirty="0" smtClean="0"/>
              <a:t> </a:t>
            </a:r>
            <a:r>
              <a:rPr lang="fr-FR" sz="1300" b="1" dirty="0" smtClean="0"/>
              <a:t>: </a:t>
            </a:r>
            <a:r>
              <a:rPr lang="fr-FR" sz="1300" dirty="0"/>
              <a:t>maitriser </a:t>
            </a:r>
            <a:r>
              <a:rPr lang="fr-FR" sz="1300" dirty="0" smtClean="0"/>
              <a:t>l’addition, la soustraction et la multiplication</a:t>
            </a:r>
            <a:endParaRPr lang="fr-FR" sz="1300" dirty="0"/>
          </a:p>
        </p:txBody>
      </p:sp>
      <p:sp>
        <p:nvSpPr>
          <p:cNvPr id="4" name="Ellipse 3"/>
          <p:cNvSpPr/>
          <p:nvPr/>
        </p:nvSpPr>
        <p:spPr>
          <a:xfrm>
            <a:off x="5866756" y="703167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4845002" y="410537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2</a:t>
            </a:r>
          </a:p>
        </p:txBody>
      </p:sp>
      <p:sp>
        <p:nvSpPr>
          <p:cNvPr id="20" name="Ellipse 19"/>
          <p:cNvSpPr/>
          <p:nvPr/>
        </p:nvSpPr>
        <p:spPr>
          <a:xfrm>
            <a:off x="5762149" y="4063379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8"/>
          <p:cNvSpPr txBox="1"/>
          <p:nvPr/>
        </p:nvSpPr>
        <p:spPr>
          <a:xfrm>
            <a:off x="5939878" y="53229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 smtClean="0"/>
              <a:t>CE2</a:t>
            </a:r>
            <a:endParaRPr lang="fr-FR" sz="1200" dirty="0"/>
          </a:p>
        </p:txBody>
      </p:sp>
      <p:sp>
        <p:nvSpPr>
          <p:cNvPr id="25" name="Espace réservé du pied de page 6"/>
          <p:cNvSpPr>
            <a:spLocks noGrp="1"/>
          </p:cNvSpPr>
          <p:nvPr/>
        </p:nvSpPr>
        <p:spPr>
          <a:xfrm>
            <a:off x="4824095" y="175764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plan de travail </a:t>
            </a:r>
            <a:r>
              <a:rPr lang="fr-FR" dirty="0" smtClean="0"/>
              <a:t>n°14</a:t>
            </a: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431192" y="1807384"/>
            <a:ext cx="165366" cy="3007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36679" y="87854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22" name="ZoneTexte 6"/>
          <p:cNvSpPr txBox="1"/>
          <p:nvPr/>
        </p:nvSpPr>
        <p:spPr>
          <a:xfrm>
            <a:off x="55275" y="87854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</a:t>
            </a:r>
            <a:r>
              <a:rPr lang="fr-FR" sz="1100" dirty="0" smtClean="0"/>
              <a:t>1</a:t>
            </a:r>
            <a:endParaRPr lang="fr-FR" sz="1100" dirty="0"/>
          </a:p>
        </p:txBody>
      </p:sp>
      <p:sp>
        <p:nvSpPr>
          <p:cNvPr id="17" name="Ellipse 16"/>
          <p:cNvSpPr/>
          <p:nvPr/>
        </p:nvSpPr>
        <p:spPr>
          <a:xfrm>
            <a:off x="304881" y="1280592"/>
            <a:ext cx="281160" cy="3234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453945" y="4797569"/>
            <a:ext cx="228721" cy="24602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895816" y="68645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2" name="ZoneTexte 6"/>
          <p:cNvSpPr txBox="1"/>
          <p:nvPr/>
        </p:nvSpPr>
        <p:spPr>
          <a:xfrm>
            <a:off x="914412" y="68645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</a:t>
            </a:r>
            <a:r>
              <a:rPr lang="fr-FR" sz="1100" dirty="0" smtClean="0"/>
              <a:t>2</a:t>
            </a:r>
            <a:endParaRPr lang="fr-FR" sz="1100" dirty="0"/>
          </a:p>
        </p:txBody>
      </p:sp>
      <p:sp>
        <p:nvSpPr>
          <p:cNvPr id="33" name="Ellipse 32"/>
          <p:cNvSpPr/>
          <p:nvPr/>
        </p:nvSpPr>
        <p:spPr>
          <a:xfrm>
            <a:off x="1623348" y="87854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4" name="ZoneTexte 6"/>
          <p:cNvSpPr txBox="1"/>
          <p:nvPr/>
        </p:nvSpPr>
        <p:spPr>
          <a:xfrm>
            <a:off x="1641944" y="87854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</a:t>
            </a:r>
            <a:r>
              <a:rPr lang="fr-FR" sz="1100" dirty="0" smtClean="0"/>
              <a:t>4</a:t>
            </a:r>
            <a:endParaRPr lang="fr-FR" sz="1100" dirty="0"/>
          </a:p>
        </p:txBody>
      </p:sp>
      <p:sp>
        <p:nvSpPr>
          <p:cNvPr id="35" name="Ellipse 34"/>
          <p:cNvSpPr/>
          <p:nvPr/>
        </p:nvSpPr>
        <p:spPr>
          <a:xfrm>
            <a:off x="590376" y="330228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6" name="ZoneTexte 6"/>
          <p:cNvSpPr txBox="1"/>
          <p:nvPr/>
        </p:nvSpPr>
        <p:spPr>
          <a:xfrm>
            <a:off x="608972" y="330228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5</a:t>
            </a:r>
            <a:endParaRPr lang="fr-FR" sz="1100" dirty="0"/>
          </a:p>
        </p:txBody>
      </p:sp>
      <p:sp>
        <p:nvSpPr>
          <p:cNvPr id="2" name="ZoneTexte 1"/>
          <p:cNvSpPr txBox="1"/>
          <p:nvPr/>
        </p:nvSpPr>
        <p:spPr>
          <a:xfrm>
            <a:off x="266754" y="1280592"/>
            <a:ext cx="60259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Cherche le nombre de départ</a:t>
            </a:r>
          </a:p>
          <a:p>
            <a:endParaRPr lang="fr-FR" sz="1200" dirty="0"/>
          </a:p>
          <a:p>
            <a:r>
              <a:rPr lang="fr-FR" sz="1200" dirty="0" smtClean="0"/>
              <a:t> a) Je lui retire 4 et j’obtiens 198 : ………</a:t>
            </a:r>
          </a:p>
          <a:p>
            <a:endParaRPr lang="fr-FR" sz="1200" dirty="0"/>
          </a:p>
          <a:p>
            <a:r>
              <a:rPr lang="fr-FR" sz="1200" dirty="0" smtClean="0"/>
              <a:t>b) Je lui ajoute 7 et j’obtiens 105 </a:t>
            </a:r>
            <a:r>
              <a:rPr lang="fr-FR" sz="1200" dirty="0"/>
              <a:t>: ………</a:t>
            </a:r>
          </a:p>
          <a:p>
            <a:endParaRPr lang="fr-FR" sz="1200" dirty="0"/>
          </a:p>
          <a:p>
            <a:r>
              <a:rPr lang="fr-FR" sz="1200" dirty="0" smtClean="0"/>
              <a:t>c) Je lui ajoute 16 et j’obtiens 100 </a:t>
            </a:r>
            <a:r>
              <a:rPr lang="fr-FR" sz="1200" dirty="0"/>
              <a:t>: ………</a:t>
            </a:r>
          </a:p>
          <a:p>
            <a:endParaRPr lang="fr-FR" sz="1200" dirty="0" smtClean="0"/>
          </a:p>
          <a:p>
            <a:r>
              <a:rPr lang="fr-FR" sz="1200" dirty="0" smtClean="0"/>
              <a:t>d) Je lui retire 51 et j’obtiens 19 </a:t>
            </a:r>
            <a:r>
              <a:rPr lang="fr-FR" sz="1200" dirty="0"/>
              <a:t>: </a:t>
            </a:r>
            <a:r>
              <a:rPr lang="fr-FR" sz="1200" dirty="0" smtClean="0"/>
              <a:t>………</a:t>
            </a:r>
          </a:p>
          <a:p>
            <a:endParaRPr lang="fr-FR" sz="1200" dirty="0"/>
          </a:p>
          <a:p>
            <a:r>
              <a:rPr lang="fr-FR" sz="1200" dirty="0" smtClean="0"/>
              <a:t>e) Je lui retire 8 et j’obtiens 900 </a:t>
            </a:r>
            <a:r>
              <a:rPr lang="fr-FR" sz="1200" dirty="0"/>
              <a:t>: ………</a:t>
            </a:r>
          </a:p>
          <a:p>
            <a:endParaRPr lang="fr-FR" sz="1200" dirty="0" smtClean="0"/>
          </a:p>
          <a:p>
            <a:r>
              <a:rPr lang="fr-FR" sz="1200" dirty="0" smtClean="0"/>
              <a:t>f) Je lui rajoute 57 et j’obtiens 63 </a:t>
            </a:r>
            <a:r>
              <a:rPr lang="fr-FR" sz="1200" dirty="0"/>
              <a:t>: ………</a:t>
            </a:r>
          </a:p>
          <a:p>
            <a:endParaRPr lang="fr-FR" sz="1200" dirty="0"/>
          </a:p>
        </p:txBody>
      </p:sp>
      <p:sp>
        <p:nvSpPr>
          <p:cNvPr id="6" name="ZoneTexte 5"/>
          <p:cNvSpPr txBox="1"/>
          <p:nvPr/>
        </p:nvSpPr>
        <p:spPr>
          <a:xfrm>
            <a:off x="281292" y="4798913"/>
            <a:ext cx="64026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Trouve le nombre mystérieux parmi :</a:t>
            </a:r>
            <a:r>
              <a:rPr lang="fr-FR" sz="1200" b="1" dirty="0" smtClean="0"/>
              <a:t>    </a:t>
            </a:r>
            <a:r>
              <a:rPr lang="fr-FR" sz="1200" dirty="0" smtClean="0"/>
              <a:t>340   480    520    540    640    740    750    770    780    810</a:t>
            </a:r>
          </a:p>
          <a:p>
            <a:endParaRPr lang="fr-FR" sz="1200" dirty="0" smtClean="0"/>
          </a:p>
          <a:p>
            <a:pPr algn="ctr"/>
            <a:endParaRPr lang="fr-FR" sz="1200" i="1" dirty="0" smtClean="0"/>
          </a:p>
          <a:p>
            <a:pPr algn="ctr"/>
            <a:r>
              <a:rPr lang="fr-FR" sz="1200" i="1" dirty="0" smtClean="0"/>
              <a:t>N’oublie pas de POSER tes opérations</a:t>
            </a:r>
          </a:p>
          <a:p>
            <a:pPr algn="ctr"/>
            <a:endParaRPr lang="fr-FR" sz="1200" i="1" dirty="0"/>
          </a:p>
          <a:p>
            <a:endParaRPr lang="fr-FR" sz="1200" dirty="0" smtClean="0"/>
          </a:p>
          <a:p>
            <a:r>
              <a:rPr lang="fr-FR" sz="1200" dirty="0" smtClean="0"/>
              <a:t>130 x 6 = …………………….</a:t>
            </a:r>
          </a:p>
          <a:p>
            <a:endParaRPr lang="fr-FR" sz="1200" dirty="0"/>
          </a:p>
          <a:p>
            <a:r>
              <a:rPr lang="fr-FR" sz="1200" dirty="0" smtClean="0"/>
              <a:t>85 x 4 </a:t>
            </a:r>
            <a:r>
              <a:rPr lang="fr-FR" sz="1200" dirty="0"/>
              <a:t>= </a:t>
            </a:r>
            <a:r>
              <a:rPr lang="fr-FR" sz="1200" dirty="0" smtClean="0"/>
              <a:t>…………………….</a:t>
            </a:r>
          </a:p>
          <a:p>
            <a:endParaRPr lang="fr-FR" sz="1200" dirty="0"/>
          </a:p>
          <a:p>
            <a:r>
              <a:rPr lang="fr-FR" sz="1200" dirty="0" smtClean="0"/>
              <a:t>270 x 3 </a:t>
            </a:r>
            <a:r>
              <a:rPr lang="fr-FR" sz="1200" dirty="0"/>
              <a:t>= …………………….</a:t>
            </a:r>
          </a:p>
          <a:p>
            <a:endParaRPr lang="fr-FR" sz="1200" dirty="0"/>
          </a:p>
          <a:p>
            <a:r>
              <a:rPr lang="fr-FR" sz="1200" dirty="0" smtClean="0"/>
              <a:t>637 – 157  </a:t>
            </a:r>
            <a:r>
              <a:rPr lang="fr-FR" sz="1200" dirty="0"/>
              <a:t>= …………………….</a:t>
            </a:r>
          </a:p>
          <a:p>
            <a:endParaRPr lang="fr-FR" sz="1200" dirty="0"/>
          </a:p>
          <a:p>
            <a:r>
              <a:rPr lang="fr-FR" sz="1200" dirty="0" smtClean="0"/>
              <a:t>2 x 385 </a:t>
            </a:r>
            <a:r>
              <a:rPr lang="fr-FR" sz="1200" dirty="0"/>
              <a:t>= …………………….</a:t>
            </a:r>
          </a:p>
          <a:p>
            <a:endParaRPr lang="fr-FR" sz="1200" dirty="0"/>
          </a:p>
          <a:p>
            <a:r>
              <a:rPr lang="fr-FR" sz="1200" dirty="0" smtClean="0"/>
              <a:t>923 – 283 </a:t>
            </a:r>
            <a:r>
              <a:rPr lang="fr-FR" sz="1200" dirty="0"/>
              <a:t>= …………………….</a:t>
            </a:r>
          </a:p>
          <a:p>
            <a:endParaRPr lang="fr-FR" sz="1200" dirty="0"/>
          </a:p>
          <a:p>
            <a:r>
              <a:rPr lang="fr-FR" sz="1200" dirty="0" smtClean="0"/>
              <a:t>4 x 135 </a:t>
            </a:r>
            <a:r>
              <a:rPr lang="fr-FR" sz="1200" dirty="0"/>
              <a:t>= …………………….</a:t>
            </a:r>
          </a:p>
          <a:p>
            <a:endParaRPr lang="fr-FR" sz="1200" dirty="0"/>
          </a:p>
          <a:p>
            <a:r>
              <a:rPr lang="fr-FR" sz="1200" dirty="0" smtClean="0"/>
              <a:t>10 x 75 </a:t>
            </a:r>
            <a:r>
              <a:rPr lang="fr-FR" sz="1200" dirty="0"/>
              <a:t>= …………………….</a:t>
            </a:r>
          </a:p>
          <a:p>
            <a:endParaRPr lang="fr-FR" sz="1200" dirty="0"/>
          </a:p>
          <a:p>
            <a:r>
              <a:rPr lang="fr-FR" sz="1200" dirty="0" smtClean="0"/>
              <a:t>5 x 104 = </a:t>
            </a:r>
            <a:r>
              <a:rPr lang="fr-FR" sz="1200" dirty="0"/>
              <a:t>…………………….</a:t>
            </a:r>
          </a:p>
          <a:p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580129"/>
            <a:ext cx="68580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607432" y="53229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Opérations</a:t>
            </a:r>
            <a:endParaRPr lang="fr-FR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322140" y="703165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/>
              <a:t>maitriser </a:t>
            </a:r>
            <a:r>
              <a:rPr lang="fr-FR" sz="1300" dirty="0" smtClean="0"/>
              <a:t>la division à 1 chiffre</a:t>
            </a:r>
            <a:endParaRPr lang="fr-FR" sz="13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858644" y="787151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</a:t>
            </a:r>
            <a:r>
              <a:rPr lang="fr-FR" sz="1200" dirty="0" smtClean="0"/>
              <a:t>3</a:t>
            </a:r>
            <a:endParaRPr lang="fr-FR" sz="1200" dirty="0" smtClean="0"/>
          </a:p>
        </p:txBody>
      </p:sp>
      <p:cxnSp>
        <p:nvCxnSpPr>
          <p:cNvPr id="26" name="Connecteur droit 25"/>
          <p:cNvCxnSpPr/>
          <p:nvPr/>
        </p:nvCxnSpPr>
        <p:spPr>
          <a:xfrm rot="5400000">
            <a:off x="-4023828" y="5343043"/>
            <a:ext cx="8424936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322140" y="4094236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dirty="0" smtClean="0"/>
              <a:t> </a:t>
            </a:r>
            <a:r>
              <a:rPr lang="fr-FR" sz="1300" b="1" dirty="0" smtClean="0"/>
              <a:t>: </a:t>
            </a:r>
            <a:r>
              <a:rPr lang="fr-FR" sz="1300" dirty="0"/>
              <a:t>maitriser les 4 opérations</a:t>
            </a:r>
            <a:endParaRPr lang="fr-FR" sz="1300" dirty="0"/>
          </a:p>
        </p:txBody>
      </p:sp>
      <p:sp>
        <p:nvSpPr>
          <p:cNvPr id="4" name="Ellipse 3"/>
          <p:cNvSpPr/>
          <p:nvPr/>
        </p:nvSpPr>
        <p:spPr>
          <a:xfrm>
            <a:off x="5866756" y="703167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4845002" y="418976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</a:t>
            </a:r>
            <a:r>
              <a:rPr lang="fr-FR" sz="1200" dirty="0" smtClean="0"/>
              <a:t>4</a:t>
            </a:r>
            <a:endParaRPr lang="fr-FR" sz="1200" dirty="0" smtClean="0"/>
          </a:p>
        </p:txBody>
      </p:sp>
      <p:sp>
        <p:nvSpPr>
          <p:cNvPr id="20" name="Ellipse 19"/>
          <p:cNvSpPr/>
          <p:nvPr/>
        </p:nvSpPr>
        <p:spPr>
          <a:xfrm>
            <a:off x="5762149" y="4147769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8"/>
          <p:cNvSpPr txBox="1"/>
          <p:nvPr/>
        </p:nvSpPr>
        <p:spPr>
          <a:xfrm>
            <a:off x="5939878" y="53229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 smtClean="0"/>
              <a:t>CE2</a:t>
            </a:r>
            <a:endParaRPr lang="fr-FR" sz="1200" dirty="0"/>
          </a:p>
        </p:txBody>
      </p:sp>
      <p:sp>
        <p:nvSpPr>
          <p:cNvPr id="25" name="Espace réservé du pied de page 6"/>
          <p:cNvSpPr>
            <a:spLocks noGrp="1"/>
          </p:cNvSpPr>
          <p:nvPr/>
        </p:nvSpPr>
        <p:spPr>
          <a:xfrm>
            <a:off x="4824095" y="175764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plan de travail </a:t>
            </a:r>
            <a:r>
              <a:rPr lang="fr-FR" dirty="0" smtClean="0"/>
              <a:t>n°14</a:t>
            </a: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431192" y="1807384"/>
            <a:ext cx="165366" cy="3007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36679" y="87854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22" name="ZoneTexte 6"/>
          <p:cNvSpPr txBox="1"/>
          <p:nvPr/>
        </p:nvSpPr>
        <p:spPr>
          <a:xfrm>
            <a:off x="55275" y="87854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</a:t>
            </a:r>
            <a:r>
              <a:rPr lang="fr-FR" sz="1100" dirty="0" smtClean="0"/>
              <a:t>1</a:t>
            </a:r>
            <a:endParaRPr lang="fr-FR" sz="1100" dirty="0"/>
          </a:p>
        </p:txBody>
      </p:sp>
      <p:sp>
        <p:nvSpPr>
          <p:cNvPr id="17" name="Ellipse 16"/>
          <p:cNvSpPr/>
          <p:nvPr/>
        </p:nvSpPr>
        <p:spPr>
          <a:xfrm>
            <a:off x="304881" y="1280592"/>
            <a:ext cx="281160" cy="3234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453945" y="4797569"/>
            <a:ext cx="228721" cy="24602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895816" y="68645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2" name="ZoneTexte 6"/>
          <p:cNvSpPr txBox="1"/>
          <p:nvPr/>
        </p:nvSpPr>
        <p:spPr>
          <a:xfrm>
            <a:off x="914412" y="68645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</a:t>
            </a:r>
            <a:r>
              <a:rPr lang="fr-FR" sz="1100" dirty="0" smtClean="0"/>
              <a:t>2</a:t>
            </a:r>
            <a:endParaRPr lang="fr-FR" sz="1100" dirty="0"/>
          </a:p>
        </p:txBody>
      </p:sp>
      <p:sp>
        <p:nvSpPr>
          <p:cNvPr id="33" name="Ellipse 32"/>
          <p:cNvSpPr/>
          <p:nvPr/>
        </p:nvSpPr>
        <p:spPr>
          <a:xfrm>
            <a:off x="1623348" y="87854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4" name="ZoneTexte 6"/>
          <p:cNvSpPr txBox="1"/>
          <p:nvPr/>
        </p:nvSpPr>
        <p:spPr>
          <a:xfrm>
            <a:off x="1641944" y="87854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</a:t>
            </a:r>
            <a:r>
              <a:rPr lang="fr-FR" sz="1100" dirty="0" smtClean="0"/>
              <a:t>4</a:t>
            </a:r>
            <a:endParaRPr lang="fr-FR" sz="1100" dirty="0"/>
          </a:p>
        </p:txBody>
      </p:sp>
      <p:sp>
        <p:nvSpPr>
          <p:cNvPr id="35" name="Ellipse 34"/>
          <p:cNvSpPr/>
          <p:nvPr/>
        </p:nvSpPr>
        <p:spPr>
          <a:xfrm>
            <a:off x="590376" y="330228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36" name="ZoneTexte 6"/>
          <p:cNvSpPr txBox="1"/>
          <p:nvPr/>
        </p:nvSpPr>
        <p:spPr>
          <a:xfrm>
            <a:off x="608972" y="330228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5</a:t>
            </a:r>
            <a:endParaRPr lang="fr-FR" sz="1100" dirty="0"/>
          </a:p>
        </p:txBody>
      </p:sp>
      <p:sp>
        <p:nvSpPr>
          <p:cNvPr id="2" name="ZoneTexte 1"/>
          <p:cNvSpPr txBox="1"/>
          <p:nvPr/>
        </p:nvSpPr>
        <p:spPr>
          <a:xfrm>
            <a:off x="300234" y="1280592"/>
            <a:ext cx="6118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Calcule ces divisions : </a:t>
            </a:r>
            <a:r>
              <a:rPr lang="fr-FR" sz="1200" dirty="0" smtClean="0"/>
              <a:t>	9 559 : 7		7 392 : 9	       8 645 : 8</a:t>
            </a:r>
            <a:endParaRPr lang="fr-FR" sz="12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42" y="1672396"/>
            <a:ext cx="6480720" cy="225954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79" y="4925518"/>
            <a:ext cx="6136873" cy="4852018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453470" y="4664968"/>
            <a:ext cx="48098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Entoure le bon calcul</a:t>
            </a:r>
            <a:endParaRPr lang="fr-FR" sz="1200" b="1" u="sng" dirty="0"/>
          </a:p>
        </p:txBody>
      </p:sp>
    </p:spTree>
    <p:extLst>
      <p:ext uri="{BB962C8B-B14F-4D97-AF65-F5344CB8AC3E}">
        <p14:creationId xmlns:p14="http://schemas.microsoft.com/office/powerpoint/2010/main" val="157712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</TotalTime>
  <Words>214</Words>
  <Application>Microsoft Office PowerPoint</Application>
  <PresentationFormat>Format A4 (210 x 297 mm)</PresentationFormat>
  <Paragraphs>60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Sandrine</dc:creator>
  <cp:lastModifiedBy>Magali</cp:lastModifiedBy>
  <cp:revision>297</cp:revision>
  <cp:lastPrinted>2014-03-06T14:13:23Z</cp:lastPrinted>
  <dcterms:created xsi:type="dcterms:W3CDTF">2011-03-18T16:06:50Z</dcterms:created>
  <dcterms:modified xsi:type="dcterms:W3CDTF">2014-04-28T16:49:43Z</dcterms:modified>
</cp:coreProperties>
</file>