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FFF66"/>
    <a:srgbClr val="FFFFCC"/>
    <a:srgbClr val="FFFF00"/>
    <a:srgbClr val="993366"/>
    <a:srgbClr val="66FF99"/>
    <a:srgbClr val="CCFF33"/>
    <a:srgbClr val="99FF66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2016-2017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Cm1-Cm2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Histoire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42844" y="928670"/>
          <a:ext cx="8860852" cy="5169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3000396"/>
                <a:gridCol w="4203094"/>
                <a:gridCol w="442916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TITRES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PROGRAMME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DES SEQUENCES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OBJECTIFS VISÉS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l"/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      Période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1 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La Gaule</a:t>
                      </a:r>
                      <a:endParaRPr lang="fr-FR" sz="10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1 : Et avant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la France ?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Les Gaulois et les Romains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Un exemple de cité gallo-romaine : Autun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Vercingétorix et Jules César (Alésia)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/>
                        <a:buNone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 Construire quelques grands repères de l’histoire de France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rgbClr val="FFFF99"/>
                          </a:solidFill>
                          <a:sym typeface="Wingdings"/>
                        </a:rPr>
                        <a:t></a:t>
                      </a:r>
                      <a:endParaRPr lang="fr-FR" sz="2400" dirty="0">
                        <a:solidFill>
                          <a:srgbClr val="FFFF99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5748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Période 2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77246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2 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François Ier et Louis XIV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2 :  Le temps des rois</a:t>
                      </a:r>
                      <a:endParaRPr lang="fr-FR" sz="900" b="1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François Ier, protecteur des arts et des lettres à la Renaissance : Léonard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de Vinci, châteaux de la Loire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Louis XIV, le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Roi Soleil : Monarchie absolue, Versailles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/>
                        <a:buNone/>
                      </a:pP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algn="just">
                        <a:buFont typeface="Wingdings"/>
                        <a:buChar char="ð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Découvrir les éléments essentiels du patrimoine français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FF99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FF99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196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1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3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Char char="o"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buFont typeface="Wingdings"/>
                        <a:buChar char="ð"/>
                      </a:pP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3 : 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De l’année 1789 à l’exécution du roi Louis XVI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3 : Le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temps de la Révolution et de l’Empire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Causes et déroulement de la Révolution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Naissance de la République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Le 14 juillet, fête nationale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/>
                        <a:buNone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 Comprendre les causes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et le déroulement de Révolution française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FF66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FF66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50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4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4 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L’âge industriel en France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4 : L’âge industriel en France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Energies et machines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Le travail à la mine, à l’usine, dans les grands magasins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La ville industrielle : les innovations, l’exode rural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ð"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Comprendre quels sont les nouveaux modes et lieux de production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ð"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Découvrir que l’industrialisation est un long processus qui entraîne des changements sociaux ainsi que des évolutions des mondes urbain et rural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734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100" b="1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</a:t>
                      </a:r>
                      <a:r>
                        <a:rPr lang="fr-FR" sz="1000" b="1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5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5 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Les deux guerres mondiales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5 :  La France, des guerres mondiales à l’Union Européenne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Deux guerres mondiales au XXème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siècle : causes, déroulement, montée des extrêmes, collaboration et résistance, victoire des alliés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 Découvrir l’ampleur des 2 conflits en les situant dans leur contexte européen et mondial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ð"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Découvrir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le génocide des juifs en France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CC66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CC66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ZoneTexte 23"/>
          <p:cNvSpPr txBox="1"/>
          <p:nvPr/>
        </p:nvSpPr>
        <p:spPr>
          <a:xfrm>
            <a:off x="0" y="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324</Words>
  <Application>Microsoft Office PowerPoint</Application>
  <PresentationFormat>Affichage à l'écran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38</cp:revision>
  <dcterms:created xsi:type="dcterms:W3CDTF">2016-05-25T08:56:32Z</dcterms:created>
  <dcterms:modified xsi:type="dcterms:W3CDTF">2016-07-07T09:32:29Z</dcterms:modified>
</cp:coreProperties>
</file>