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49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92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33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63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7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32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92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4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26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49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5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439EC-96E4-42DA-9EC8-C8FED7770E30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F038-E439-467E-AA57-B7F82398C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9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C95BD71-30E7-491E-8C21-C4EBDF4B6A8D}"/>
              </a:ext>
            </a:extLst>
          </p:cNvPr>
          <p:cNvSpPr txBox="1"/>
          <p:nvPr/>
        </p:nvSpPr>
        <p:spPr>
          <a:xfrm flipH="1">
            <a:off x="551593" y="266698"/>
            <a:ext cx="645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9999"/>
                </a:solidFill>
                <a:latin typeface="MTF Hello Again" panose="02000500000000000000" pitchFamily="2" charset="0"/>
              </a:rPr>
              <a:t>« SOS maitresse » (remédiation) P…… - fiche de suivi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FCF43A9F-FFC6-4CF0-8315-36CFD28C9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372473"/>
              </p:ext>
            </p:extLst>
          </p:nvPr>
        </p:nvGraphicFramePr>
        <p:xfrm>
          <a:off x="342629" y="956100"/>
          <a:ext cx="6840000" cy="9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08900304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2713161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27001635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26220569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13048622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Semaine 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LUNDI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MARDI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MERCREDI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JEUDI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504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6688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1093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23686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823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655238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057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just" defTabSz="756117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64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383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130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MTF Hello Again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1</cp:revision>
  <dcterms:created xsi:type="dcterms:W3CDTF">2020-02-18T13:00:13Z</dcterms:created>
  <dcterms:modified xsi:type="dcterms:W3CDTF">2020-02-18T13:01:37Z</dcterms:modified>
</cp:coreProperties>
</file>