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57" r:id="rId3"/>
    <p:sldId id="258" r:id="rId4"/>
    <p:sldId id="259" r:id="rId5"/>
    <p:sldId id="260" r:id="rId6"/>
  </p:sldIdLst>
  <p:sldSz cx="10693400" cy="7561263"/>
  <p:notesSz cx="6858000" cy="9144000"/>
  <p:defaultTextStyle>
    <a:defPPr>
      <a:defRPr lang="fr-FR"/>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82">
          <p15:clr>
            <a:srgbClr val="A4A3A4"/>
          </p15:clr>
        </p15:guide>
        <p15:guide id="2" pos="33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3" d="100"/>
          <a:sy n="73" d="100"/>
        </p:scale>
        <p:origin x="936" y="66"/>
      </p:cViewPr>
      <p:guideLst>
        <p:guide orient="horz" pos="2382"/>
        <p:guide pos="336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78EEB8A-1283-4F1A-B369-6979B4C0A26A}" type="datetimeFigureOut">
              <a:rPr lang="fr-FR" smtClean="0"/>
              <a:t>22/07/2020</a:t>
            </a:fld>
            <a:endParaRPr lang="fr-FR"/>
          </a:p>
        </p:txBody>
      </p:sp>
      <p:sp>
        <p:nvSpPr>
          <p:cNvPr id="4" name="Espace réservé de l'image des diapositives 3"/>
          <p:cNvSpPr>
            <a:spLocks noGrp="1" noRot="1" noChangeAspect="1"/>
          </p:cNvSpPr>
          <p:nvPr>
            <p:ph type="sldImg" idx="2"/>
          </p:nvPr>
        </p:nvSpPr>
        <p:spPr>
          <a:xfrm>
            <a:off x="1246188" y="1143000"/>
            <a:ext cx="4365625"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CC3805C-F919-40FB-8BAF-F71393D8B13B}" type="slidenum">
              <a:rPr lang="fr-FR" smtClean="0"/>
              <a:t>‹N°›</a:t>
            </a:fld>
            <a:endParaRPr lang="fr-FR"/>
          </a:p>
        </p:txBody>
      </p:sp>
    </p:spTree>
    <p:extLst>
      <p:ext uri="{BB962C8B-B14F-4D97-AF65-F5344CB8AC3E}">
        <p14:creationId xmlns:p14="http://schemas.microsoft.com/office/powerpoint/2010/main" val="1823536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FCC3805C-F919-40FB-8BAF-F71393D8B13B}" type="slidenum">
              <a:rPr lang="fr-FR" smtClean="0"/>
              <a:t>2</a:t>
            </a:fld>
            <a:endParaRPr lang="fr-FR"/>
          </a:p>
        </p:txBody>
      </p:sp>
    </p:spTree>
    <p:extLst>
      <p:ext uri="{BB962C8B-B14F-4D97-AF65-F5344CB8AC3E}">
        <p14:creationId xmlns:p14="http://schemas.microsoft.com/office/powerpoint/2010/main" val="33699053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802005" y="2348893"/>
            <a:ext cx="9089390" cy="1620771"/>
          </a:xfrm>
        </p:spPr>
        <p:txBody>
          <a:bodyPr/>
          <a:lstStyle/>
          <a:p>
            <a:r>
              <a:rPr lang="fr-FR"/>
              <a:t>Modifiez le style du titre</a:t>
            </a:r>
          </a:p>
        </p:txBody>
      </p:sp>
      <p:sp>
        <p:nvSpPr>
          <p:cNvPr id="3" name="Sous-titre 2"/>
          <p:cNvSpPr>
            <a:spLocks noGrp="1"/>
          </p:cNvSpPr>
          <p:nvPr>
            <p:ph type="subTitle" idx="1"/>
          </p:nvPr>
        </p:nvSpPr>
        <p:spPr>
          <a:xfrm>
            <a:off x="1604010" y="4284716"/>
            <a:ext cx="7485380" cy="1932323"/>
          </a:xfrm>
        </p:spPr>
        <p:txBody>
          <a:bodyPr/>
          <a:lstStyle>
            <a:lvl1pPr marL="0" indent="0" algn="ctr">
              <a:buNone/>
              <a:defRPr>
                <a:solidFill>
                  <a:schemeClr val="tx1">
                    <a:tint val="75000"/>
                  </a:schemeClr>
                </a:solidFill>
              </a:defRPr>
            </a:lvl1pPr>
            <a:lvl2pPr marL="521528" indent="0" algn="ctr">
              <a:buNone/>
              <a:defRPr>
                <a:solidFill>
                  <a:schemeClr val="tx1">
                    <a:tint val="75000"/>
                  </a:schemeClr>
                </a:solidFill>
              </a:defRPr>
            </a:lvl2pPr>
            <a:lvl3pPr marL="1043056" indent="0" algn="ctr">
              <a:buNone/>
              <a:defRPr>
                <a:solidFill>
                  <a:schemeClr val="tx1">
                    <a:tint val="75000"/>
                  </a:schemeClr>
                </a:solidFill>
              </a:defRPr>
            </a:lvl3pPr>
            <a:lvl4pPr marL="1564584" indent="0" algn="ctr">
              <a:buNone/>
              <a:defRPr>
                <a:solidFill>
                  <a:schemeClr val="tx1">
                    <a:tint val="75000"/>
                  </a:schemeClr>
                </a:solidFill>
              </a:defRPr>
            </a:lvl4pPr>
            <a:lvl5pPr marL="2086112" indent="0" algn="ctr">
              <a:buNone/>
              <a:defRPr>
                <a:solidFill>
                  <a:schemeClr val="tx1">
                    <a:tint val="75000"/>
                  </a:schemeClr>
                </a:solidFill>
              </a:defRPr>
            </a:lvl5pPr>
            <a:lvl6pPr marL="2607640" indent="0" algn="ctr">
              <a:buNone/>
              <a:defRPr>
                <a:solidFill>
                  <a:schemeClr val="tx1">
                    <a:tint val="75000"/>
                  </a:schemeClr>
                </a:solidFill>
              </a:defRPr>
            </a:lvl6pPr>
            <a:lvl7pPr marL="3129168" indent="0" algn="ctr">
              <a:buNone/>
              <a:defRPr>
                <a:solidFill>
                  <a:schemeClr val="tx1">
                    <a:tint val="75000"/>
                  </a:schemeClr>
                </a:solidFill>
              </a:defRPr>
            </a:lvl7pPr>
            <a:lvl8pPr marL="3650696" indent="0" algn="ctr">
              <a:buNone/>
              <a:defRPr>
                <a:solidFill>
                  <a:schemeClr val="tx1">
                    <a:tint val="75000"/>
                  </a:schemeClr>
                </a:solidFill>
              </a:defRPr>
            </a:lvl8pPr>
            <a:lvl9pPr marL="4172224" indent="0" algn="ctr">
              <a:buNone/>
              <a:defRPr>
                <a:solidFill>
                  <a:schemeClr val="tx1">
                    <a:tint val="75000"/>
                  </a:schemeClr>
                </a:solidFill>
              </a:defRPr>
            </a:lvl9pPr>
          </a:lstStyle>
          <a:p>
            <a:r>
              <a:rPr lang="fr-FR"/>
              <a:t>Modifiez le style des sous-titres du masque</a:t>
            </a:r>
          </a:p>
        </p:txBody>
      </p:sp>
      <p:sp>
        <p:nvSpPr>
          <p:cNvPr id="4" name="Espace réservé de la date 3"/>
          <p:cNvSpPr>
            <a:spLocks noGrp="1"/>
          </p:cNvSpPr>
          <p:nvPr>
            <p:ph type="dt" sz="half" idx="10"/>
          </p:nvPr>
        </p:nvSpPr>
        <p:spPr/>
        <p:txBody>
          <a:bodyPr/>
          <a:lstStyle/>
          <a:p>
            <a:fld id="{58ECE75C-BC80-4BCD-BEC8-87F2017F0002}" type="datetimeFigureOut">
              <a:rPr lang="fr-FR" smtClean="0"/>
              <a:t>22/07/2020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2B6D3D4-C983-4239-B8CE-1AFF59F1507D}" type="slidenum">
              <a:rPr lang="fr-FR" smtClean="0"/>
              <a:t>‹N°›</a:t>
            </a:fld>
            <a:endParaRPr lang="fr-FR"/>
          </a:p>
        </p:txBody>
      </p:sp>
    </p:spTree>
    <p:extLst>
      <p:ext uri="{BB962C8B-B14F-4D97-AF65-F5344CB8AC3E}">
        <p14:creationId xmlns:p14="http://schemas.microsoft.com/office/powerpoint/2010/main" val="1291375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58ECE75C-BC80-4BCD-BEC8-87F2017F0002}" type="datetimeFigureOut">
              <a:rPr lang="fr-FR" smtClean="0"/>
              <a:t>22/07/2020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2B6D3D4-C983-4239-B8CE-1AFF59F1507D}" type="slidenum">
              <a:rPr lang="fr-FR" smtClean="0"/>
              <a:t>‹N°›</a:t>
            </a:fld>
            <a:endParaRPr lang="fr-FR"/>
          </a:p>
        </p:txBody>
      </p:sp>
    </p:spTree>
    <p:extLst>
      <p:ext uri="{BB962C8B-B14F-4D97-AF65-F5344CB8AC3E}">
        <p14:creationId xmlns:p14="http://schemas.microsoft.com/office/powerpoint/2010/main" val="12305425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7752715" y="302802"/>
            <a:ext cx="2406015" cy="6451578"/>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534670" y="302802"/>
            <a:ext cx="7039822" cy="6451578"/>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58ECE75C-BC80-4BCD-BEC8-87F2017F0002}" type="datetimeFigureOut">
              <a:rPr lang="fr-FR" smtClean="0"/>
              <a:t>22/07/2020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2B6D3D4-C983-4239-B8CE-1AFF59F1507D}" type="slidenum">
              <a:rPr lang="fr-FR" smtClean="0"/>
              <a:t>‹N°›</a:t>
            </a:fld>
            <a:endParaRPr lang="fr-FR"/>
          </a:p>
        </p:txBody>
      </p:sp>
    </p:spTree>
    <p:extLst>
      <p:ext uri="{BB962C8B-B14F-4D97-AF65-F5344CB8AC3E}">
        <p14:creationId xmlns:p14="http://schemas.microsoft.com/office/powerpoint/2010/main" val="3002418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58ECE75C-BC80-4BCD-BEC8-87F2017F0002}" type="datetimeFigureOut">
              <a:rPr lang="fr-FR" smtClean="0"/>
              <a:t>22/07/2020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2B6D3D4-C983-4239-B8CE-1AFF59F1507D}" type="slidenum">
              <a:rPr lang="fr-FR" smtClean="0"/>
              <a:t>‹N°›</a:t>
            </a:fld>
            <a:endParaRPr lang="fr-FR"/>
          </a:p>
        </p:txBody>
      </p:sp>
    </p:spTree>
    <p:extLst>
      <p:ext uri="{BB962C8B-B14F-4D97-AF65-F5344CB8AC3E}">
        <p14:creationId xmlns:p14="http://schemas.microsoft.com/office/powerpoint/2010/main" val="38500761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44705" y="4858812"/>
            <a:ext cx="9089390" cy="1501751"/>
          </a:xfrm>
        </p:spPr>
        <p:txBody>
          <a:bodyPr anchor="t"/>
          <a:lstStyle>
            <a:lvl1pPr algn="l">
              <a:defRPr sz="4600" b="1" cap="all"/>
            </a:lvl1pPr>
          </a:lstStyle>
          <a:p>
            <a:r>
              <a:rPr lang="fr-FR"/>
              <a:t>Modifiez le style du titre</a:t>
            </a:r>
          </a:p>
        </p:txBody>
      </p:sp>
      <p:sp>
        <p:nvSpPr>
          <p:cNvPr id="3" name="Espace réservé du texte 2"/>
          <p:cNvSpPr>
            <a:spLocks noGrp="1"/>
          </p:cNvSpPr>
          <p:nvPr>
            <p:ph type="body" idx="1"/>
          </p:nvPr>
        </p:nvSpPr>
        <p:spPr>
          <a:xfrm>
            <a:off x="844705" y="3204786"/>
            <a:ext cx="9089390" cy="1654026"/>
          </a:xfrm>
        </p:spPr>
        <p:txBody>
          <a:bodyPr anchor="b"/>
          <a:lstStyle>
            <a:lvl1pPr marL="0" indent="0">
              <a:buNone/>
              <a:defRPr sz="2300">
                <a:solidFill>
                  <a:schemeClr val="tx1">
                    <a:tint val="75000"/>
                  </a:schemeClr>
                </a:solidFill>
              </a:defRPr>
            </a:lvl1pPr>
            <a:lvl2pPr marL="521528" indent="0">
              <a:buNone/>
              <a:defRPr sz="2100">
                <a:solidFill>
                  <a:schemeClr val="tx1">
                    <a:tint val="75000"/>
                  </a:schemeClr>
                </a:solidFill>
              </a:defRPr>
            </a:lvl2pPr>
            <a:lvl3pPr marL="1043056" indent="0">
              <a:buNone/>
              <a:defRPr sz="1800">
                <a:solidFill>
                  <a:schemeClr val="tx1">
                    <a:tint val="75000"/>
                  </a:schemeClr>
                </a:solidFill>
              </a:defRPr>
            </a:lvl3pPr>
            <a:lvl4pPr marL="1564584" indent="0">
              <a:buNone/>
              <a:defRPr sz="1600">
                <a:solidFill>
                  <a:schemeClr val="tx1">
                    <a:tint val="75000"/>
                  </a:schemeClr>
                </a:solidFill>
              </a:defRPr>
            </a:lvl4pPr>
            <a:lvl5pPr marL="2086112" indent="0">
              <a:buNone/>
              <a:defRPr sz="1600">
                <a:solidFill>
                  <a:schemeClr val="tx1">
                    <a:tint val="75000"/>
                  </a:schemeClr>
                </a:solidFill>
              </a:defRPr>
            </a:lvl5pPr>
            <a:lvl6pPr marL="2607640" indent="0">
              <a:buNone/>
              <a:defRPr sz="1600">
                <a:solidFill>
                  <a:schemeClr val="tx1">
                    <a:tint val="75000"/>
                  </a:schemeClr>
                </a:solidFill>
              </a:defRPr>
            </a:lvl6pPr>
            <a:lvl7pPr marL="3129168" indent="0">
              <a:buNone/>
              <a:defRPr sz="1600">
                <a:solidFill>
                  <a:schemeClr val="tx1">
                    <a:tint val="75000"/>
                  </a:schemeClr>
                </a:solidFill>
              </a:defRPr>
            </a:lvl7pPr>
            <a:lvl8pPr marL="3650696" indent="0">
              <a:buNone/>
              <a:defRPr sz="1600">
                <a:solidFill>
                  <a:schemeClr val="tx1">
                    <a:tint val="75000"/>
                  </a:schemeClr>
                </a:solidFill>
              </a:defRPr>
            </a:lvl8pPr>
            <a:lvl9pPr marL="4172224" indent="0">
              <a:buNone/>
              <a:defRPr sz="16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58ECE75C-BC80-4BCD-BEC8-87F2017F0002}" type="datetimeFigureOut">
              <a:rPr lang="fr-FR" smtClean="0"/>
              <a:t>22/07/2020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2B6D3D4-C983-4239-B8CE-1AFF59F1507D}" type="slidenum">
              <a:rPr lang="fr-FR" smtClean="0"/>
              <a:t>‹N°›</a:t>
            </a:fld>
            <a:endParaRPr lang="fr-FR"/>
          </a:p>
        </p:txBody>
      </p:sp>
    </p:spTree>
    <p:extLst>
      <p:ext uri="{BB962C8B-B14F-4D97-AF65-F5344CB8AC3E}">
        <p14:creationId xmlns:p14="http://schemas.microsoft.com/office/powerpoint/2010/main" val="4255572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534670" y="1764295"/>
            <a:ext cx="4722918" cy="4990084"/>
          </a:xfrm>
        </p:spPr>
        <p:txBody>
          <a:bodyPr/>
          <a:lstStyle>
            <a:lvl1pPr>
              <a:defRPr sz="3200"/>
            </a:lvl1pPr>
            <a:lvl2pPr>
              <a:defRPr sz="2700"/>
            </a:lvl2pPr>
            <a:lvl3pPr>
              <a:defRPr sz="2300"/>
            </a:lvl3pPr>
            <a:lvl4pPr>
              <a:defRPr sz="2100"/>
            </a:lvl4pPr>
            <a:lvl5pPr>
              <a:defRPr sz="2100"/>
            </a:lvl5pPr>
            <a:lvl6pPr>
              <a:defRPr sz="2100"/>
            </a:lvl6pPr>
            <a:lvl7pPr>
              <a:defRPr sz="2100"/>
            </a:lvl7pPr>
            <a:lvl8pPr>
              <a:defRPr sz="2100"/>
            </a:lvl8pPr>
            <a:lvl9pPr>
              <a:defRPr sz="21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5435812" y="1764295"/>
            <a:ext cx="4722918" cy="4990084"/>
          </a:xfrm>
        </p:spPr>
        <p:txBody>
          <a:bodyPr/>
          <a:lstStyle>
            <a:lvl1pPr>
              <a:defRPr sz="3200"/>
            </a:lvl1pPr>
            <a:lvl2pPr>
              <a:defRPr sz="2700"/>
            </a:lvl2pPr>
            <a:lvl3pPr>
              <a:defRPr sz="2300"/>
            </a:lvl3pPr>
            <a:lvl4pPr>
              <a:defRPr sz="2100"/>
            </a:lvl4pPr>
            <a:lvl5pPr>
              <a:defRPr sz="2100"/>
            </a:lvl5pPr>
            <a:lvl6pPr>
              <a:defRPr sz="2100"/>
            </a:lvl6pPr>
            <a:lvl7pPr>
              <a:defRPr sz="2100"/>
            </a:lvl7pPr>
            <a:lvl8pPr>
              <a:defRPr sz="2100"/>
            </a:lvl8pPr>
            <a:lvl9pPr>
              <a:defRPr sz="21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58ECE75C-BC80-4BCD-BEC8-87F2017F0002}" type="datetimeFigureOut">
              <a:rPr lang="fr-FR" smtClean="0"/>
              <a:t>22/07/2020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2B6D3D4-C983-4239-B8CE-1AFF59F1507D}" type="slidenum">
              <a:rPr lang="fr-FR" smtClean="0"/>
              <a:t>‹N°›</a:t>
            </a:fld>
            <a:endParaRPr lang="fr-FR"/>
          </a:p>
        </p:txBody>
      </p:sp>
    </p:spTree>
    <p:extLst>
      <p:ext uri="{BB962C8B-B14F-4D97-AF65-F5344CB8AC3E}">
        <p14:creationId xmlns:p14="http://schemas.microsoft.com/office/powerpoint/2010/main" val="33419824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Modifiez le style du titre</a:t>
            </a:r>
          </a:p>
        </p:txBody>
      </p:sp>
      <p:sp>
        <p:nvSpPr>
          <p:cNvPr id="3" name="Espace réservé du texte 2"/>
          <p:cNvSpPr>
            <a:spLocks noGrp="1"/>
          </p:cNvSpPr>
          <p:nvPr>
            <p:ph type="body" idx="1"/>
          </p:nvPr>
        </p:nvSpPr>
        <p:spPr>
          <a:xfrm>
            <a:off x="534670" y="1692533"/>
            <a:ext cx="4724775" cy="705367"/>
          </a:xfrm>
        </p:spPr>
        <p:txBody>
          <a:bodyPr anchor="b"/>
          <a:lstStyle>
            <a:lvl1pPr marL="0" indent="0">
              <a:buNone/>
              <a:defRPr sz="2700" b="1"/>
            </a:lvl1pPr>
            <a:lvl2pPr marL="521528" indent="0">
              <a:buNone/>
              <a:defRPr sz="2300" b="1"/>
            </a:lvl2pPr>
            <a:lvl3pPr marL="1043056" indent="0">
              <a:buNone/>
              <a:defRPr sz="2100" b="1"/>
            </a:lvl3pPr>
            <a:lvl4pPr marL="1564584" indent="0">
              <a:buNone/>
              <a:defRPr sz="1800" b="1"/>
            </a:lvl4pPr>
            <a:lvl5pPr marL="2086112" indent="0">
              <a:buNone/>
              <a:defRPr sz="1800" b="1"/>
            </a:lvl5pPr>
            <a:lvl6pPr marL="2607640" indent="0">
              <a:buNone/>
              <a:defRPr sz="1800" b="1"/>
            </a:lvl6pPr>
            <a:lvl7pPr marL="3129168" indent="0">
              <a:buNone/>
              <a:defRPr sz="1800" b="1"/>
            </a:lvl7pPr>
            <a:lvl8pPr marL="3650696" indent="0">
              <a:buNone/>
              <a:defRPr sz="1800" b="1"/>
            </a:lvl8pPr>
            <a:lvl9pPr marL="4172224" indent="0">
              <a:buNone/>
              <a:defRPr sz="1800" b="1"/>
            </a:lvl9pPr>
          </a:lstStyle>
          <a:p>
            <a:pPr lvl="0"/>
            <a:r>
              <a:rPr lang="fr-FR"/>
              <a:t>Modifiez les styles du texte du masque</a:t>
            </a:r>
          </a:p>
        </p:txBody>
      </p:sp>
      <p:sp>
        <p:nvSpPr>
          <p:cNvPr id="4" name="Espace réservé du contenu 3"/>
          <p:cNvSpPr>
            <a:spLocks noGrp="1"/>
          </p:cNvSpPr>
          <p:nvPr>
            <p:ph sz="half" idx="2"/>
          </p:nvPr>
        </p:nvSpPr>
        <p:spPr>
          <a:xfrm>
            <a:off x="534670" y="2397901"/>
            <a:ext cx="4724775" cy="4356478"/>
          </a:xfrm>
        </p:spPr>
        <p:txBody>
          <a:bodyPr/>
          <a:lstStyle>
            <a:lvl1pPr>
              <a:defRPr sz="2700"/>
            </a:lvl1pPr>
            <a:lvl2pPr>
              <a:defRPr sz="2300"/>
            </a:lvl2pPr>
            <a:lvl3pPr>
              <a:defRPr sz="21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5432099" y="1692533"/>
            <a:ext cx="4726631" cy="705367"/>
          </a:xfrm>
        </p:spPr>
        <p:txBody>
          <a:bodyPr anchor="b"/>
          <a:lstStyle>
            <a:lvl1pPr marL="0" indent="0">
              <a:buNone/>
              <a:defRPr sz="2700" b="1"/>
            </a:lvl1pPr>
            <a:lvl2pPr marL="521528" indent="0">
              <a:buNone/>
              <a:defRPr sz="2300" b="1"/>
            </a:lvl2pPr>
            <a:lvl3pPr marL="1043056" indent="0">
              <a:buNone/>
              <a:defRPr sz="2100" b="1"/>
            </a:lvl3pPr>
            <a:lvl4pPr marL="1564584" indent="0">
              <a:buNone/>
              <a:defRPr sz="1800" b="1"/>
            </a:lvl4pPr>
            <a:lvl5pPr marL="2086112" indent="0">
              <a:buNone/>
              <a:defRPr sz="1800" b="1"/>
            </a:lvl5pPr>
            <a:lvl6pPr marL="2607640" indent="0">
              <a:buNone/>
              <a:defRPr sz="1800" b="1"/>
            </a:lvl6pPr>
            <a:lvl7pPr marL="3129168" indent="0">
              <a:buNone/>
              <a:defRPr sz="1800" b="1"/>
            </a:lvl7pPr>
            <a:lvl8pPr marL="3650696" indent="0">
              <a:buNone/>
              <a:defRPr sz="1800" b="1"/>
            </a:lvl8pPr>
            <a:lvl9pPr marL="4172224" indent="0">
              <a:buNone/>
              <a:defRPr sz="1800" b="1"/>
            </a:lvl9pPr>
          </a:lstStyle>
          <a:p>
            <a:pPr lvl="0"/>
            <a:r>
              <a:rPr lang="fr-FR"/>
              <a:t>Modifiez les styles du texte du masque</a:t>
            </a:r>
          </a:p>
        </p:txBody>
      </p:sp>
      <p:sp>
        <p:nvSpPr>
          <p:cNvPr id="6" name="Espace réservé du contenu 5"/>
          <p:cNvSpPr>
            <a:spLocks noGrp="1"/>
          </p:cNvSpPr>
          <p:nvPr>
            <p:ph sz="quarter" idx="4"/>
          </p:nvPr>
        </p:nvSpPr>
        <p:spPr>
          <a:xfrm>
            <a:off x="5432099" y="2397901"/>
            <a:ext cx="4726631" cy="4356478"/>
          </a:xfrm>
        </p:spPr>
        <p:txBody>
          <a:bodyPr/>
          <a:lstStyle>
            <a:lvl1pPr>
              <a:defRPr sz="2700"/>
            </a:lvl1pPr>
            <a:lvl2pPr>
              <a:defRPr sz="2300"/>
            </a:lvl2pPr>
            <a:lvl3pPr>
              <a:defRPr sz="21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58ECE75C-BC80-4BCD-BEC8-87F2017F0002}" type="datetimeFigureOut">
              <a:rPr lang="fr-FR" smtClean="0"/>
              <a:t>22/07/2020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22B6D3D4-C983-4239-B8CE-1AFF59F1507D}" type="slidenum">
              <a:rPr lang="fr-FR" smtClean="0"/>
              <a:t>‹N°›</a:t>
            </a:fld>
            <a:endParaRPr lang="fr-FR"/>
          </a:p>
        </p:txBody>
      </p:sp>
    </p:spTree>
    <p:extLst>
      <p:ext uri="{BB962C8B-B14F-4D97-AF65-F5344CB8AC3E}">
        <p14:creationId xmlns:p14="http://schemas.microsoft.com/office/powerpoint/2010/main" val="30741330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58ECE75C-BC80-4BCD-BEC8-87F2017F0002}" type="datetimeFigureOut">
              <a:rPr lang="fr-FR" smtClean="0"/>
              <a:t>22/07/2020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22B6D3D4-C983-4239-B8CE-1AFF59F1507D}" type="slidenum">
              <a:rPr lang="fr-FR" smtClean="0"/>
              <a:t>‹N°›</a:t>
            </a:fld>
            <a:endParaRPr lang="fr-FR"/>
          </a:p>
        </p:txBody>
      </p:sp>
    </p:spTree>
    <p:extLst>
      <p:ext uri="{BB962C8B-B14F-4D97-AF65-F5344CB8AC3E}">
        <p14:creationId xmlns:p14="http://schemas.microsoft.com/office/powerpoint/2010/main" val="21792788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58ECE75C-BC80-4BCD-BEC8-87F2017F0002}" type="datetimeFigureOut">
              <a:rPr lang="fr-FR" smtClean="0"/>
              <a:t>22/07/2020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22B6D3D4-C983-4239-B8CE-1AFF59F1507D}" type="slidenum">
              <a:rPr lang="fr-FR" smtClean="0"/>
              <a:t>‹N°›</a:t>
            </a:fld>
            <a:endParaRPr lang="fr-FR"/>
          </a:p>
        </p:txBody>
      </p:sp>
    </p:spTree>
    <p:extLst>
      <p:ext uri="{BB962C8B-B14F-4D97-AF65-F5344CB8AC3E}">
        <p14:creationId xmlns:p14="http://schemas.microsoft.com/office/powerpoint/2010/main" val="30745858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34671" y="301050"/>
            <a:ext cx="3518055" cy="1281214"/>
          </a:xfrm>
        </p:spPr>
        <p:txBody>
          <a:bodyPr anchor="b"/>
          <a:lstStyle>
            <a:lvl1pPr algn="l">
              <a:defRPr sz="2300" b="1"/>
            </a:lvl1pPr>
          </a:lstStyle>
          <a:p>
            <a:r>
              <a:rPr lang="fr-FR"/>
              <a:t>Modifiez le style du titre</a:t>
            </a:r>
          </a:p>
        </p:txBody>
      </p:sp>
      <p:sp>
        <p:nvSpPr>
          <p:cNvPr id="3" name="Espace réservé du contenu 2"/>
          <p:cNvSpPr>
            <a:spLocks noGrp="1"/>
          </p:cNvSpPr>
          <p:nvPr>
            <p:ph idx="1"/>
          </p:nvPr>
        </p:nvSpPr>
        <p:spPr>
          <a:xfrm>
            <a:off x="4180822" y="301051"/>
            <a:ext cx="5977908" cy="6453328"/>
          </a:xfrm>
        </p:spPr>
        <p:txBody>
          <a:bodyPr/>
          <a:lstStyle>
            <a:lvl1pPr>
              <a:defRPr sz="3700"/>
            </a:lvl1pPr>
            <a:lvl2pPr>
              <a:defRPr sz="3200"/>
            </a:lvl2pPr>
            <a:lvl3pPr>
              <a:defRPr sz="2700"/>
            </a:lvl3pPr>
            <a:lvl4pPr>
              <a:defRPr sz="2300"/>
            </a:lvl4pPr>
            <a:lvl5pPr>
              <a:defRPr sz="2300"/>
            </a:lvl5pPr>
            <a:lvl6pPr>
              <a:defRPr sz="2300"/>
            </a:lvl6pPr>
            <a:lvl7pPr>
              <a:defRPr sz="2300"/>
            </a:lvl7pPr>
            <a:lvl8pPr>
              <a:defRPr sz="2300"/>
            </a:lvl8pPr>
            <a:lvl9pPr>
              <a:defRPr sz="23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534671" y="1582265"/>
            <a:ext cx="3518055" cy="5172114"/>
          </a:xfrm>
        </p:spPr>
        <p:txBody>
          <a:bodyPr/>
          <a:lstStyle>
            <a:lvl1pPr marL="0" indent="0">
              <a:buNone/>
              <a:defRPr sz="1600"/>
            </a:lvl1pPr>
            <a:lvl2pPr marL="521528" indent="0">
              <a:buNone/>
              <a:defRPr sz="1400"/>
            </a:lvl2pPr>
            <a:lvl3pPr marL="1043056" indent="0">
              <a:buNone/>
              <a:defRPr sz="1100"/>
            </a:lvl3pPr>
            <a:lvl4pPr marL="1564584" indent="0">
              <a:buNone/>
              <a:defRPr sz="1000"/>
            </a:lvl4pPr>
            <a:lvl5pPr marL="2086112" indent="0">
              <a:buNone/>
              <a:defRPr sz="1000"/>
            </a:lvl5pPr>
            <a:lvl6pPr marL="2607640" indent="0">
              <a:buNone/>
              <a:defRPr sz="1000"/>
            </a:lvl6pPr>
            <a:lvl7pPr marL="3129168" indent="0">
              <a:buNone/>
              <a:defRPr sz="1000"/>
            </a:lvl7pPr>
            <a:lvl8pPr marL="3650696" indent="0">
              <a:buNone/>
              <a:defRPr sz="1000"/>
            </a:lvl8pPr>
            <a:lvl9pPr marL="4172224" indent="0">
              <a:buNone/>
              <a:defRPr sz="10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58ECE75C-BC80-4BCD-BEC8-87F2017F0002}" type="datetimeFigureOut">
              <a:rPr lang="fr-FR" smtClean="0"/>
              <a:t>22/07/2020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2B6D3D4-C983-4239-B8CE-1AFF59F1507D}" type="slidenum">
              <a:rPr lang="fr-FR" smtClean="0"/>
              <a:t>‹N°›</a:t>
            </a:fld>
            <a:endParaRPr lang="fr-FR"/>
          </a:p>
        </p:txBody>
      </p:sp>
    </p:spTree>
    <p:extLst>
      <p:ext uri="{BB962C8B-B14F-4D97-AF65-F5344CB8AC3E}">
        <p14:creationId xmlns:p14="http://schemas.microsoft.com/office/powerpoint/2010/main" val="737424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2095981" y="5292884"/>
            <a:ext cx="6416040" cy="624855"/>
          </a:xfrm>
        </p:spPr>
        <p:txBody>
          <a:bodyPr anchor="b"/>
          <a:lstStyle>
            <a:lvl1pPr algn="l">
              <a:defRPr sz="2300" b="1"/>
            </a:lvl1pPr>
          </a:lstStyle>
          <a:p>
            <a:r>
              <a:rPr lang="fr-FR"/>
              <a:t>Modifiez le style du titre</a:t>
            </a:r>
          </a:p>
        </p:txBody>
      </p:sp>
      <p:sp>
        <p:nvSpPr>
          <p:cNvPr id="3" name="Espace réservé pour une image  2"/>
          <p:cNvSpPr>
            <a:spLocks noGrp="1"/>
          </p:cNvSpPr>
          <p:nvPr>
            <p:ph type="pic" idx="1"/>
          </p:nvPr>
        </p:nvSpPr>
        <p:spPr>
          <a:xfrm>
            <a:off x="2095981" y="675613"/>
            <a:ext cx="6416040" cy="4536758"/>
          </a:xfrm>
        </p:spPr>
        <p:txBody>
          <a:bodyPr/>
          <a:lstStyle>
            <a:lvl1pPr marL="0" indent="0">
              <a:buNone/>
              <a:defRPr sz="3700"/>
            </a:lvl1pPr>
            <a:lvl2pPr marL="521528" indent="0">
              <a:buNone/>
              <a:defRPr sz="3200"/>
            </a:lvl2pPr>
            <a:lvl3pPr marL="1043056" indent="0">
              <a:buNone/>
              <a:defRPr sz="2700"/>
            </a:lvl3pPr>
            <a:lvl4pPr marL="1564584" indent="0">
              <a:buNone/>
              <a:defRPr sz="2300"/>
            </a:lvl4pPr>
            <a:lvl5pPr marL="2086112" indent="0">
              <a:buNone/>
              <a:defRPr sz="2300"/>
            </a:lvl5pPr>
            <a:lvl6pPr marL="2607640" indent="0">
              <a:buNone/>
              <a:defRPr sz="2300"/>
            </a:lvl6pPr>
            <a:lvl7pPr marL="3129168" indent="0">
              <a:buNone/>
              <a:defRPr sz="2300"/>
            </a:lvl7pPr>
            <a:lvl8pPr marL="3650696" indent="0">
              <a:buNone/>
              <a:defRPr sz="2300"/>
            </a:lvl8pPr>
            <a:lvl9pPr marL="4172224" indent="0">
              <a:buNone/>
              <a:defRPr sz="2300"/>
            </a:lvl9pPr>
          </a:lstStyle>
          <a:p>
            <a:endParaRPr lang="fr-FR"/>
          </a:p>
        </p:txBody>
      </p:sp>
      <p:sp>
        <p:nvSpPr>
          <p:cNvPr id="4" name="Espace réservé du texte 3"/>
          <p:cNvSpPr>
            <a:spLocks noGrp="1"/>
          </p:cNvSpPr>
          <p:nvPr>
            <p:ph type="body" sz="half" idx="2"/>
          </p:nvPr>
        </p:nvSpPr>
        <p:spPr>
          <a:xfrm>
            <a:off x="2095981" y="5917739"/>
            <a:ext cx="6416040" cy="887398"/>
          </a:xfrm>
        </p:spPr>
        <p:txBody>
          <a:bodyPr/>
          <a:lstStyle>
            <a:lvl1pPr marL="0" indent="0">
              <a:buNone/>
              <a:defRPr sz="1600"/>
            </a:lvl1pPr>
            <a:lvl2pPr marL="521528" indent="0">
              <a:buNone/>
              <a:defRPr sz="1400"/>
            </a:lvl2pPr>
            <a:lvl3pPr marL="1043056" indent="0">
              <a:buNone/>
              <a:defRPr sz="1100"/>
            </a:lvl3pPr>
            <a:lvl4pPr marL="1564584" indent="0">
              <a:buNone/>
              <a:defRPr sz="1000"/>
            </a:lvl4pPr>
            <a:lvl5pPr marL="2086112" indent="0">
              <a:buNone/>
              <a:defRPr sz="1000"/>
            </a:lvl5pPr>
            <a:lvl6pPr marL="2607640" indent="0">
              <a:buNone/>
              <a:defRPr sz="1000"/>
            </a:lvl6pPr>
            <a:lvl7pPr marL="3129168" indent="0">
              <a:buNone/>
              <a:defRPr sz="1000"/>
            </a:lvl7pPr>
            <a:lvl8pPr marL="3650696" indent="0">
              <a:buNone/>
              <a:defRPr sz="1000"/>
            </a:lvl8pPr>
            <a:lvl9pPr marL="4172224" indent="0">
              <a:buNone/>
              <a:defRPr sz="10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58ECE75C-BC80-4BCD-BEC8-87F2017F0002}" type="datetimeFigureOut">
              <a:rPr lang="fr-FR" smtClean="0"/>
              <a:t>22/07/2020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2B6D3D4-C983-4239-B8CE-1AFF59F1507D}" type="slidenum">
              <a:rPr lang="fr-FR" smtClean="0"/>
              <a:t>‹N°›</a:t>
            </a:fld>
            <a:endParaRPr lang="fr-FR"/>
          </a:p>
        </p:txBody>
      </p:sp>
    </p:spTree>
    <p:extLst>
      <p:ext uri="{BB962C8B-B14F-4D97-AF65-F5344CB8AC3E}">
        <p14:creationId xmlns:p14="http://schemas.microsoft.com/office/powerpoint/2010/main" val="1625130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534670" y="302801"/>
            <a:ext cx="9624060" cy="1260211"/>
          </a:xfrm>
          <a:prstGeom prst="rect">
            <a:avLst/>
          </a:prstGeom>
        </p:spPr>
        <p:txBody>
          <a:bodyPr vert="horz" lIns="104306" tIns="52153" rIns="104306" bIns="52153" rtlCol="0" anchor="ctr">
            <a:normAutofit/>
          </a:bodyPr>
          <a:lstStyle/>
          <a:p>
            <a:r>
              <a:rPr lang="fr-FR"/>
              <a:t>Modifiez le style du titre</a:t>
            </a:r>
          </a:p>
        </p:txBody>
      </p:sp>
      <p:sp>
        <p:nvSpPr>
          <p:cNvPr id="3" name="Espace réservé du texte 2"/>
          <p:cNvSpPr>
            <a:spLocks noGrp="1"/>
          </p:cNvSpPr>
          <p:nvPr>
            <p:ph type="body" idx="1"/>
          </p:nvPr>
        </p:nvSpPr>
        <p:spPr>
          <a:xfrm>
            <a:off x="534670" y="1764295"/>
            <a:ext cx="9624060" cy="4990084"/>
          </a:xfrm>
          <a:prstGeom prst="rect">
            <a:avLst/>
          </a:prstGeom>
        </p:spPr>
        <p:txBody>
          <a:bodyPr vert="horz" lIns="104306" tIns="52153" rIns="104306" bIns="52153"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534670" y="7008171"/>
            <a:ext cx="2495127" cy="402567"/>
          </a:xfrm>
          <a:prstGeom prst="rect">
            <a:avLst/>
          </a:prstGeom>
        </p:spPr>
        <p:txBody>
          <a:bodyPr vert="horz" lIns="104306" tIns="52153" rIns="104306" bIns="52153" rtlCol="0" anchor="ctr"/>
          <a:lstStyle>
            <a:lvl1pPr algn="l">
              <a:defRPr sz="1400">
                <a:solidFill>
                  <a:schemeClr val="tx1">
                    <a:tint val="75000"/>
                  </a:schemeClr>
                </a:solidFill>
              </a:defRPr>
            </a:lvl1pPr>
          </a:lstStyle>
          <a:p>
            <a:fld id="{58ECE75C-BC80-4BCD-BEC8-87F2017F0002}" type="datetimeFigureOut">
              <a:rPr lang="fr-FR" smtClean="0"/>
              <a:t>22/07/2020</a:t>
            </a:fld>
            <a:endParaRPr lang="fr-FR"/>
          </a:p>
        </p:txBody>
      </p:sp>
      <p:sp>
        <p:nvSpPr>
          <p:cNvPr id="5" name="Espace réservé du pied de page 4"/>
          <p:cNvSpPr>
            <a:spLocks noGrp="1"/>
          </p:cNvSpPr>
          <p:nvPr>
            <p:ph type="ftr" sz="quarter" idx="3"/>
          </p:nvPr>
        </p:nvSpPr>
        <p:spPr>
          <a:xfrm>
            <a:off x="3653579" y="7008171"/>
            <a:ext cx="3386243" cy="402567"/>
          </a:xfrm>
          <a:prstGeom prst="rect">
            <a:avLst/>
          </a:prstGeom>
        </p:spPr>
        <p:txBody>
          <a:bodyPr vert="horz" lIns="104306" tIns="52153" rIns="104306" bIns="52153" rtlCol="0" anchor="ctr"/>
          <a:lstStyle>
            <a:lvl1pPr algn="ctr">
              <a:defRPr sz="14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7663603" y="7008171"/>
            <a:ext cx="2495127" cy="402567"/>
          </a:xfrm>
          <a:prstGeom prst="rect">
            <a:avLst/>
          </a:prstGeom>
        </p:spPr>
        <p:txBody>
          <a:bodyPr vert="horz" lIns="104306" tIns="52153" rIns="104306" bIns="52153" rtlCol="0" anchor="ctr"/>
          <a:lstStyle>
            <a:lvl1pPr algn="r">
              <a:defRPr sz="1400">
                <a:solidFill>
                  <a:schemeClr val="tx1">
                    <a:tint val="75000"/>
                  </a:schemeClr>
                </a:solidFill>
              </a:defRPr>
            </a:lvl1pPr>
          </a:lstStyle>
          <a:p>
            <a:fld id="{22B6D3D4-C983-4239-B8CE-1AFF59F1507D}" type="slidenum">
              <a:rPr lang="fr-FR" smtClean="0"/>
              <a:t>‹N°›</a:t>
            </a:fld>
            <a:endParaRPr lang="fr-FR"/>
          </a:p>
        </p:txBody>
      </p:sp>
    </p:spTree>
    <p:extLst>
      <p:ext uri="{BB962C8B-B14F-4D97-AF65-F5344CB8AC3E}">
        <p14:creationId xmlns:p14="http://schemas.microsoft.com/office/powerpoint/2010/main" val="17385011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43056" rtl="0" eaLnBrk="1" latinLnBrk="0" hangingPunct="1">
        <a:spcBef>
          <a:spcPct val="0"/>
        </a:spcBef>
        <a:buNone/>
        <a:defRPr sz="5000" kern="1200">
          <a:solidFill>
            <a:schemeClr val="tx1"/>
          </a:solidFill>
          <a:latin typeface="+mj-lt"/>
          <a:ea typeface="+mj-ea"/>
          <a:cs typeface="+mj-cs"/>
        </a:defRPr>
      </a:lvl1pPr>
    </p:titleStyle>
    <p:bodyStyle>
      <a:lvl1pPr marL="391146" indent="-391146" algn="l" defTabSz="1043056" rtl="0" eaLnBrk="1" latinLnBrk="0" hangingPunct="1">
        <a:spcBef>
          <a:spcPct val="20000"/>
        </a:spcBef>
        <a:buFont typeface="Arial" panose="020B0604020202020204" pitchFamily="34" charset="0"/>
        <a:buChar char="•"/>
        <a:defRPr sz="3700" kern="1200">
          <a:solidFill>
            <a:schemeClr val="tx1"/>
          </a:solidFill>
          <a:latin typeface="+mn-lt"/>
          <a:ea typeface="+mn-ea"/>
          <a:cs typeface="+mn-cs"/>
        </a:defRPr>
      </a:lvl1pPr>
      <a:lvl2pPr marL="847483" indent="-325955" algn="l" defTabSz="1043056"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2pPr>
      <a:lvl3pPr marL="1303820" indent="-260764" algn="l" defTabSz="1043056" rtl="0" eaLnBrk="1" latinLnBrk="0" hangingPunct="1">
        <a:spcBef>
          <a:spcPct val="20000"/>
        </a:spcBef>
        <a:buFont typeface="Arial" panose="020B0604020202020204" pitchFamily="34" charset="0"/>
        <a:buChar char="•"/>
        <a:defRPr sz="2700" kern="1200">
          <a:solidFill>
            <a:schemeClr val="tx1"/>
          </a:solidFill>
          <a:latin typeface="+mn-lt"/>
          <a:ea typeface="+mn-ea"/>
          <a:cs typeface="+mn-cs"/>
        </a:defRPr>
      </a:lvl3pPr>
      <a:lvl4pPr marL="1825348" indent="-260764" algn="l" defTabSz="104305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4pPr>
      <a:lvl5pPr marL="2346876" indent="-260764" algn="l" defTabSz="104305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5pPr>
      <a:lvl6pPr marL="2868404" indent="-260764" algn="l" defTabSz="104305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9pPr>
    </p:bodyStyle>
    <p:otherStyle>
      <a:defPPr>
        <a:defRPr lang="fr-FR"/>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png"/><Relationship Id="rId1" Type="http://schemas.openxmlformats.org/officeDocument/2006/relationships/slideLayout" Target="../slideLayouts/slideLayout7.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7.png"/><Relationship Id="rId1" Type="http://schemas.openxmlformats.org/officeDocument/2006/relationships/slideLayout" Target="../slideLayouts/slideLayout7.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s>
</file>

<file path=ppt/slides/_rels/slide5.xml.rels><?xml version="1.0" encoding="UTF-8" standalone="yes"?>
<Relationships xmlns="http://schemas.openxmlformats.org/package/2006/relationships"><Relationship Id="rId3" Type="http://schemas.openxmlformats.org/officeDocument/2006/relationships/image" Target="../media/image17.jpeg"/><Relationship Id="rId7" Type="http://schemas.openxmlformats.org/officeDocument/2006/relationships/image" Target="../media/image21.jpeg"/><Relationship Id="rId2" Type="http://schemas.openxmlformats.org/officeDocument/2006/relationships/image" Target="../media/image16.jpeg"/><Relationship Id="rId1" Type="http://schemas.openxmlformats.org/officeDocument/2006/relationships/slideLayout" Target="../slideLayouts/slideLayout7.xml"/><Relationship Id="rId6" Type="http://schemas.openxmlformats.org/officeDocument/2006/relationships/image" Target="../media/image20.jpeg"/><Relationship Id="rId5" Type="http://schemas.openxmlformats.org/officeDocument/2006/relationships/image" Target="../media/image19.jpeg"/><Relationship Id="rId4" Type="http://schemas.openxmlformats.org/officeDocument/2006/relationships/image" Target="../media/image1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209929" y="128592"/>
            <a:ext cx="2610490" cy="555745"/>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104306" tIns="52153" rIns="104306" bIns="52153" spcCol="0" rtlCol="0" anchor="ctr"/>
          <a:lstStyle/>
          <a:p>
            <a:pPr algn="ctr"/>
            <a:endParaRPr lang="fr-FR"/>
          </a:p>
        </p:txBody>
      </p:sp>
      <p:sp>
        <p:nvSpPr>
          <p:cNvPr id="5" name="ZoneTexte 4"/>
          <p:cNvSpPr txBox="1"/>
          <p:nvPr/>
        </p:nvSpPr>
        <p:spPr>
          <a:xfrm>
            <a:off x="294139" y="240454"/>
            <a:ext cx="2357862" cy="428490"/>
          </a:xfrm>
          <a:prstGeom prst="rect">
            <a:avLst/>
          </a:prstGeom>
          <a:noFill/>
        </p:spPr>
        <p:txBody>
          <a:bodyPr wrap="square" lIns="104306" tIns="52153" rIns="104306" bIns="52153" rtlCol="0">
            <a:spAutoFit/>
          </a:bodyPr>
          <a:lstStyle/>
          <a:p>
            <a:r>
              <a:rPr lang="fr-FR" dirty="0">
                <a:latin typeface="Comic Sans MS" panose="030F0702030302020204" pitchFamily="66" charset="0"/>
              </a:rPr>
              <a:t>Prénom:</a:t>
            </a:r>
          </a:p>
        </p:txBody>
      </p:sp>
      <p:sp>
        <p:nvSpPr>
          <p:cNvPr id="6" name="Rectangle à coins arrondis 5"/>
          <p:cNvSpPr/>
          <p:nvPr/>
        </p:nvSpPr>
        <p:spPr>
          <a:xfrm>
            <a:off x="883604" y="843122"/>
            <a:ext cx="4294677" cy="1032098"/>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104306" tIns="52153" rIns="104306" bIns="52153" spcCol="0" rtlCol="0" anchor="ctr"/>
          <a:lstStyle/>
          <a:p>
            <a:pPr algn="ctr"/>
            <a:endParaRPr lang="fr-FR"/>
          </a:p>
        </p:txBody>
      </p:sp>
      <p:sp>
        <p:nvSpPr>
          <p:cNvPr id="7" name="ZoneTexte 6"/>
          <p:cNvSpPr txBox="1"/>
          <p:nvPr/>
        </p:nvSpPr>
        <p:spPr>
          <a:xfrm>
            <a:off x="1136232" y="901064"/>
            <a:ext cx="3789421" cy="936321"/>
          </a:xfrm>
          <a:prstGeom prst="rect">
            <a:avLst/>
          </a:prstGeom>
          <a:noFill/>
        </p:spPr>
        <p:txBody>
          <a:bodyPr wrap="square" lIns="104306" tIns="52153" rIns="104306" bIns="52153" rtlCol="0">
            <a:spAutoFit/>
          </a:bodyPr>
          <a:lstStyle/>
          <a:p>
            <a:pPr algn="ctr"/>
            <a:r>
              <a:rPr lang="fr-FR" sz="2700" dirty="0">
                <a:latin typeface="Curlz MT" panose="04040404050702020202" pitchFamily="82" charset="0"/>
              </a:rPr>
              <a:t>PLAN DE TRAVAIL N°1 – CE2</a:t>
            </a:r>
          </a:p>
        </p:txBody>
      </p:sp>
      <p:sp>
        <p:nvSpPr>
          <p:cNvPr id="8" name="Étiquette 7"/>
          <p:cNvSpPr/>
          <p:nvPr/>
        </p:nvSpPr>
        <p:spPr>
          <a:xfrm>
            <a:off x="209929" y="1967736"/>
            <a:ext cx="842094" cy="714529"/>
          </a:xfrm>
          <a:prstGeom prst="plaqu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104306" tIns="52153" rIns="104306" bIns="52153" spcCol="0" rtlCol="0" anchor="ctr"/>
          <a:lstStyle/>
          <a:p>
            <a:pPr algn="ctr"/>
            <a:endParaRPr lang="fr-FR"/>
          </a:p>
        </p:txBody>
      </p:sp>
      <p:sp>
        <p:nvSpPr>
          <p:cNvPr id="9" name="ZoneTexte 8"/>
          <p:cNvSpPr txBox="1"/>
          <p:nvPr/>
        </p:nvSpPr>
        <p:spPr>
          <a:xfrm>
            <a:off x="209930" y="1833921"/>
            <a:ext cx="834827" cy="848344"/>
          </a:xfrm>
          <a:prstGeom prst="rect">
            <a:avLst/>
          </a:prstGeom>
          <a:noFill/>
        </p:spPr>
        <p:txBody>
          <a:bodyPr wrap="square" lIns="104306" tIns="52153" rIns="104306" bIns="52153" rtlCol="0">
            <a:spAutoFit/>
          </a:bodyPr>
          <a:lstStyle/>
          <a:p>
            <a:pPr algn="ctr"/>
            <a:r>
              <a:rPr lang="fr-FR" sz="4800" dirty="0">
                <a:latin typeface="Curlz MT" panose="04040404050702020202" pitchFamily="82" charset="0"/>
              </a:rPr>
              <a:t>1</a:t>
            </a:r>
          </a:p>
        </p:txBody>
      </p:sp>
      <p:sp>
        <p:nvSpPr>
          <p:cNvPr id="10" name="ZoneTexte 9"/>
          <p:cNvSpPr txBox="1"/>
          <p:nvPr/>
        </p:nvSpPr>
        <p:spPr>
          <a:xfrm>
            <a:off x="975494" y="1966628"/>
            <a:ext cx="5389399" cy="1259487"/>
          </a:xfrm>
          <a:prstGeom prst="rect">
            <a:avLst/>
          </a:prstGeom>
          <a:noFill/>
        </p:spPr>
        <p:txBody>
          <a:bodyPr wrap="square" lIns="104306" tIns="52153" rIns="104306" bIns="52153" rtlCol="0">
            <a:spAutoFit/>
          </a:bodyPr>
          <a:lstStyle/>
          <a:p>
            <a:r>
              <a:rPr lang="fr-FR" b="1" u="sng" dirty="0">
                <a:latin typeface="Comic Sans MS" panose="030F0702030302020204" pitchFamily="66" charset="0"/>
              </a:rPr>
              <a:t>Conjugaison</a:t>
            </a:r>
          </a:p>
          <a:p>
            <a:r>
              <a:rPr lang="fr-FR" sz="1800" dirty="0">
                <a:latin typeface="Comic Sans MS" panose="030F0702030302020204" pitchFamily="66" charset="0"/>
              </a:rPr>
              <a:t>Je colorie les cases avec les noms communs</a:t>
            </a:r>
          </a:p>
          <a:p>
            <a:r>
              <a:rPr lang="fr-FR" sz="1800" dirty="0">
                <a:latin typeface="Comic Sans MS" panose="030F0702030302020204" pitchFamily="66" charset="0"/>
              </a:rPr>
              <a:t> en bleu ,les noms propres en vert et les </a:t>
            </a:r>
          </a:p>
          <a:p>
            <a:r>
              <a:rPr lang="fr-FR" sz="1800" dirty="0">
                <a:latin typeface="Comic Sans MS" panose="030F0702030302020204" pitchFamily="66" charset="0"/>
              </a:rPr>
              <a:t>cases avec les verbes en rouge.</a:t>
            </a:r>
          </a:p>
        </p:txBody>
      </p:sp>
      <p:sp>
        <p:nvSpPr>
          <p:cNvPr id="11" name="Rectangle 10"/>
          <p:cNvSpPr/>
          <p:nvPr/>
        </p:nvSpPr>
        <p:spPr>
          <a:xfrm>
            <a:off x="125720" y="3187372"/>
            <a:ext cx="5136771" cy="55574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104306" tIns="52153" rIns="104306" bIns="52153" spcCol="0" rtlCol="0" anchor="ctr"/>
          <a:lstStyle/>
          <a:p>
            <a:pPr algn="ctr"/>
            <a:endParaRPr lang="fr-FR"/>
          </a:p>
        </p:txBody>
      </p:sp>
      <p:sp>
        <p:nvSpPr>
          <p:cNvPr id="12" name="ZoneTexte 11"/>
          <p:cNvSpPr txBox="1"/>
          <p:nvPr/>
        </p:nvSpPr>
        <p:spPr>
          <a:xfrm>
            <a:off x="125720" y="3181972"/>
            <a:ext cx="4631515" cy="597767"/>
          </a:xfrm>
          <a:prstGeom prst="rect">
            <a:avLst/>
          </a:prstGeom>
          <a:noFill/>
        </p:spPr>
        <p:txBody>
          <a:bodyPr wrap="square" lIns="104306" tIns="52153" rIns="104306" bIns="52153" rtlCol="0">
            <a:spAutoFit/>
          </a:bodyPr>
          <a:lstStyle/>
          <a:p>
            <a:r>
              <a:rPr lang="fr-FR" sz="1600" i="1" dirty="0">
                <a:latin typeface="Comic Sans MS" panose="030F0702030302020204" pitchFamily="66" charset="0"/>
              </a:rPr>
              <a:t>RAPPEL: devant un nom, on retrouve les petits mots un, une, le, la, les.</a:t>
            </a:r>
          </a:p>
        </p:txBody>
      </p:sp>
      <p:graphicFrame>
        <p:nvGraphicFramePr>
          <p:cNvPr id="13" name="Tableau 12"/>
          <p:cNvGraphicFramePr>
            <a:graphicFrameLocks noGrp="1"/>
          </p:cNvGraphicFramePr>
          <p:nvPr>
            <p:extLst>
              <p:ext uri="{D42A27DB-BD31-4B8C-83A1-F6EECF244321}">
                <p14:modId xmlns:p14="http://schemas.microsoft.com/office/powerpoint/2010/main" val="720424004"/>
              </p:ext>
            </p:extLst>
          </p:nvPr>
        </p:nvGraphicFramePr>
        <p:xfrm>
          <a:off x="168299" y="3939416"/>
          <a:ext cx="5304241" cy="1746628"/>
        </p:xfrm>
        <a:graphic>
          <a:graphicData uri="http://schemas.openxmlformats.org/drawingml/2006/table">
            <a:tbl>
              <a:tblPr firstRow="1" bandRow="1">
                <a:tableStyleId>{5940675A-B579-460E-94D1-54222C63F5DA}</a:tableStyleId>
              </a:tblPr>
              <a:tblGrid>
                <a:gridCol w="1262903">
                  <a:extLst>
                    <a:ext uri="{9D8B030D-6E8A-4147-A177-3AD203B41FA5}">
                      <a16:colId xmlns:a16="http://schemas.microsoft.com/office/drawing/2014/main" val="20000"/>
                    </a:ext>
                  </a:extLst>
                </a:gridCol>
                <a:gridCol w="1683476">
                  <a:extLst>
                    <a:ext uri="{9D8B030D-6E8A-4147-A177-3AD203B41FA5}">
                      <a16:colId xmlns:a16="http://schemas.microsoft.com/office/drawing/2014/main" val="20001"/>
                    </a:ext>
                  </a:extLst>
                </a:gridCol>
                <a:gridCol w="1094722">
                  <a:extLst>
                    <a:ext uri="{9D8B030D-6E8A-4147-A177-3AD203B41FA5}">
                      <a16:colId xmlns:a16="http://schemas.microsoft.com/office/drawing/2014/main" val="20002"/>
                    </a:ext>
                  </a:extLst>
                </a:gridCol>
                <a:gridCol w="1263140">
                  <a:extLst>
                    <a:ext uri="{9D8B030D-6E8A-4147-A177-3AD203B41FA5}">
                      <a16:colId xmlns:a16="http://schemas.microsoft.com/office/drawing/2014/main" val="20003"/>
                    </a:ext>
                  </a:extLst>
                </a:gridCol>
              </a:tblGrid>
              <a:tr h="436657">
                <a:tc>
                  <a:txBody>
                    <a:bodyPr/>
                    <a:lstStyle/>
                    <a:p>
                      <a:r>
                        <a:rPr lang="fr-FR" sz="1500" dirty="0">
                          <a:latin typeface="Comic Sans MS" panose="030F0702030302020204" pitchFamily="66" charset="0"/>
                        </a:rPr>
                        <a:t>manger</a:t>
                      </a:r>
                    </a:p>
                  </a:txBody>
                  <a:tcPr marL="106934" marR="106934" marT="50408" marB="50408"/>
                </a:tc>
                <a:tc>
                  <a:txBody>
                    <a:bodyPr/>
                    <a:lstStyle/>
                    <a:p>
                      <a:r>
                        <a:rPr lang="fr-FR" sz="1500" dirty="0">
                          <a:latin typeface="Comic Sans MS" panose="030F0702030302020204" pitchFamily="66" charset="0"/>
                        </a:rPr>
                        <a:t>une</a:t>
                      </a:r>
                      <a:r>
                        <a:rPr lang="fr-FR" sz="1500" baseline="0" dirty="0">
                          <a:latin typeface="Comic Sans MS" panose="030F0702030302020204" pitchFamily="66" charset="0"/>
                        </a:rPr>
                        <a:t> fille</a:t>
                      </a:r>
                      <a:endParaRPr lang="fr-FR" sz="1500" dirty="0">
                        <a:latin typeface="Comic Sans MS" panose="030F0702030302020204" pitchFamily="66" charset="0"/>
                      </a:endParaRPr>
                    </a:p>
                  </a:txBody>
                  <a:tcPr marL="106934" marR="106934" marT="50408" marB="50408"/>
                </a:tc>
                <a:tc>
                  <a:txBody>
                    <a:bodyPr/>
                    <a:lstStyle/>
                    <a:p>
                      <a:r>
                        <a:rPr lang="fr-FR" sz="1500" dirty="0">
                          <a:latin typeface="Comic Sans MS" panose="030F0702030302020204" pitchFamily="66" charset="0"/>
                        </a:rPr>
                        <a:t>un âne</a:t>
                      </a:r>
                    </a:p>
                  </a:txBody>
                  <a:tcPr marL="106934" marR="106934" marT="50408" marB="50408"/>
                </a:tc>
                <a:tc>
                  <a:txBody>
                    <a:bodyPr/>
                    <a:lstStyle/>
                    <a:p>
                      <a:r>
                        <a:rPr lang="fr-FR" sz="1500" dirty="0">
                          <a:latin typeface="Comic Sans MS" panose="030F0702030302020204" pitchFamily="66" charset="0"/>
                        </a:rPr>
                        <a:t>laver</a:t>
                      </a:r>
                    </a:p>
                  </a:txBody>
                  <a:tcPr marL="106934" marR="106934" marT="50408" marB="50408"/>
                </a:tc>
                <a:extLst>
                  <a:ext uri="{0D108BD9-81ED-4DB2-BD59-A6C34878D82A}">
                    <a16:rowId xmlns:a16="http://schemas.microsoft.com/office/drawing/2014/main" val="10000"/>
                  </a:ext>
                </a:extLst>
              </a:tr>
              <a:tr h="436657">
                <a:tc>
                  <a:txBody>
                    <a:bodyPr/>
                    <a:lstStyle/>
                    <a:p>
                      <a:r>
                        <a:rPr lang="fr-FR" sz="1500" dirty="0">
                          <a:latin typeface="Comic Sans MS" panose="030F0702030302020204" pitchFamily="66" charset="0"/>
                        </a:rPr>
                        <a:t>chanter</a:t>
                      </a:r>
                    </a:p>
                  </a:txBody>
                  <a:tcPr marL="106934" marR="106934" marT="50408" marB="50408"/>
                </a:tc>
                <a:tc>
                  <a:txBody>
                    <a:bodyPr/>
                    <a:lstStyle/>
                    <a:p>
                      <a:r>
                        <a:rPr lang="fr-FR" sz="1500" dirty="0">
                          <a:latin typeface="Comic Sans MS" panose="030F0702030302020204" pitchFamily="66" charset="0"/>
                        </a:rPr>
                        <a:t>rêver</a:t>
                      </a:r>
                    </a:p>
                  </a:txBody>
                  <a:tcPr marL="106934" marR="106934" marT="50408" marB="50408"/>
                </a:tc>
                <a:tc>
                  <a:txBody>
                    <a:bodyPr/>
                    <a:lstStyle/>
                    <a:p>
                      <a:r>
                        <a:rPr lang="fr-FR" sz="1500" dirty="0">
                          <a:latin typeface="Comic Sans MS" panose="030F0702030302020204" pitchFamily="66" charset="0"/>
                        </a:rPr>
                        <a:t>marcher</a:t>
                      </a:r>
                    </a:p>
                  </a:txBody>
                  <a:tcPr marL="106934" marR="106934" marT="50408" marB="50408"/>
                </a:tc>
                <a:tc>
                  <a:txBody>
                    <a:bodyPr/>
                    <a:lstStyle/>
                    <a:p>
                      <a:r>
                        <a:rPr lang="fr-FR" sz="1500" dirty="0">
                          <a:latin typeface="Comic Sans MS" panose="030F0702030302020204" pitchFamily="66" charset="0"/>
                        </a:rPr>
                        <a:t>le garçon</a:t>
                      </a:r>
                    </a:p>
                  </a:txBody>
                  <a:tcPr marL="106934" marR="106934" marT="50408" marB="50408"/>
                </a:tc>
                <a:extLst>
                  <a:ext uri="{0D108BD9-81ED-4DB2-BD59-A6C34878D82A}">
                    <a16:rowId xmlns:a16="http://schemas.microsoft.com/office/drawing/2014/main" val="10001"/>
                  </a:ext>
                </a:extLst>
              </a:tr>
              <a:tr h="436657">
                <a:tc>
                  <a:txBody>
                    <a:bodyPr/>
                    <a:lstStyle/>
                    <a:p>
                      <a:r>
                        <a:rPr lang="fr-FR" sz="1500" dirty="0">
                          <a:latin typeface="Comic Sans MS" panose="030F0702030302020204" pitchFamily="66" charset="0"/>
                        </a:rPr>
                        <a:t>le marché</a:t>
                      </a:r>
                    </a:p>
                  </a:txBody>
                  <a:tcPr marL="106934" marR="106934" marT="50408" marB="50408"/>
                </a:tc>
                <a:tc>
                  <a:txBody>
                    <a:bodyPr/>
                    <a:lstStyle/>
                    <a:p>
                      <a:r>
                        <a:rPr lang="fr-FR" sz="1500" dirty="0">
                          <a:latin typeface="Comic Sans MS" panose="030F0702030302020204" pitchFamily="66" charset="0"/>
                        </a:rPr>
                        <a:t>un chameau</a:t>
                      </a:r>
                    </a:p>
                  </a:txBody>
                  <a:tcPr marL="106934" marR="106934" marT="50408" marB="50408"/>
                </a:tc>
                <a:tc>
                  <a:txBody>
                    <a:bodyPr/>
                    <a:lstStyle/>
                    <a:p>
                      <a:r>
                        <a:rPr lang="fr-FR" sz="1500" dirty="0">
                          <a:latin typeface="Comic Sans MS" panose="030F0702030302020204" pitchFamily="66" charset="0"/>
                        </a:rPr>
                        <a:t>un père</a:t>
                      </a:r>
                    </a:p>
                  </a:txBody>
                  <a:tcPr marL="106934" marR="106934" marT="50408" marB="50408"/>
                </a:tc>
                <a:tc>
                  <a:txBody>
                    <a:bodyPr/>
                    <a:lstStyle/>
                    <a:p>
                      <a:r>
                        <a:rPr lang="fr-FR" sz="1500" dirty="0">
                          <a:latin typeface="Comic Sans MS" panose="030F0702030302020204" pitchFamily="66" charset="0"/>
                        </a:rPr>
                        <a:t>un ananas</a:t>
                      </a:r>
                    </a:p>
                  </a:txBody>
                  <a:tcPr marL="106934" marR="106934" marT="50408" marB="50408"/>
                </a:tc>
                <a:extLst>
                  <a:ext uri="{0D108BD9-81ED-4DB2-BD59-A6C34878D82A}">
                    <a16:rowId xmlns:a16="http://schemas.microsoft.com/office/drawing/2014/main" val="10002"/>
                  </a:ext>
                </a:extLst>
              </a:tr>
              <a:tr h="436657">
                <a:tc>
                  <a:txBody>
                    <a:bodyPr/>
                    <a:lstStyle/>
                    <a:p>
                      <a:r>
                        <a:rPr lang="fr-FR" sz="1500" dirty="0">
                          <a:latin typeface="Comic Sans MS" panose="030F0702030302020204" pitchFamily="66" charset="0"/>
                        </a:rPr>
                        <a:t>écrire</a:t>
                      </a:r>
                    </a:p>
                  </a:txBody>
                  <a:tcPr marL="106934" marR="106934" marT="50408" marB="50408"/>
                </a:tc>
                <a:tc>
                  <a:txBody>
                    <a:bodyPr/>
                    <a:lstStyle/>
                    <a:p>
                      <a:r>
                        <a:rPr lang="fr-FR" sz="1500" dirty="0">
                          <a:latin typeface="Comic Sans MS" panose="030F0702030302020204" pitchFamily="66" charset="0"/>
                        </a:rPr>
                        <a:t>l’école</a:t>
                      </a:r>
                    </a:p>
                  </a:txBody>
                  <a:tcPr marL="106934" marR="106934" marT="50408" marB="50408"/>
                </a:tc>
                <a:tc>
                  <a:txBody>
                    <a:bodyPr/>
                    <a:lstStyle/>
                    <a:p>
                      <a:r>
                        <a:rPr lang="fr-FR" sz="1500" dirty="0">
                          <a:latin typeface="Comic Sans MS" panose="030F0702030302020204" pitchFamily="66" charset="0"/>
                        </a:rPr>
                        <a:t>une</a:t>
                      </a:r>
                      <a:r>
                        <a:rPr lang="fr-FR" sz="1500" baseline="0" dirty="0">
                          <a:latin typeface="Comic Sans MS" panose="030F0702030302020204" pitchFamily="66" charset="0"/>
                        </a:rPr>
                        <a:t> amie</a:t>
                      </a:r>
                      <a:endParaRPr lang="fr-FR" sz="1500" dirty="0">
                        <a:latin typeface="Comic Sans MS" panose="030F0702030302020204" pitchFamily="66" charset="0"/>
                      </a:endParaRPr>
                    </a:p>
                  </a:txBody>
                  <a:tcPr marL="106934" marR="106934" marT="50408" marB="50408"/>
                </a:tc>
                <a:tc>
                  <a:txBody>
                    <a:bodyPr/>
                    <a:lstStyle/>
                    <a:p>
                      <a:r>
                        <a:rPr lang="fr-FR" sz="1500" dirty="0">
                          <a:latin typeface="Comic Sans MS" panose="030F0702030302020204" pitchFamily="66" charset="0"/>
                        </a:rPr>
                        <a:t>danser</a:t>
                      </a:r>
                    </a:p>
                  </a:txBody>
                  <a:tcPr marL="106934" marR="106934" marT="50408" marB="50408"/>
                </a:tc>
                <a:extLst>
                  <a:ext uri="{0D108BD9-81ED-4DB2-BD59-A6C34878D82A}">
                    <a16:rowId xmlns:a16="http://schemas.microsoft.com/office/drawing/2014/main" val="10003"/>
                  </a:ext>
                </a:extLst>
              </a:tr>
            </a:tbl>
          </a:graphicData>
        </a:graphic>
      </p:graphicFrame>
      <p:sp>
        <p:nvSpPr>
          <p:cNvPr id="14" name="Étiquette 13"/>
          <p:cNvSpPr/>
          <p:nvPr/>
        </p:nvSpPr>
        <p:spPr>
          <a:xfrm>
            <a:off x="209929" y="5844828"/>
            <a:ext cx="842094" cy="714529"/>
          </a:xfrm>
          <a:prstGeom prst="plaqu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104306" tIns="52153" rIns="104306" bIns="52153" spcCol="0" rtlCol="0" anchor="ctr"/>
          <a:lstStyle/>
          <a:p>
            <a:pPr algn="ctr"/>
            <a:endParaRPr lang="fr-FR"/>
          </a:p>
        </p:txBody>
      </p:sp>
      <p:sp>
        <p:nvSpPr>
          <p:cNvPr id="15" name="ZoneTexte 14"/>
          <p:cNvSpPr txBox="1"/>
          <p:nvPr/>
        </p:nvSpPr>
        <p:spPr>
          <a:xfrm>
            <a:off x="386029" y="5756606"/>
            <a:ext cx="589465" cy="874766"/>
          </a:xfrm>
          <a:prstGeom prst="rect">
            <a:avLst/>
          </a:prstGeom>
          <a:noFill/>
        </p:spPr>
        <p:txBody>
          <a:bodyPr wrap="square" lIns="104306" tIns="52153" rIns="104306" bIns="52153" rtlCol="0">
            <a:spAutoFit/>
          </a:bodyPr>
          <a:lstStyle/>
          <a:p>
            <a:r>
              <a:rPr lang="fr-FR" sz="5000" dirty="0">
                <a:latin typeface="Curlz MT" panose="04040404050702020202" pitchFamily="82" charset="0"/>
              </a:rPr>
              <a:t>2</a:t>
            </a:r>
          </a:p>
        </p:txBody>
      </p:sp>
      <p:sp>
        <p:nvSpPr>
          <p:cNvPr id="16" name="ZoneTexte 15"/>
          <p:cNvSpPr txBox="1"/>
          <p:nvPr/>
        </p:nvSpPr>
        <p:spPr>
          <a:xfrm>
            <a:off x="1100097" y="5729948"/>
            <a:ext cx="5004487" cy="982488"/>
          </a:xfrm>
          <a:prstGeom prst="rect">
            <a:avLst/>
          </a:prstGeom>
          <a:noFill/>
        </p:spPr>
        <p:txBody>
          <a:bodyPr wrap="square" lIns="104306" tIns="52153" rIns="104306" bIns="52153" rtlCol="0">
            <a:spAutoFit/>
          </a:bodyPr>
          <a:lstStyle/>
          <a:p>
            <a:r>
              <a:rPr lang="fr-FR" b="1" u="sng" dirty="0">
                <a:latin typeface="Comic Sans MS" panose="030F0702030302020204" pitchFamily="66" charset="0"/>
              </a:rPr>
              <a:t>Conjugaison</a:t>
            </a:r>
          </a:p>
          <a:p>
            <a:r>
              <a:rPr lang="fr-FR" sz="1800" dirty="0">
                <a:latin typeface="Comic Sans MS" panose="030F0702030302020204" pitchFamily="66" charset="0"/>
              </a:rPr>
              <a:t>Je colorie les cases avec les noms en bleu</a:t>
            </a:r>
          </a:p>
          <a:p>
            <a:r>
              <a:rPr lang="fr-FR" sz="1800" dirty="0">
                <a:latin typeface="Comic Sans MS" panose="030F0702030302020204" pitchFamily="66" charset="0"/>
              </a:rPr>
              <a:t> et les cases avec les verbes en rouge.</a:t>
            </a:r>
          </a:p>
        </p:txBody>
      </p:sp>
      <p:graphicFrame>
        <p:nvGraphicFramePr>
          <p:cNvPr id="17" name="Tableau 16"/>
          <p:cNvGraphicFramePr>
            <a:graphicFrameLocks noGrp="1"/>
          </p:cNvGraphicFramePr>
          <p:nvPr>
            <p:extLst>
              <p:ext uri="{D42A27DB-BD31-4B8C-83A1-F6EECF244321}">
                <p14:modId xmlns:p14="http://schemas.microsoft.com/office/powerpoint/2010/main" val="1745238918"/>
              </p:ext>
            </p:extLst>
          </p:nvPr>
        </p:nvGraphicFramePr>
        <p:xfrm>
          <a:off x="145334" y="6691903"/>
          <a:ext cx="5489400" cy="617120"/>
        </p:xfrm>
        <a:graphic>
          <a:graphicData uri="http://schemas.openxmlformats.org/drawingml/2006/table">
            <a:tbl>
              <a:tblPr firstRow="1" bandRow="1">
                <a:tableStyleId>{5940675A-B579-460E-94D1-54222C63F5DA}</a:tableStyleId>
              </a:tblPr>
              <a:tblGrid>
                <a:gridCol w="1372350">
                  <a:extLst>
                    <a:ext uri="{9D8B030D-6E8A-4147-A177-3AD203B41FA5}">
                      <a16:colId xmlns:a16="http://schemas.microsoft.com/office/drawing/2014/main" val="20000"/>
                    </a:ext>
                  </a:extLst>
                </a:gridCol>
                <a:gridCol w="1372350">
                  <a:extLst>
                    <a:ext uri="{9D8B030D-6E8A-4147-A177-3AD203B41FA5}">
                      <a16:colId xmlns:a16="http://schemas.microsoft.com/office/drawing/2014/main" val="20001"/>
                    </a:ext>
                  </a:extLst>
                </a:gridCol>
                <a:gridCol w="1372350">
                  <a:extLst>
                    <a:ext uri="{9D8B030D-6E8A-4147-A177-3AD203B41FA5}">
                      <a16:colId xmlns:a16="http://schemas.microsoft.com/office/drawing/2014/main" val="20002"/>
                    </a:ext>
                  </a:extLst>
                </a:gridCol>
                <a:gridCol w="1372350">
                  <a:extLst>
                    <a:ext uri="{9D8B030D-6E8A-4147-A177-3AD203B41FA5}">
                      <a16:colId xmlns:a16="http://schemas.microsoft.com/office/drawing/2014/main" val="20003"/>
                    </a:ext>
                  </a:extLst>
                </a:gridCol>
              </a:tblGrid>
              <a:tr h="308560">
                <a:tc>
                  <a:txBody>
                    <a:bodyPr/>
                    <a:lstStyle/>
                    <a:p>
                      <a:r>
                        <a:rPr lang="fr-FR" sz="1400" dirty="0">
                          <a:latin typeface="Comic Sans MS" panose="030F0702030302020204" pitchFamily="66" charset="0"/>
                        </a:rPr>
                        <a:t>lire</a:t>
                      </a:r>
                    </a:p>
                  </a:txBody>
                  <a:tcPr/>
                </a:tc>
                <a:tc>
                  <a:txBody>
                    <a:bodyPr/>
                    <a:lstStyle/>
                    <a:p>
                      <a:r>
                        <a:rPr lang="fr-FR" sz="1400" dirty="0">
                          <a:latin typeface="Comic Sans MS" panose="030F0702030302020204" pitchFamily="66" charset="0"/>
                        </a:rPr>
                        <a:t>livre</a:t>
                      </a:r>
                    </a:p>
                  </a:txBody>
                  <a:tcPr/>
                </a:tc>
                <a:tc>
                  <a:txBody>
                    <a:bodyPr/>
                    <a:lstStyle/>
                    <a:p>
                      <a:r>
                        <a:rPr lang="fr-FR" sz="1400" dirty="0">
                          <a:latin typeface="Comic Sans MS" panose="030F0702030302020204" pitchFamily="66" charset="0"/>
                        </a:rPr>
                        <a:t>lièvre</a:t>
                      </a:r>
                    </a:p>
                  </a:txBody>
                  <a:tcPr/>
                </a:tc>
                <a:tc>
                  <a:txBody>
                    <a:bodyPr/>
                    <a:lstStyle/>
                    <a:p>
                      <a:r>
                        <a:rPr lang="fr-FR" sz="1400" dirty="0">
                          <a:latin typeface="Comic Sans MS" panose="030F0702030302020204" pitchFamily="66" charset="0"/>
                        </a:rPr>
                        <a:t>liste</a:t>
                      </a:r>
                    </a:p>
                  </a:txBody>
                  <a:tcPr/>
                </a:tc>
                <a:extLst>
                  <a:ext uri="{0D108BD9-81ED-4DB2-BD59-A6C34878D82A}">
                    <a16:rowId xmlns:a16="http://schemas.microsoft.com/office/drawing/2014/main" val="10000"/>
                  </a:ext>
                </a:extLst>
              </a:tr>
              <a:tr h="308560">
                <a:tc>
                  <a:txBody>
                    <a:bodyPr/>
                    <a:lstStyle/>
                    <a:p>
                      <a:r>
                        <a:rPr lang="fr-FR" sz="1400" dirty="0">
                          <a:latin typeface="Comic Sans MS" panose="030F0702030302020204" pitchFamily="66" charset="0"/>
                        </a:rPr>
                        <a:t>livreur</a:t>
                      </a:r>
                    </a:p>
                  </a:txBody>
                  <a:tcPr/>
                </a:tc>
                <a:tc>
                  <a:txBody>
                    <a:bodyPr/>
                    <a:lstStyle/>
                    <a:p>
                      <a:r>
                        <a:rPr lang="fr-FR" sz="1400" dirty="0">
                          <a:latin typeface="Comic Sans MS" panose="030F0702030302020204" pitchFamily="66" charset="0"/>
                        </a:rPr>
                        <a:t>délivrer</a:t>
                      </a:r>
                    </a:p>
                  </a:txBody>
                  <a:tcPr/>
                </a:tc>
                <a:tc>
                  <a:txBody>
                    <a:bodyPr/>
                    <a:lstStyle/>
                    <a:p>
                      <a:r>
                        <a:rPr lang="fr-FR" sz="1400" dirty="0">
                          <a:latin typeface="Comic Sans MS" panose="030F0702030302020204" pitchFamily="66" charset="0"/>
                        </a:rPr>
                        <a:t>ligoter</a:t>
                      </a:r>
                    </a:p>
                  </a:txBody>
                  <a:tcPr/>
                </a:tc>
                <a:tc>
                  <a:txBody>
                    <a:bodyPr/>
                    <a:lstStyle/>
                    <a:p>
                      <a:r>
                        <a:rPr lang="fr-FR" sz="1400" dirty="0">
                          <a:latin typeface="Comic Sans MS" panose="030F0702030302020204" pitchFamily="66" charset="0"/>
                        </a:rPr>
                        <a:t>lime</a:t>
                      </a:r>
                    </a:p>
                  </a:txBody>
                  <a:tcPr/>
                </a:tc>
                <a:extLst>
                  <a:ext uri="{0D108BD9-81ED-4DB2-BD59-A6C34878D82A}">
                    <a16:rowId xmlns:a16="http://schemas.microsoft.com/office/drawing/2014/main" val="10001"/>
                  </a:ext>
                </a:extLst>
              </a:tr>
            </a:tbl>
          </a:graphicData>
        </a:graphic>
      </p:graphicFrame>
      <p:sp>
        <p:nvSpPr>
          <p:cNvPr id="18" name="Étiquette 17"/>
          <p:cNvSpPr/>
          <p:nvPr/>
        </p:nvSpPr>
        <p:spPr>
          <a:xfrm>
            <a:off x="5714006" y="180662"/>
            <a:ext cx="842094" cy="714529"/>
          </a:xfrm>
          <a:prstGeom prst="plaqu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104306" tIns="52153" rIns="104306" bIns="52153" spcCol="0" rtlCol="0" anchor="ctr"/>
          <a:lstStyle/>
          <a:p>
            <a:pPr algn="ctr"/>
            <a:endParaRPr lang="fr-FR"/>
          </a:p>
        </p:txBody>
      </p:sp>
      <p:sp>
        <p:nvSpPr>
          <p:cNvPr id="19" name="ZoneTexte 18"/>
          <p:cNvSpPr txBox="1"/>
          <p:nvPr/>
        </p:nvSpPr>
        <p:spPr>
          <a:xfrm>
            <a:off x="5756110" y="75891"/>
            <a:ext cx="757885" cy="923330"/>
          </a:xfrm>
          <a:prstGeom prst="rect">
            <a:avLst/>
          </a:prstGeom>
          <a:noFill/>
        </p:spPr>
        <p:txBody>
          <a:bodyPr wrap="square" rtlCol="0">
            <a:spAutoFit/>
          </a:bodyPr>
          <a:lstStyle/>
          <a:p>
            <a:pPr algn="ctr"/>
            <a:r>
              <a:rPr lang="fr-FR" sz="5400" dirty="0">
                <a:latin typeface="Curlz MT" panose="04040404050702020202" pitchFamily="82" charset="0"/>
              </a:rPr>
              <a:t>3</a:t>
            </a:r>
          </a:p>
        </p:txBody>
      </p:sp>
      <p:sp>
        <p:nvSpPr>
          <p:cNvPr id="20" name="ZoneTexte 19"/>
          <p:cNvSpPr txBox="1"/>
          <p:nvPr/>
        </p:nvSpPr>
        <p:spPr>
          <a:xfrm>
            <a:off x="6556100" y="22517"/>
            <a:ext cx="5389399" cy="1259487"/>
          </a:xfrm>
          <a:prstGeom prst="rect">
            <a:avLst/>
          </a:prstGeom>
          <a:noFill/>
        </p:spPr>
        <p:txBody>
          <a:bodyPr wrap="square" lIns="104306" tIns="52153" rIns="104306" bIns="52153" rtlCol="0">
            <a:spAutoFit/>
          </a:bodyPr>
          <a:lstStyle/>
          <a:p>
            <a:r>
              <a:rPr lang="fr-FR" b="1" u="sng" dirty="0">
                <a:latin typeface="Comic Sans MS" panose="030F0702030302020204" pitchFamily="66" charset="0"/>
              </a:rPr>
              <a:t>Grammaire</a:t>
            </a:r>
          </a:p>
          <a:p>
            <a:r>
              <a:rPr lang="fr-FR" sz="1800" dirty="0">
                <a:latin typeface="Comic Sans MS" panose="030F0702030302020204" pitchFamily="66" charset="0"/>
              </a:rPr>
              <a:t>J’entoure les majuscules et les points.</a:t>
            </a:r>
          </a:p>
          <a:p>
            <a:r>
              <a:rPr lang="fr-FR" sz="1800" dirty="0">
                <a:latin typeface="Comic Sans MS" panose="030F0702030302020204" pitchFamily="66" charset="0"/>
              </a:rPr>
              <a:t>Je compte combien il y a de</a:t>
            </a:r>
          </a:p>
          <a:p>
            <a:r>
              <a:rPr lang="fr-FR" sz="1800" dirty="0">
                <a:latin typeface="Comic Sans MS" panose="030F0702030302020204" pitchFamily="66" charset="0"/>
              </a:rPr>
              <a:t>phrases dans le texte.</a:t>
            </a:r>
          </a:p>
        </p:txBody>
      </p:sp>
      <p:cxnSp>
        <p:nvCxnSpPr>
          <p:cNvPr id="22" name="Connecteur droit 21"/>
          <p:cNvCxnSpPr/>
          <p:nvPr/>
        </p:nvCxnSpPr>
        <p:spPr>
          <a:xfrm>
            <a:off x="5634732" y="0"/>
            <a:ext cx="72008" cy="7561263"/>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sp>
        <p:nvSpPr>
          <p:cNvPr id="27" name="Rectangle 26"/>
          <p:cNvSpPr/>
          <p:nvPr/>
        </p:nvSpPr>
        <p:spPr>
          <a:xfrm>
            <a:off x="5778748" y="1559003"/>
            <a:ext cx="4914652" cy="1815882"/>
          </a:xfrm>
          <a:prstGeom prst="rect">
            <a:avLst/>
          </a:prstGeom>
        </p:spPr>
        <p:txBody>
          <a:bodyPr wrap="square">
            <a:spAutoFit/>
          </a:bodyPr>
          <a:lstStyle/>
          <a:p>
            <a:r>
              <a:rPr lang="fr-FR" sz="1400" dirty="0">
                <a:latin typeface="Comic Sans MS" panose="030F0702030302020204" pitchFamily="66" charset="0"/>
              </a:rPr>
              <a:t>Il était une fois un roi qui avait sept fils. Le vieux roi les aimait d’un même amour. </a:t>
            </a:r>
            <a:r>
              <a:rPr lang="fr-FR" sz="1400" b="1" u="sng" dirty="0">
                <a:latin typeface="Comic Sans MS" panose="030F0702030302020204" pitchFamily="66" charset="0"/>
              </a:rPr>
              <a:t>Les princes étaient vêtus des mêmes vêtements et recevaient les mêmes sommes d’argent</a:t>
            </a:r>
            <a:r>
              <a:rPr lang="fr-FR" sz="1400" dirty="0">
                <a:latin typeface="Comic Sans MS" panose="030F0702030302020204" pitchFamily="66" charset="0"/>
              </a:rPr>
              <a:t>.</a:t>
            </a:r>
          </a:p>
          <a:p>
            <a:r>
              <a:rPr lang="fr-FR" sz="1400" dirty="0">
                <a:latin typeface="Comic Sans MS" panose="030F0702030302020204" pitchFamily="66" charset="0"/>
              </a:rPr>
              <a:t>Quand ils furent grands, ils eurent un palais chacun, construit sur le même plan et meublé de la même façon. De telle sorte que si vous en visitiez un, vous les connaissiez tous les sept !</a:t>
            </a:r>
          </a:p>
        </p:txBody>
      </p:sp>
      <p:sp>
        <p:nvSpPr>
          <p:cNvPr id="28" name="Rectangle à coins arrondis 27"/>
          <p:cNvSpPr/>
          <p:nvPr/>
        </p:nvSpPr>
        <p:spPr>
          <a:xfrm>
            <a:off x="8647115" y="3580576"/>
            <a:ext cx="1512168" cy="576064"/>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9" name="ZoneTexte 28"/>
          <p:cNvSpPr txBox="1"/>
          <p:nvPr/>
        </p:nvSpPr>
        <p:spPr>
          <a:xfrm>
            <a:off x="5865278" y="3580576"/>
            <a:ext cx="2952328" cy="400110"/>
          </a:xfrm>
          <a:prstGeom prst="rect">
            <a:avLst/>
          </a:prstGeom>
          <a:noFill/>
        </p:spPr>
        <p:txBody>
          <a:bodyPr wrap="square" rtlCol="0">
            <a:spAutoFit/>
          </a:bodyPr>
          <a:lstStyle/>
          <a:p>
            <a:r>
              <a:rPr lang="fr-FR" sz="2000" b="1" u="sng" dirty="0">
                <a:latin typeface="Comic Sans MS" panose="030F0702030302020204" pitchFamily="66" charset="0"/>
              </a:rPr>
              <a:t>Nombre de phrases:</a:t>
            </a:r>
          </a:p>
        </p:txBody>
      </p:sp>
      <p:sp>
        <p:nvSpPr>
          <p:cNvPr id="30" name="Étiquette 29"/>
          <p:cNvSpPr/>
          <p:nvPr/>
        </p:nvSpPr>
        <p:spPr>
          <a:xfrm>
            <a:off x="5869851" y="4626967"/>
            <a:ext cx="842094" cy="714529"/>
          </a:xfrm>
          <a:prstGeom prst="plaqu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104306" tIns="52153" rIns="104306" bIns="52153" spcCol="0" rtlCol="0" anchor="ctr"/>
          <a:lstStyle/>
          <a:p>
            <a:pPr algn="ctr"/>
            <a:endParaRPr lang="fr-FR"/>
          </a:p>
        </p:txBody>
      </p:sp>
      <p:sp>
        <p:nvSpPr>
          <p:cNvPr id="31" name="ZoneTexte 30"/>
          <p:cNvSpPr txBox="1"/>
          <p:nvPr/>
        </p:nvSpPr>
        <p:spPr>
          <a:xfrm>
            <a:off x="5869249" y="4540468"/>
            <a:ext cx="785736" cy="923330"/>
          </a:xfrm>
          <a:prstGeom prst="rect">
            <a:avLst/>
          </a:prstGeom>
          <a:noFill/>
        </p:spPr>
        <p:txBody>
          <a:bodyPr wrap="square" rtlCol="0">
            <a:spAutoFit/>
          </a:bodyPr>
          <a:lstStyle/>
          <a:p>
            <a:pPr algn="ctr"/>
            <a:r>
              <a:rPr lang="fr-FR" sz="5400" dirty="0">
                <a:latin typeface="Curlz MT" panose="04040404050702020202" pitchFamily="82" charset="0"/>
              </a:rPr>
              <a:t>4</a:t>
            </a:r>
          </a:p>
        </p:txBody>
      </p:sp>
      <p:sp>
        <p:nvSpPr>
          <p:cNvPr id="32" name="ZoneTexte 31"/>
          <p:cNvSpPr txBox="1"/>
          <p:nvPr/>
        </p:nvSpPr>
        <p:spPr>
          <a:xfrm>
            <a:off x="6719585" y="4579539"/>
            <a:ext cx="5389399" cy="1536486"/>
          </a:xfrm>
          <a:prstGeom prst="rect">
            <a:avLst/>
          </a:prstGeom>
          <a:noFill/>
        </p:spPr>
        <p:txBody>
          <a:bodyPr wrap="square" lIns="104306" tIns="52153" rIns="104306" bIns="52153" rtlCol="0">
            <a:spAutoFit/>
          </a:bodyPr>
          <a:lstStyle/>
          <a:p>
            <a:r>
              <a:rPr lang="fr-FR" b="1" u="sng" dirty="0">
                <a:latin typeface="Comic Sans MS" panose="030F0702030302020204" pitchFamily="66" charset="0"/>
              </a:rPr>
              <a:t>Grammaire</a:t>
            </a:r>
          </a:p>
          <a:p>
            <a:r>
              <a:rPr lang="fr-FR" sz="1800" dirty="0">
                <a:latin typeface="Comic Sans MS" panose="030F0702030302020204" pitchFamily="66" charset="0"/>
              </a:rPr>
              <a:t>Observe la phrase soulignée dans le</a:t>
            </a:r>
          </a:p>
          <a:p>
            <a:r>
              <a:rPr lang="fr-FR" sz="1800" dirty="0">
                <a:latin typeface="Comic Sans MS" panose="030F0702030302020204" pitchFamily="66" charset="0"/>
              </a:rPr>
              <a:t>texte au-dessus.</a:t>
            </a:r>
          </a:p>
          <a:p>
            <a:r>
              <a:rPr lang="fr-FR" sz="1800" dirty="0">
                <a:latin typeface="Comic Sans MS" panose="030F0702030302020204" pitchFamily="66" charset="0"/>
              </a:rPr>
              <a:t>Est-ce la:</a:t>
            </a:r>
          </a:p>
          <a:p>
            <a:endParaRPr lang="fr-FR" sz="1800" dirty="0">
              <a:latin typeface="Comic Sans MS" panose="030F0702030302020204" pitchFamily="66" charset="0"/>
            </a:endParaRPr>
          </a:p>
        </p:txBody>
      </p:sp>
      <p:sp>
        <p:nvSpPr>
          <p:cNvPr id="33" name="ZoneTexte 32"/>
          <p:cNvSpPr txBox="1"/>
          <p:nvPr/>
        </p:nvSpPr>
        <p:spPr>
          <a:xfrm>
            <a:off x="6239342" y="5922044"/>
            <a:ext cx="4633138" cy="1061829"/>
          </a:xfrm>
          <a:prstGeom prst="rect">
            <a:avLst/>
          </a:prstGeom>
          <a:noFill/>
        </p:spPr>
        <p:txBody>
          <a:bodyPr wrap="square" rtlCol="0">
            <a:spAutoFit/>
          </a:bodyPr>
          <a:lstStyle/>
          <a:p>
            <a:pPr marL="342900" indent="-342900">
              <a:buFont typeface="Wingdings" panose="05000000000000000000" pitchFamily="2" charset="2"/>
              <a:buChar char="q"/>
            </a:pPr>
            <a:r>
              <a:rPr lang="fr-FR" dirty="0"/>
              <a:t>1</a:t>
            </a:r>
            <a:r>
              <a:rPr lang="fr-FR" baseline="30000" dirty="0"/>
              <a:t>ère</a:t>
            </a:r>
            <a:r>
              <a:rPr lang="fr-FR" dirty="0"/>
              <a:t> phrase</a:t>
            </a:r>
          </a:p>
          <a:p>
            <a:pPr marL="342900" indent="-342900">
              <a:buFont typeface="Wingdings" panose="05000000000000000000" pitchFamily="2" charset="2"/>
              <a:buChar char="q"/>
            </a:pPr>
            <a:r>
              <a:rPr lang="fr-FR" dirty="0"/>
              <a:t>3</a:t>
            </a:r>
            <a:r>
              <a:rPr lang="fr-FR" baseline="30000" dirty="0"/>
              <a:t>ème</a:t>
            </a:r>
            <a:r>
              <a:rPr lang="fr-FR" dirty="0"/>
              <a:t> phrase</a:t>
            </a:r>
          </a:p>
          <a:p>
            <a:pPr marL="342900" indent="-342900">
              <a:buFont typeface="Wingdings" panose="05000000000000000000" pitchFamily="2" charset="2"/>
              <a:buChar char="q"/>
            </a:pPr>
            <a:r>
              <a:rPr lang="fr-FR" dirty="0"/>
              <a:t>4</a:t>
            </a:r>
            <a:r>
              <a:rPr lang="fr-FR" baseline="30000" dirty="0"/>
              <a:t>ème</a:t>
            </a:r>
            <a:r>
              <a:rPr lang="fr-FR" dirty="0"/>
              <a:t> phrase</a:t>
            </a:r>
          </a:p>
        </p:txBody>
      </p:sp>
      <p:pic>
        <p:nvPicPr>
          <p:cNvPr id="2050" name="Picture 2" descr="http://ekladata.com/yYyVZh5fZWUVLaM28ZbBkg0kjfo.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402333" y="5708392"/>
            <a:ext cx="1696931" cy="1450779"/>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http://ekladata.com/Wa_eAxqsTJyZnck4HcEoDQ-3frU.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99894" y="5663552"/>
            <a:ext cx="554197" cy="5713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476506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Étiquette 1"/>
          <p:cNvSpPr/>
          <p:nvPr/>
        </p:nvSpPr>
        <p:spPr>
          <a:xfrm>
            <a:off x="209929" y="180231"/>
            <a:ext cx="842094" cy="714529"/>
          </a:xfrm>
          <a:prstGeom prst="plaqu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104306" tIns="52153" rIns="104306" bIns="52153" spcCol="0" rtlCol="0" anchor="ctr"/>
          <a:lstStyle/>
          <a:p>
            <a:pPr algn="ctr"/>
            <a:endParaRPr lang="fr-FR"/>
          </a:p>
        </p:txBody>
      </p:sp>
      <p:sp>
        <p:nvSpPr>
          <p:cNvPr id="3" name="ZoneTexte 2"/>
          <p:cNvSpPr txBox="1"/>
          <p:nvPr/>
        </p:nvSpPr>
        <p:spPr>
          <a:xfrm>
            <a:off x="220263" y="62346"/>
            <a:ext cx="792088" cy="923330"/>
          </a:xfrm>
          <a:prstGeom prst="rect">
            <a:avLst/>
          </a:prstGeom>
          <a:noFill/>
        </p:spPr>
        <p:txBody>
          <a:bodyPr wrap="square" rtlCol="0">
            <a:spAutoFit/>
          </a:bodyPr>
          <a:lstStyle/>
          <a:p>
            <a:pPr algn="ctr"/>
            <a:r>
              <a:rPr lang="fr-FR" sz="5400" dirty="0">
                <a:latin typeface="Curlz MT" panose="04040404050702020202" pitchFamily="82" charset="0"/>
              </a:rPr>
              <a:t>5</a:t>
            </a:r>
          </a:p>
        </p:txBody>
      </p:sp>
      <p:sp>
        <p:nvSpPr>
          <p:cNvPr id="4" name="ZoneTexte 3"/>
          <p:cNvSpPr txBox="1"/>
          <p:nvPr/>
        </p:nvSpPr>
        <p:spPr>
          <a:xfrm>
            <a:off x="1052023" y="69793"/>
            <a:ext cx="5389399" cy="920933"/>
          </a:xfrm>
          <a:prstGeom prst="rect">
            <a:avLst/>
          </a:prstGeom>
          <a:noFill/>
        </p:spPr>
        <p:txBody>
          <a:bodyPr wrap="square" lIns="104306" tIns="52153" rIns="104306" bIns="52153" rtlCol="0">
            <a:spAutoFit/>
          </a:bodyPr>
          <a:lstStyle/>
          <a:p>
            <a:r>
              <a:rPr lang="fr-FR" b="1" u="sng" dirty="0">
                <a:latin typeface="Comic Sans MS" panose="030F0702030302020204" pitchFamily="66" charset="0"/>
              </a:rPr>
              <a:t>Orthographe</a:t>
            </a:r>
          </a:p>
          <a:p>
            <a:r>
              <a:rPr lang="fr-FR" sz="1800" dirty="0">
                <a:latin typeface="Comic Sans MS" panose="030F0702030302020204" pitchFamily="66" charset="0"/>
              </a:rPr>
              <a:t>Complète avec « an » ou « </a:t>
            </a:r>
            <a:r>
              <a:rPr lang="fr-FR" sz="1800" dirty="0" err="1">
                <a:latin typeface="Comic Sans MS" panose="030F0702030302020204" pitchFamily="66" charset="0"/>
              </a:rPr>
              <a:t>am</a:t>
            </a:r>
            <a:r>
              <a:rPr lang="fr-FR" sz="1800" dirty="0">
                <a:latin typeface="Comic Sans MS" panose="030F0702030302020204" pitchFamily="66" charset="0"/>
              </a:rPr>
              <a:t> »</a:t>
            </a:r>
          </a:p>
          <a:p>
            <a:r>
              <a:rPr lang="fr-FR" sz="1400" dirty="0"/>
              <a:t> </a:t>
            </a:r>
            <a:endParaRPr lang="fr-FR" sz="1800" dirty="0">
              <a:latin typeface="Comic Sans MS" panose="030F0702030302020204" pitchFamily="66" charset="0"/>
            </a:endParaRPr>
          </a:p>
        </p:txBody>
      </p:sp>
      <p:sp>
        <p:nvSpPr>
          <p:cNvPr id="6" name="ZoneTexte 5"/>
          <p:cNvSpPr txBox="1"/>
          <p:nvPr/>
        </p:nvSpPr>
        <p:spPr>
          <a:xfrm>
            <a:off x="1013261" y="3348583"/>
            <a:ext cx="4909503" cy="982488"/>
          </a:xfrm>
          <a:prstGeom prst="rect">
            <a:avLst/>
          </a:prstGeom>
          <a:noFill/>
        </p:spPr>
        <p:txBody>
          <a:bodyPr wrap="square" lIns="104306" tIns="52153" rIns="104306" bIns="52153" rtlCol="0">
            <a:spAutoFit/>
          </a:bodyPr>
          <a:lstStyle/>
          <a:p>
            <a:r>
              <a:rPr lang="fr-FR" b="1" u="sng" dirty="0">
                <a:latin typeface="Comic Sans MS" panose="030F0702030302020204" pitchFamily="66" charset="0"/>
              </a:rPr>
              <a:t>Orthographe</a:t>
            </a:r>
          </a:p>
          <a:p>
            <a:r>
              <a:rPr lang="fr-FR" sz="1800" dirty="0">
                <a:latin typeface="Comic Sans MS" panose="030F0702030302020204" pitchFamily="66" charset="0"/>
              </a:rPr>
              <a:t>Entoure les 4 erreurs et corrige-les en-dessous</a:t>
            </a:r>
            <a:endParaRPr lang="fr-FR" sz="2400" dirty="0">
              <a:latin typeface="Comic Sans MS" panose="030F0702030302020204" pitchFamily="66" charset="0"/>
            </a:endParaRPr>
          </a:p>
        </p:txBody>
      </p:sp>
      <p:sp>
        <p:nvSpPr>
          <p:cNvPr id="7" name="Étiquette 6"/>
          <p:cNvSpPr/>
          <p:nvPr/>
        </p:nvSpPr>
        <p:spPr>
          <a:xfrm>
            <a:off x="171167" y="3189551"/>
            <a:ext cx="842094" cy="714529"/>
          </a:xfrm>
          <a:prstGeom prst="plaqu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104306" tIns="52153" rIns="104306" bIns="52153" spcCol="0" rtlCol="0" anchor="ctr"/>
          <a:lstStyle/>
          <a:p>
            <a:pPr algn="ctr"/>
            <a:endParaRPr lang="fr-FR"/>
          </a:p>
        </p:txBody>
      </p:sp>
      <p:sp>
        <p:nvSpPr>
          <p:cNvPr id="8" name="ZoneTexte 7"/>
          <p:cNvSpPr txBox="1"/>
          <p:nvPr/>
        </p:nvSpPr>
        <p:spPr>
          <a:xfrm>
            <a:off x="163471" y="3085150"/>
            <a:ext cx="792088" cy="923330"/>
          </a:xfrm>
          <a:prstGeom prst="rect">
            <a:avLst/>
          </a:prstGeom>
          <a:noFill/>
        </p:spPr>
        <p:txBody>
          <a:bodyPr wrap="square" rtlCol="0">
            <a:spAutoFit/>
          </a:bodyPr>
          <a:lstStyle/>
          <a:p>
            <a:pPr algn="ctr"/>
            <a:r>
              <a:rPr lang="fr-FR" sz="5400" dirty="0">
                <a:latin typeface="Curlz MT" panose="04040404050702020202" pitchFamily="82" charset="0"/>
                <a:cs typeface="Courier New" panose="02070309020205020404" pitchFamily="49" charset="0"/>
              </a:rPr>
              <a:t>6</a:t>
            </a:r>
          </a:p>
        </p:txBody>
      </p:sp>
      <p:cxnSp>
        <p:nvCxnSpPr>
          <p:cNvPr id="9" name="Connecteur droit 8"/>
          <p:cNvCxnSpPr/>
          <p:nvPr/>
        </p:nvCxnSpPr>
        <p:spPr>
          <a:xfrm>
            <a:off x="5634732" y="0"/>
            <a:ext cx="72008" cy="7561263"/>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sp>
        <p:nvSpPr>
          <p:cNvPr id="13" name="Étiquette 12"/>
          <p:cNvSpPr/>
          <p:nvPr/>
        </p:nvSpPr>
        <p:spPr>
          <a:xfrm>
            <a:off x="5706740" y="75830"/>
            <a:ext cx="842094" cy="714529"/>
          </a:xfrm>
          <a:prstGeom prst="plaqu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104306" tIns="52153" rIns="104306" bIns="52153" spcCol="0" rtlCol="0" anchor="ctr"/>
          <a:lstStyle/>
          <a:p>
            <a:pPr algn="ctr"/>
            <a:endParaRPr lang="fr-FR"/>
          </a:p>
        </p:txBody>
      </p:sp>
      <p:sp>
        <p:nvSpPr>
          <p:cNvPr id="14" name="ZoneTexte 13"/>
          <p:cNvSpPr txBox="1"/>
          <p:nvPr/>
        </p:nvSpPr>
        <p:spPr>
          <a:xfrm>
            <a:off x="5802281" y="-99669"/>
            <a:ext cx="662674" cy="923330"/>
          </a:xfrm>
          <a:prstGeom prst="rect">
            <a:avLst/>
          </a:prstGeom>
          <a:noFill/>
        </p:spPr>
        <p:txBody>
          <a:bodyPr wrap="square" rtlCol="0">
            <a:spAutoFit/>
          </a:bodyPr>
          <a:lstStyle/>
          <a:p>
            <a:pPr algn="ctr"/>
            <a:r>
              <a:rPr lang="fr-FR" sz="5400" dirty="0">
                <a:latin typeface="Curlz MT" panose="04040404050702020202" pitchFamily="82" charset="0"/>
              </a:rPr>
              <a:t>7</a:t>
            </a:r>
          </a:p>
        </p:txBody>
      </p:sp>
      <p:sp>
        <p:nvSpPr>
          <p:cNvPr id="15" name="ZoneTexte 14"/>
          <p:cNvSpPr txBox="1"/>
          <p:nvPr/>
        </p:nvSpPr>
        <p:spPr>
          <a:xfrm>
            <a:off x="6567488" y="75830"/>
            <a:ext cx="4005988" cy="1859651"/>
          </a:xfrm>
          <a:prstGeom prst="rect">
            <a:avLst/>
          </a:prstGeom>
          <a:noFill/>
        </p:spPr>
        <p:txBody>
          <a:bodyPr wrap="square" lIns="104306" tIns="52153" rIns="104306" bIns="52153" rtlCol="0">
            <a:spAutoFit/>
          </a:bodyPr>
          <a:lstStyle/>
          <a:p>
            <a:r>
              <a:rPr lang="fr-FR" b="1" u="sng" dirty="0">
                <a:latin typeface="Comic Sans MS" panose="030F0702030302020204" pitchFamily="66" charset="0"/>
              </a:rPr>
              <a:t>Vocabulaire</a:t>
            </a:r>
          </a:p>
          <a:p>
            <a:r>
              <a:rPr lang="fr-FR" sz="1800" dirty="0">
                <a:latin typeface="Comic Sans MS" panose="030F0702030302020204" pitchFamily="66" charset="0"/>
              </a:rPr>
              <a:t>Ces mots sont rangés dans l’ordre alphabétique. Indique la place du mot souligné à l’aide d’une croix.</a:t>
            </a:r>
          </a:p>
          <a:p>
            <a:endParaRPr lang="fr-FR" sz="1800" dirty="0">
              <a:latin typeface="Comic Sans MS" panose="030F0702030302020204" pitchFamily="66" charset="0"/>
            </a:endParaRPr>
          </a:p>
          <a:p>
            <a:endParaRPr lang="fr-FR" b="1" u="sng" dirty="0">
              <a:latin typeface="Comic Sans MS" panose="030F0702030302020204" pitchFamily="66" charset="0"/>
            </a:endParaRPr>
          </a:p>
        </p:txBody>
      </p:sp>
      <p:sp>
        <p:nvSpPr>
          <p:cNvPr id="17" name="Étiquette 16"/>
          <p:cNvSpPr/>
          <p:nvPr/>
        </p:nvSpPr>
        <p:spPr>
          <a:xfrm>
            <a:off x="5845095" y="3587170"/>
            <a:ext cx="881288" cy="732376"/>
          </a:xfrm>
          <a:prstGeom prst="plaqu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104306" tIns="52153" rIns="104306" bIns="52153" spcCol="0" rtlCol="0" anchor="ctr"/>
          <a:lstStyle/>
          <a:p>
            <a:pPr algn="ctr"/>
            <a:endParaRPr lang="fr-FR"/>
          </a:p>
        </p:txBody>
      </p:sp>
      <p:sp>
        <p:nvSpPr>
          <p:cNvPr id="18" name="ZoneTexte 17"/>
          <p:cNvSpPr txBox="1"/>
          <p:nvPr/>
        </p:nvSpPr>
        <p:spPr>
          <a:xfrm>
            <a:off x="5922764" y="3524443"/>
            <a:ext cx="689158" cy="923330"/>
          </a:xfrm>
          <a:prstGeom prst="rect">
            <a:avLst/>
          </a:prstGeom>
          <a:noFill/>
        </p:spPr>
        <p:txBody>
          <a:bodyPr wrap="square" rtlCol="0">
            <a:spAutoFit/>
          </a:bodyPr>
          <a:lstStyle/>
          <a:p>
            <a:pPr algn="ctr"/>
            <a:r>
              <a:rPr lang="fr-FR" sz="5400" dirty="0">
                <a:latin typeface="Curlz MT" panose="04040404050702020202" pitchFamily="82" charset="0"/>
              </a:rPr>
              <a:t>8</a:t>
            </a:r>
          </a:p>
        </p:txBody>
      </p:sp>
      <p:sp>
        <p:nvSpPr>
          <p:cNvPr id="19" name="ZoneTexte 18"/>
          <p:cNvSpPr txBox="1"/>
          <p:nvPr/>
        </p:nvSpPr>
        <p:spPr>
          <a:xfrm>
            <a:off x="6786512" y="3546815"/>
            <a:ext cx="3541699" cy="1305653"/>
          </a:xfrm>
          <a:prstGeom prst="rect">
            <a:avLst/>
          </a:prstGeom>
          <a:noFill/>
        </p:spPr>
        <p:txBody>
          <a:bodyPr wrap="square" lIns="104306" tIns="52153" rIns="104306" bIns="52153" rtlCol="0">
            <a:spAutoFit/>
          </a:bodyPr>
          <a:lstStyle/>
          <a:p>
            <a:r>
              <a:rPr lang="fr-FR" b="1" u="sng" dirty="0">
                <a:latin typeface="Comic Sans MS" panose="030F0702030302020204" pitchFamily="66" charset="0"/>
              </a:rPr>
              <a:t>Vocabulaire</a:t>
            </a:r>
          </a:p>
          <a:p>
            <a:r>
              <a:rPr lang="fr-FR" sz="1800" dirty="0">
                <a:latin typeface="Comic Sans MS" panose="030F0702030302020204" pitchFamily="66" charset="0"/>
              </a:rPr>
              <a:t>Range les mots de chaque liste dans l’ordre alphabétique.</a:t>
            </a:r>
          </a:p>
          <a:p>
            <a:endParaRPr lang="fr-FR" b="1" u="sng" dirty="0">
              <a:latin typeface="Comic Sans MS" panose="030F0702030302020204" pitchFamily="66" charset="0"/>
            </a:endParaRPr>
          </a:p>
        </p:txBody>
      </p:sp>
      <p:pic>
        <p:nvPicPr>
          <p:cNvPr id="1026" name="Picture 2" descr="http://ekladata.com/kJP3mGg0pSClBsPh5x96Qt_C7g4.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9312678" y="3430027"/>
            <a:ext cx="1347081" cy="734771"/>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ttp://ekladata.com/LIBvBXnM0mQrCr1U0UhK_5Y6_FU.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8508" y="2957152"/>
            <a:ext cx="1513112" cy="732364"/>
          </a:xfrm>
          <a:prstGeom prst="rect">
            <a:avLst/>
          </a:prstGeom>
          <a:noFill/>
          <a:extLst>
            <a:ext uri="{909E8E84-426E-40DD-AFC4-6F175D3DCCD1}">
              <a14:hiddenFill xmlns:a14="http://schemas.microsoft.com/office/drawing/2010/main">
                <a:solidFill>
                  <a:srgbClr val="FFFFFF"/>
                </a:solidFill>
              </a14:hiddenFill>
            </a:ext>
          </a:extLst>
        </p:spPr>
      </p:pic>
      <p:sp>
        <p:nvSpPr>
          <p:cNvPr id="26" name="ZoneTexte 25">
            <a:extLst>
              <a:ext uri="{FF2B5EF4-FFF2-40B4-BE49-F238E27FC236}">
                <a16:creationId xmlns:a16="http://schemas.microsoft.com/office/drawing/2014/main" id="{7738B45A-8549-48CD-BCF8-4C5779AAA8A4}"/>
              </a:ext>
            </a:extLst>
          </p:cNvPr>
          <p:cNvSpPr txBox="1"/>
          <p:nvPr/>
        </p:nvSpPr>
        <p:spPr>
          <a:xfrm>
            <a:off x="247973" y="1104484"/>
            <a:ext cx="5386759" cy="369332"/>
          </a:xfrm>
          <a:prstGeom prst="rect">
            <a:avLst/>
          </a:prstGeom>
          <a:noFill/>
        </p:spPr>
        <p:txBody>
          <a:bodyPr wrap="square" rtlCol="0">
            <a:spAutoFit/>
          </a:bodyPr>
          <a:lstStyle/>
          <a:p>
            <a:r>
              <a:rPr lang="fr-FR" sz="1800" dirty="0">
                <a:latin typeface="Comic Sans MS" panose="030F0702030302020204" pitchFamily="66" charset="0"/>
              </a:rPr>
              <a:t>une </a:t>
            </a:r>
            <a:r>
              <a:rPr lang="fr-FR" sz="1800" dirty="0" err="1">
                <a:latin typeface="Comic Sans MS" panose="030F0702030302020204" pitchFamily="66" charset="0"/>
              </a:rPr>
              <a:t>fr</a:t>
            </a:r>
            <a:r>
              <a:rPr lang="fr-FR" sz="1800" dirty="0">
                <a:latin typeface="Comic Sans MS" panose="030F0702030302020204" pitchFamily="66" charset="0"/>
              </a:rPr>
              <a:t>…..boise -  une l….ce   –   </a:t>
            </a:r>
            <a:r>
              <a:rPr lang="fr-FR" sz="1800" dirty="0" err="1">
                <a:latin typeface="Comic Sans MS" panose="030F0702030302020204" pitchFamily="66" charset="0"/>
              </a:rPr>
              <a:t>ch</a:t>
            </a:r>
            <a:r>
              <a:rPr lang="fr-FR" sz="1800" dirty="0">
                <a:latin typeface="Comic Sans MS" panose="030F0702030302020204" pitchFamily="66" charset="0"/>
              </a:rPr>
              <a:t>….ter  –  c….per</a:t>
            </a:r>
          </a:p>
        </p:txBody>
      </p:sp>
      <p:sp>
        <p:nvSpPr>
          <p:cNvPr id="27" name="ZoneTexte 26">
            <a:extLst>
              <a:ext uri="{FF2B5EF4-FFF2-40B4-BE49-F238E27FC236}">
                <a16:creationId xmlns:a16="http://schemas.microsoft.com/office/drawing/2014/main" id="{5C8A052A-5D25-465C-A99B-CA8FEC33264A}"/>
              </a:ext>
            </a:extLst>
          </p:cNvPr>
          <p:cNvSpPr txBox="1"/>
          <p:nvPr/>
        </p:nvSpPr>
        <p:spPr>
          <a:xfrm>
            <a:off x="1052023" y="1764407"/>
            <a:ext cx="3721962" cy="369332"/>
          </a:xfrm>
          <a:prstGeom prst="rect">
            <a:avLst/>
          </a:prstGeom>
          <a:noFill/>
        </p:spPr>
        <p:txBody>
          <a:bodyPr wrap="square" rtlCol="0">
            <a:spAutoFit/>
          </a:bodyPr>
          <a:lstStyle/>
          <a:p>
            <a:r>
              <a:rPr lang="fr-FR" sz="1800">
                <a:latin typeface="Comic Sans MS" panose="030F0702030302020204" pitchFamily="66" charset="0"/>
              </a:rPr>
              <a:t>Complète avec « on » ou « om »</a:t>
            </a:r>
            <a:endParaRPr lang="fr-FR" sz="1800" dirty="0">
              <a:latin typeface="Comic Sans MS" panose="030F0702030302020204" pitchFamily="66" charset="0"/>
            </a:endParaRPr>
          </a:p>
        </p:txBody>
      </p:sp>
      <p:sp>
        <p:nvSpPr>
          <p:cNvPr id="29" name="ZoneTexte 28">
            <a:extLst>
              <a:ext uri="{FF2B5EF4-FFF2-40B4-BE49-F238E27FC236}">
                <a16:creationId xmlns:a16="http://schemas.microsoft.com/office/drawing/2014/main" id="{BC32F3CA-3EA7-4540-8005-B745EEB8BEA6}"/>
              </a:ext>
            </a:extLst>
          </p:cNvPr>
          <p:cNvSpPr txBox="1"/>
          <p:nvPr/>
        </p:nvSpPr>
        <p:spPr>
          <a:xfrm>
            <a:off x="247973" y="2340471"/>
            <a:ext cx="5313416" cy="369332"/>
          </a:xfrm>
          <a:prstGeom prst="rect">
            <a:avLst/>
          </a:prstGeom>
          <a:noFill/>
        </p:spPr>
        <p:txBody>
          <a:bodyPr wrap="square" rtlCol="0">
            <a:spAutoFit/>
          </a:bodyPr>
          <a:lstStyle/>
          <a:p>
            <a:r>
              <a:rPr lang="fr-FR" sz="1800" dirty="0">
                <a:latin typeface="Comic Sans MS" panose="030F0702030302020204" pitchFamily="66" charset="0"/>
              </a:rPr>
              <a:t>une p….pe  - un …..</a:t>
            </a:r>
            <a:r>
              <a:rPr lang="fr-FR" sz="1800" dirty="0" err="1">
                <a:latin typeface="Comic Sans MS" panose="030F0702030302020204" pitchFamily="66" charset="0"/>
              </a:rPr>
              <a:t>cle</a:t>
            </a:r>
            <a:r>
              <a:rPr lang="fr-FR" sz="1800" dirty="0">
                <a:latin typeface="Comic Sans MS" panose="030F0702030302020204" pitchFamily="66" charset="0"/>
              </a:rPr>
              <a:t>  - s…..</a:t>
            </a:r>
            <a:r>
              <a:rPr lang="fr-FR" sz="1800" dirty="0" err="1">
                <a:latin typeface="Comic Sans MS" panose="030F0702030302020204" pitchFamily="66" charset="0"/>
              </a:rPr>
              <a:t>bre</a:t>
            </a:r>
            <a:r>
              <a:rPr lang="fr-FR" sz="1800" dirty="0">
                <a:latin typeface="Comic Sans MS" panose="030F0702030302020204" pitchFamily="66" charset="0"/>
              </a:rPr>
              <a:t> - un c…..bat</a:t>
            </a:r>
          </a:p>
        </p:txBody>
      </p:sp>
      <p:sp>
        <p:nvSpPr>
          <p:cNvPr id="30" name="ZoneTexte 29">
            <a:extLst>
              <a:ext uri="{FF2B5EF4-FFF2-40B4-BE49-F238E27FC236}">
                <a16:creationId xmlns:a16="http://schemas.microsoft.com/office/drawing/2014/main" id="{37B9E7BB-0F4B-4402-B696-057F8B9AF8D9}"/>
              </a:ext>
            </a:extLst>
          </p:cNvPr>
          <p:cNvSpPr txBox="1"/>
          <p:nvPr/>
        </p:nvSpPr>
        <p:spPr>
          <a:xfrm>
            <a:off x="163471" y="4572719"/>
            <a:ext cx="5471261" cy="877356"/>
          </a:xfrm>
          <a:prstGeom prst="rect">
            <a:avLst/>
          </a:prstGeom>
          <a:noFill/>
        </p:spPr>
        <p:txBody>
          <a:bodyPr wrap="square" rtlCol="0">
            <a:spAutoFit/>
          </a:bodyPr>
          <a:lstStyle/>
          <a:p>
            <a:pPr>
              <a:lnSpc>
                <a:spcPct val="150000"/>
              </a:lnSpc>
            </a:pPr>
            <a:r>
              <a:rPr lang="fr-FR" sz="1800" dirty="0">
                <a:latin typeface="Comic Sans MS" panose="030F0702030302020204" pitchFamily="66" charset="0"/>
              </a:rPr>
              <a:t>En </a:t>
            </a:r>
            <a:r>
              <a:rPr lang="fr-FR" sz="1800" dirty="0" err="1">
                <a:latin typeface="Comic Sans MS" panose="030F0702030302020204" pitchFamily="66" charset="0"/>
              </a:rPr>
              <a:t>décenbre</a:t>
            </a:r>
            <a:r>
              <a:rPr lang="fr-FR" sz="1800" dirty="0">
                <a:latin typeface="Comic Sans MS" panose="030F0702030302020204" pitchFamily="66" charset="0"/>
              </a:rPr>
              <a:t>, nous allons dans notre maison de </a:t>
            </a:r>
            <a:r>
              <a:rPr lang="fr-FR" sz="1800" dirty="0" err="1">
                <a:latin typeface="Comic Sans MS" panose="030F0702030302020204" pitchFamily="66" charset="0"/>
              </a:rPr>
              <a:t>canpagne</a:t>
            </a:r>
            <a:r>
              <a:rPr lang="fr-FR" sz="1800" dirty="0">
                <a:latin typeface="Comic Sans MS" panose="030F0702030302020204" pitchFamily="66" charset="0"/>
              </a:rPr>
              <a:t> et nous </a:t>
            </a:r>
            <a:r>
              <a:rPr lang="fr-FR" sz="1800" dirty="0" err="1">
                <a:latin typeface="Comic Sans MS" panose="030F0702030302020204" pitchFamily="66" charset="0"/>
              </a:rPr>
              <a:t>enportons</a:t>
            </a:r>
            <a:r>
              <a:rPr lang="fr-FR" sz="1800" dirty="0">
                <a:latin typeface="Comic Sans MS" panose="030F0702030302020204" pitchFamily="66" charset="0"/>
              </a:rPr>
              <a:t> des </a:t>
            </a:r>
            <a:r>
              <a:rPr lang="fr-FR" sz="1800" dirty="0" err="1">
                <a:latin typeface="Comic Sans MS" panose="030F0702030302020204" pitchFamily="66" charset="0"/>
              </a:rPr>
              <a:t>lanpes</a:t>
            </a:r>
            <a:r>
              <a:rPr lang="fr-FR" sz="1800" dirty="0">
                <a:latin typeface="Comic Sans MS" panose="030F0702030302020204" pitchFamily="66" charset="0"/>
              </a:rPr>
              <a:t> à huile.</a:t>
            </a:r>
          </a:p>
        </p:txBody>
      </p:sp>
      <p:pic>
        <p:nvPicPr>
          <p:cNvPr id="31" name="Picture 2" descr="http://ekladata.com/qNmPPvdkTLwZ01R259eMlxPnNhc.png">
            <a:extLst>
              <a:ext uri="{FF2B5EF4-FFF2-40B4-BE49-F238E27FC236}">
                <a16:creationId xmlns:a16="http://schemas.microsoft.com/office/drawing/2014/main" id="{DD5F624C-16F5-4A6F-A387-C8C4D4E4D5A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0263" y="5450075"/>
            <a:ext cx="5030128" cy="1093701"/>
          </a:xfrm>
          <a:prstGeom prst="rect">
            <a:avLst/>
          </a:prstGeom>
          <a:noFill/>
          <a:extLst>
            <a:ext uri="{909E8E84-426E-40DD-AFC4-6F175D3DCCD1}">
              <a14:hiddenFill xmlns:a14="http://schemas.microsoft.com/office/drawing/2010/main">
                <a:solidFill>
                  <a:srgbClr val="FFFFFF"/>
                </a:solidFill>
              </a14:hiddenFill>
            </a:ext>
          </a:extLst>
        </p:spPr>
      </p:pic>
      <p:pic>
        <p:nvPicPr>
          <p:cNvPr id="32" name="Picture 2" descr="http://ekladata.com/qNmPPvdkTLwZ01R259eMlxPnNhc.png">
            <a:extLst>
              <a:ext uri="{FF2B5EF4-FFF2-40B4-BE49-F238E27FC236}">
                <a16:creationId xmlns:a16="http://schemas.microsoft.com/office/drawing/2014/main" id="{F2D01B78-06AC-42F2-9934-A2D9DA46ED9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5775" y="6502619"/>
            <a:ext cx="5044616" cy="1068672"/>
          </a:xfrm>
          <a:prstGeom prst="rect">
            <a:avLst/>
          </a:prstGeom>
          <a:noFill/>
          <a:extLst>
            <a:ext uri="{909E8E84-426E-40DD-AFC4-6F175D3DCCD1}">
              <a14:hiddenFill xmlns:a14="http://schemas.microsoft.com/office/drawing/2010/main">
                <a:solidFill>
                  <a:srgbClr val="FFFFFF"/>
                </a:solidFill>
              </a14:hiddenFill>
            </a:ext>
          </a:extLst>
        </p:spPr>
      </p:pic>
      <p:sp>
        <p:nvSpPr>
          <p:cNvPr id="34" name="ZoneTexte 33">
            <a:extLst>
              <a:ext uri="{FF2B5EF4-FFF2-40B4-BE49-F238E27FC236}">
                <a16:creationId xmlns:a16="http://schemas.microsoft.com/office/drawing/2014/main" id="{8922423B-8E7D-47DE-A8E5-914A7F5316FC}"/>
              </a:ext>
            </a:extLst>
          </p:cNvPr>
          <p:cNvSpPr txBox="1"/>
          <p:nvPr/>
        </p:nvSpPr>
        <p:spPr>
          <a:xfrm>
            <a:off x="5781420" y="1268591"/>
            <a:ext cx="4896950" cy="338554"/>
          </a:xfrm>
          <a:prstGeom prst="rect">
            <a:avLst/>
          </a:prstGeom>
          <a:noFill/>
          <a:ln>
            <a:solidFill>
              <a:schemeClr val="tx1"/>
            </a:solidFill>
          </a:ln>
        </p:spPr>
        <p:txBody>
          <a:bodyPr wrap="square" rtlCol="0">
            <a:spAutoFit/>
          </a:bodyPr>
          <a:lstStyle/>
          <a:p>
            <a:r>
              <a:rPr lang="fr-FR" sz="1600" dirty="0">
                <a:latin typeface="Comic Sans MS" panose="030F0702030302020204" pitchFamily="66" charset="0"/>
              </a:rPr>
              <a:t>Ex: </a:t>
            </a:r>
            <a:r>
              <a:rPr lang="fr-FR" sz="1600" u="sng" dirty="0">
                <a:latin typeface="Comic Sans MS" panose="030F0702030302020204" pitchFamily="66" charset="0"/>
              </a:rPr>
              <a:t>Carotte</a:t>
            </a:r>
            <a:r>
              <a:rPr lang="fr-FR" sz="1600" dirty="0">
                <a:latin typeface="Comic Sans MS" panose="030F0702030302020204" pitchFamily="66" charset="0"/>
              </a:rPr>
              <a:t> : car - </a:t>
            </a:r>
            <a:r>
              <a:rPr lang="fr-FR" sz="1600" b="1" dirty="0">
                <a:latin typeface="Comic Sans MS" panose="030F0702030302020204" pitchFamily="66" charset="0"/>
              </a:rPr>
              <a:t>x</a:t>
            </a:r>
            <a:r>
              <a:rPr lang="fr-FR" sz="1600" dirty="0">
                <a:latin typeface="Comic Sans MS" panose="030F0702030302020204" pitchFamily="66" charset="0"/>
              </a:rPr>
              <a:t> - cirque – crapaud - croquer</a:t>
            </a:r>
          </a:p>
        </p:txBody>
      </p:sp>
      <p:sp>
        <p:nvSpPr>
          <p:cNvPr id="36" name="ZoneTexte 35">
            <a:extLst>
              <a:ext uri="{FF2B5EF4-FFF2-40B4-BE49-F238E27FC236}">
                <a16:creationId xmlns:a16="http://schemas.microsoft.com/office/drawing/2014/main" id="{69742E72-2252-452A-893E-61B41AD7F333}"/>
              </a:ext>
            </a:extLst>
          </p:cNvPr>
          <p:cNvSpPr txBox="1"/>
          <p:nvPr/>
        </p:nvSpPr>
        <p:spPr>
          <a:xfrm>
            <a:off x="5773771" y="1463319"/>
            <a:ext cx="4850866" cy="2123851"/>
          </a:xfrm>
          <a:prstGeom prst="rect">
            <a:avLst/>
          </a:prstGeom>
          <a:noFill/>
        </p:spPr>
        <p:txBody>
          <a:bodyPr wrap="square" rtlCol="0">
            <a:spAutoFit/>
          </a:bodyPr>
          <a:lstStyle/>
          <a:p>
            <a:pPr>
              <a:lnSpc>
                <a:spcPct val="150000"/>
              </a:lnSpc>
            </a:pPr>
            <a:r>
              <a:rPr lang="fr-FR" sz="1800" u="sng" dirty="0">
                <a:latin typeface="Comic Sans MS" panose="030F0702030302020204" pitchFamily="66" charset="0"/>
              </a:rPr>
              <a:t>Chien</a:t>
            </a:r>
            <a:r>
              <a:rPr lang="fr-FR" sz="1800" dirty="0">
                <a:latin typeface="Comic Sans MS" panose="030F0702030302020204" pitchFamily="66" charset="0"/>
              </a:rPr>
              <a:t> : abeille - dauphin - grenouille - lapin </a:t>
            </a:r>
            <a:r>
              <a:rPr lang="fr-FR" sz="1800" u="sng" dirty="0">
                <a:latin typeface="Comic Sans MS" panose="030F0702030302020204" pitchFamily="66" charset="0"/>
              </a:rPr>
              <a:t>Papier</a:t>
            </a:r>
            <a:r>
              <a:rPr lang="fr-FR" sz="1800" dirty="0">
                <a:latin typeface="Comic Sans MS" panose="030F0702030302020204" pitchFamily="66" charset="0"/>
              </a:rPr>
              <a:t>: barque - échelle - lourd - ranger </a:t>
            </a:r>
            <a:r>
              <a:rPr lang="fr-FR" sz="1800" u="sng" dirty="0">
                <a:latin typeface="Comic Sans MS" panose="030F0702030302020204" pitchFamily="66" charset="0"/>
              </a:rPr>
              <a:t>Table</a:t>
            </a:r>
            <a:r>
              <a:rPr lang="fr-FR" sz="1800" dirty="0">
                <a:latin typeface="Comic Sans MS" panose="030F0702030302020204" pitchFamily="66" charset="0"/>
              </a:rPr>
              <a:t> : cirque - froid - montagne - seau </a:t>
            </a:r>
            <a:r>
              <a:rPr lang="fr-FR" sz="1800" u="sng" dirty="0">
                <a:latin typeface="Comic Sans MS" panose="030F0702030302020204" pitchFamily="66" charset="0"/>
              </a:rPr>
              <a:t>Jour</a:t>
            </a:r>
            <a:r>
              <a:rPr lang="fr-FR" sz="1800" dirty="0">
                <a:latin typeface="Comic Sans MS" panose="030F0702030302020204" pitchFamily="66" charset="0"/>
              </a:rPr>
              <a:t>: casque - jeune - joli - juste </a:t>
            </a:r>
          </a:p>
          <a:p>
            <a:pPr>
              <a:lnSpc>
                <a:spcPct val="150000"/>
              </a:lnSpc>
            </a:pPr>
            <a:r>
              <a:rPr lang="fr-FR" sz="1800" u="sng" dirty="0">
                <a:latin typeface="Comic Sans MS" panose="030F0702030302020204" pitchFamily="66" charset="0"/>
              </a:rPr>
              <a:t>Essai</a:t>
            </a:r>
            <a:r>
              <a:rPr lang="fr-FR" sz="1800" dirty="0">
                <a:latin typeface="Comic Sans MS" panose="030F0702030302020204" pitchFamily="66" charset="0"/>
              </a:rPr>
              <a:t>: éponge - escalier - essence - essuyer</a:t>
            </a:r>
          </a:p>
        </p:txBody>
      </p:sp>
      <p:sp>
        <p:nvSpPr>
          <p:cNvPr id="37" name="ZoneTexte 36">
            <a:extLst>
              <a:ext uri="{FF2B5EF4-FFF2-40B4-BE49-F238E27FC236}">
                <a16:creationId xmlns:a16="http://schemas.microsoft.com/office/drawing/2014/main" id="{B2121E64-193D-4357-B59D-5A2B703B8087}"/>
              </a:ext>
            </a:extLst>
          </p:cNvPr>
          <p:cNvSpPr txBox="1"/>
          <p:nvPr/>
        </p:nvSpPr>
        <p:spPr>
          <a:xfrm>
            <a:off x="5781420" y="4535959"/>
            <a:ext cx="4792055" cy="2800767"/>
          </a:xfrm>
          <a:prstGeom prst="rect">
            <a:avLst/>
          </a:prstGeom>
          <a:noFill/>
        </p:spPr>
        <p:txBody>
          <a:bodyPr wrap="square" rtlCol="0">
            <a:spAutoFit/>
          </a:bodyPr>
          <a:lstStyle/>
          <a:p>
            <a:r>
              <a:rPr lang="fr-FR" sz="1600" dirty="0">
                <a:latin typeface="Comic Sans MS" panose="030F0702030302020204" pitchFamily="66" charset="0"/>
              </a:rPr>
              <a:t>ragout – râteau – ramasser – râler – rater - ramifier </a:t>
            </a:r>
          </a:p>
          <a:p>
            <a:r>
              <a:rPr lang="fr-FR" sz="1600" dirty="0">
                <a:latin typeface="Comic Sans MS" panose="030F0702030302020204" pitchFamily="66" charset="0"/>
              </a:rPr>
              <a:t>________________________________________________________________________</a:t>
            </a:r>
          </a:p>
          <a:p>
            <a:r>
              <a:rPr lang="fr-FR" sz="1600" dirty="0">
                <a:latin typeface="Comic Sans MS" panose="030F0702030302020204" pitchFamily="66" charset="0"/>
              </a:rPr>
              <a:t>palais – partager – pacifique – paix – parler – partage </a:t>
            </a:r>
          </a:p>
          <a:p>
            <a:r>
              <a:rPr lang="fr-FR" sz="1600" dirty="0">
                <a:latin typeface="Comic Sans MS" panose="030F0702030302020204" pitchFamily="66" charset="0"/>
              </a:rPr>
              <a:t>________________________________________________________________________</a:t>
            </a:r>
          </a:p>
          <a:p>
            <a:r>
              <a:rPr lang="fr-FR" sz="1600" dirty="0">
                <a:latin typeface="Comic Sans MS" panose="030F0702030302020204" pitchFamily="66" charset="0"/>
              </a:rPr>
              <a:t>familial – famille – familier – familiarité</a:t>
            </a:r>
          </a:p>
          <a:p>
            <a:r>
              <a:rPr lang="fr-FR" sz="1600" dirty="0">
                <a:latin typeface="Comic Sans MS" panose="030F0702030302020204" pitchFamily="66" charset="0"/>
              </a:rPr>
              <a:t>________________________________________________________________________</a:t>
            </a:r>
          </a:p>
        </p:txBody>
      </p:sp>
    </p:spTree>
    <p:extLst>
      <p:ext uri="{BB962C8B-B14F-4D97-AF65-F5344CB8AC3E}">
        <p14:creationId xmlns:p14="http://schemas.microsoft.com/office/powerpoint/2010/main" val="18534917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Étiquette 1"/>
          <p:cNvSpPr/>
          <p:nvPr/>
        </p:nvSpPr>
        <p:spPr>
          <a:xfrm>
            <a:off x="113676" y="180231"/>
            <a:ext cx="842094" cy="714529"/>
          </a:xfrm>
          <a:prstGeom prst="plaqu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104306" tIns="52153" rIns="104306" bIns="52153" spcCol="0" rtlCol="0" anchor="ctr"/>
          <a:lstStyle/>
          <a:p>
            <a:pPr algn="ctr"/>
            <a:endParaRPr lang="fr-FR" dirty="0"/>
          </a:p>
        </p:txBody>
      </p:sp>
      <p:sp>
        <p:nvSpPr>
          <p:cNvPr id="3" name="ZoneTexte 2"/>
          <p:cNvSpPr txBox="1"/>
          <p:nvPr/>
        </p:nvSpPr>
        <p:spPr>
          <a:xfrm>
            <a:off x="-159160" y="183552"/>
            <a:ext cx="1368152" cy="707886"/>
          </a:xfrm>
          <a:prstGeom prst="rect">
            <a:avLst/>
          </a:prstGeom>
          <a:noFill/>
        </p:spPr>
        <p:txBody>
          <a:bodyPr wrap="square" rtlCol="0">
            <a:spAutoFit/>
          </a:bodyPr>
          <a:lstStyle/>
          <a:p>
            <a:pPr algn="ctr"/>
            <a:r>
              <a:rPr lang="fr-FR" sz="4000" dirty="0">
                <a:latin typeface="Curlz MT" panose="04040404050702020202" pitchFamily="82" charset="0"/>
              </a:rPr>
              <a:t>9</a:t>
            </a:r>
          </a:p>
        </p:txBody>
      </p:sp>
      <p:sp>
        <p:nvSpPr>
          <p:cNvPr id="5" name="ZoneTexte 4"/>
          <p:cNvSpPr txBox="1"/>
          <p:nvPr/>
        </p:nvSpPr>
        <p:spPr>
          <a:xfrm>
            <a:off x="964133" y="33258"/>
            <a:ext cx="5389399" cy="1028654"/>
          </a:xfrm>
          <a:prstGeom prst="rect">
            <a:avLst/>
          </a:prstGeom>
          <a:noFill/>
        </p:spPr>
        <p:txBody>
          <a:bodyPr wrap="square" lIns="104306" tIns="52153" rIns="104306" bIns="52153" rtlCol="0">
            <a:spAutoFit/>
          </a:bodyPr>
          <a:lstStyle/>
          <a:p>
            <a:r>
              <a:rPr lang="fr-FR" b="1" u="sng" dirty="0">
                <a:latin typeface="Comic Sans MS" panose="030F0702030302020204" pitchFamily="66" charset="0"/>
              </a:rPr>
              <a:t>Ecriture</a:t>
            </a:r>
          </a:p>
          <a:p>
            <a:r>
              <a:rPr lang="fr-FR" sz="1800" dirty="0">
                <a:latin typeface="Comic Sans MS" panose="030F0702030302020204" pitchFamily="66" charset="0"/>
              </a:rPr>
              <a:t>Je copie la phrase:</a:t>
            </a:r>
          </a:p>
          <a:p>
            <a:endParaRPr lang="fr-FR" b="1" u="sng" dirty="0">
              <a:latin typeface="Comic Sans MS" panose="030F0702030302020204" pitchFamily="66" charset="0"/>
            </a:endParaRPr>
          </a:p>
        </p:txBody>
      </p:sp>
      <p:pic>
        <p:nvPicPr>
          <p:cNvPr id="1026" name="Picture 2" descr="http://ekladata.com/qNmPPvdkTLwZ01R259eMlxPnNhc.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984" y="1908423"/>
            <a:ext cx="9625512" cy="1209676"/>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5504160" y="677734"/>
            <a:ext cx="5202684" cy="267657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ZoneTexte 7"/>
          <p:cNvSpPr txBox="1"/>
          <p:nvPr/>
        </p:nvSpPr>
        <p:spPr>
          <a:xfrm>
            <a:off x="113676" y="1061912"/>
            <a:ext cx="6097120" cy="954107"/>
          </a:xfrm>
          <a:prstGeom prst="rect">
            <a:avLst/>
          </a:prstGeom>
          <a:noFill/>
        </p:spPr>
        <p:txBody>
          <a:bodyPr wrap="square" rtlCol="0">
            <a:spAutoFit/>
          </a:bodyPr>
          <a:lstStyle/>
          <a:p>
            <a:r>
              <a:rPr lang="fr-FR" sz="2800" dirty="0">
                <a:latin typeface="Cursive standard" pitchFamily="2" charset="0"/>
              </a:rPr>
              <a:t>Aujourd’hui, je lis un livre sur les crocodiles.</a:t>
            </a:r>
          </a:p>
        </p:txBody>
      </p:sp>
      <p:sp>
        <p:nvSpPr>
          <p:cNvPr id="10" name="Étiquette 9"/>
          <p:cNvSpPr/>
          <p:nvPr/>
        </p:nvSpPr>
        <p:spPr>
          <a:xfrm>
            <a:off x="121984" y="3492599"/>
            <a:ext cx="842094" cy="714529"/>
          </a:xfrm>
          <a:prstGeom prst="plaqu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104306" tIns="52153" rIns="104306" bIns="52153" spcCol="0" rtlCol="0" anchor="ctr"/>
          <a:lstStyle/>
          <a:p>
            <a:pPr algn="ctr"/>
            <a:endParaRPr lang="fr-FR"/>
          </a:p>
        </p:txBody>
      </p:sp>
      <p:sp>
        <p:nvSpPr>
          <p:cNvPr id="11" name="ZoneTexte 10"/>
          <p:cNvSpPr txBox="1"/>
          <p:nvPr/>
        </p:nvSpPr>
        <p:spPr>
          <a:xfrm>
            <a:off x="-158534" y="3522131"/>
            <a:ext cx="1368152" cy="707886"/>
          </a:xfrm>
          <a:prstGeom prst="rect">
            <a:avLst/>
          </a:prstGeom>
          <a:noFill/>
        </p:spPr>
        <p:txBody>
          <a:bodyPr wrap="square" rtlCol="0">
            <a:spAutoFit/>
          </a:bodyPr>
          <a:lstStyle/>
          <a:p>
            <a:pPr algn="ctr"/>
            <a:r>
              <a:rPr lang="fr-FR" sz="4000" dirty="0">
                <a:latin typeface="Curlz MT" panose="04040404050702020202" pitchFamily="82" charset="0"/>
              </a:rPr>
              <a:t>10</a:t>
            </a:r>
          </a:p>
        </p:txBody>
      </p:sp>
      <p:sp>
        <p:nvSpPr>
          <p:cNvPr id="13" name="ZoneTexte 12"/>
          <p:cNvSpPr txBox="1"/>
          <p:nvPr/>
        </p:nvSpPr>
        <p:spPr>
          <a:xfrm>
            <a:off x="986832" y="3354304"/>
            <a:ext cx="5389399" cy="1028654"/>
          </a:xfrm>
          <a:prstGeom prst="rect">
            <a:avLst/>
          </a:prstGeom>
          <a:noFill/>
        </p:spPr>
        <p:txBody>
          <a:bodyPr wrap="square" lIns="104306" tIns="52153" rIns="104306" bIns="52153" rtlCol="0">
            <a:spAutoFit/>
          </a:bodyPr>
          <a:lstStyle/>
          <a:p>
            <a:r>
              <a:rPr lang="fr-FR" b="1" u="sng" dirty="0">
                <a:latin typeface="Comic Sans MS" panose="030F0702030302020204" pitchFamily="66" charset="0"/>
              </a:rPr>
              <a:t>Numération</a:t>
            </a:r>
          </a:p>
          <a:p>
            <a:r>
              <a:rPr lang="fr-FR" sz="1800" dirty="0">
                <a:latin typeface="Comic Sans MS" panose="030F0702030302020204" pitchFamily="66" charset="0"/>
              </a:rPr>
              <a:t>Colorie les cases des labyrinthes:</a:t>
            </a:r>
          </a:p>
          <a:p>
            <a:endParaRPr lang="fr-FR" b="1" u="sng" dirty="0">
              <a:latin typeface="Comic Sans MS" panose="030F0702030302020204" pitchFamily="66" charset="0"/>
            </a:endParaRPr>
          </a:p>
        </p:txBody>
      </p:sp>
      <p:sp>
        <p:nvSpPr>
          <p:cNvPr id="17" name="Étiquette 16"/>
          <p:cNvSpPr/>
          <p:nvPr/>
        </p:nvSpPr>
        <p:spPr>
          <a:xfrm>
            <a:off x="5706740" y="167957"/>
            <a:ext cx="842094" cy="714529"/>
          </a:xfrm>
          <a:prstGeom prst="plaqu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104306" tIns="52153" rIns="104306" bIns="52153" spcCol="0" rtlCol="0" anchor="ctr"/>
          <a:lstStyle/>
          <a:p>
            <a:pPr algn="ctr"/>
            <a:endParaRPr lang="fr-FR"/>
          </a:p>
        </p:txBody>
      </p:sp>
      <p:cxnSp>
        <p:nvCxnSpPr>
          <p:cNvPr id="18" name="Connecteur droit 17"/>
          <p:cNvCxnSpPr/>
          <p:nvPr/>
        </p:nvCxnSpPr>
        <p:spPr>
          <a:xfrm>
            <a:off x="5634732" y="0"/>
            <a:ext cx="72008" cy="7561263"/>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sp>
        <p:nvSpPr>
          <p:cNvPr id="19" name="ZoneTexte 18"/>
          <p:cNvSpPr txBox="1"/>
          <p:nvPr/>
        </p:nvSpPr>
        <p:spPr>
          <a:xfrm>
            <a:off x="5782440" y="170640"/>
            <a:ext cx="1368152" cy="707886"/>
          </a:xfrm>
          <a:prstGeom prst="rect">
            <a:avLst/>
          </a:prstGeom>
          <a:noFill/>
        </p:spPr>
        <p:txBody>
          <a:bodyPr wrap="square" rtlCol="0">
            <a:spAutoFit/>
          </a:bodyPr>
          <a:lstStyle/>
          <a:p>
            <a:r>
              <a:rPr lang="fr-FR" sz="4000" dirty="0">
                <a:latin typeface="Curlz MT" panose="04040404050702020202" pitchFamily="82" charset="0"/>
              </a:rPr>
              <a:t>11</a:t>
            </a:r>
          </a:p>
        </p:txBody>
      </p:sp>
      <p:sp>
        <p:nvSpPr>
          <p:cNvPr id="20" name="ZoneTexte 19"/>
          <p:cNvSpPr txBox="1"/>
          <p:nvPr/>
        </p:nvSpPr>
        <p:spPr>
          <a:xfrm>
            <a:off x="6642844" y="38773"/>
            <a:ext cx="5389399" cy="1305653"/>
          </a:xfrm>
          <a:prstGeom prst="rect">
            <a:avLst/>
          </a:prstGeom>
          <a:noFill/>
        </p:spPr>
        <p:txBody>
          <a:bodyPr wrap="square" lIns="104306" tIns="52153" rIns="104306" bIns="52153" rtlCol="0">
            <a:spAutoFit/>
          </a:bodyPr>
          <a:lstStyle/>
          <a:p>
            <a:r>
              <a:rPr lang="fr-FR" b="1" u="sng" dirty="0">
                <a:latin typeface="Comic Sans MS" panose="030F0702030302020204" pitchFamily="66" charset="0"/>
              </a:rPr>
              <a:t>Numération</a:t>
            </a:r>
          </a:p>
          <a:p>
            <a:r>
              <a:rPr lang="fr-FR" sz="1800" dirty="0">
                <a:latin typeface="Comic Sans MS" panose="030F0702030302020204" pitchFamily="66" charset="0"/>
              </a:rPr>
              <a:t>Je complète avec le nombre avant</a:t>
            </a:r>
          </a:p>
          <a:p>
            <a:r>
              <a:rPr lang="fr-FR" sz="1800" dirty="0">
                <a:latin typeface="Comic Sans MS" panose="030F0702030302020204" pitchFamily="66" charset="0"/>
              </a:rPr>
              <a:t>et le nombre après :</a:t>
            </a:r>
          </a:p>
          <a:p>
            <a:endParaRPr lang="fr-FR" b="1" u="sng" dirty="0">
              <a:latin typeface="Comic Sans MS" panose="030F0702030302020204" pitchFamily="66" charset="0"/>
            </a:endParaRPr>
          </a:p>
        </p:txBody>
      </p:sp>
      <p:graphicFrame>
        <p:nvGraphicFramePr>
          <p:cNvPr id="14" name="Tableau 13"/>
          <p:cNvGraphicFramePr>
            <a:graphicFrameLocks noGrp="1"/>
          </p:cNvGraphicFramePr>
          <p:nvPr>
            <p:extLst>
              <p:ext uri="{D42A27DB-BD31-4B8C-83A1-F6EECF244321}">
                <p14:modId xmlns:p14="http://schemas.microsoft.com/office/powerpoint/2010/main" val="495133659"/>
              </p:ext>
            </p:extLst>
          </p:nvPr>
        </p:nvGraphicFramePr>
        <p:xfrm>
          <a:off x="5922764" y="1061912"/>
          <a:ext cx="4334553" cy="2695483"/>
        </p:xfrm>
        <a:graphic>
          <a:graphicData uri="http://schemas.openxmlformats.org/drawingml/2006/table">
            <a:tbl>
              <a:tblPr firstRow="1" bandRow="1">
                <a:tableStyleId>{5940675A-B579-460E-94D1-54222C63F5DA}</a:tableStyleId>
              </a:tblPr>
              <a:tblGrid>
                <a:gridCol w="1444851">
                  <a:extLst>
                    <a:ext uri="{9D8B030D-6E8A-4147-A177-3AD203B41FA5}">
                      <a16:colId xmlns:a16="http://schemas.microsoft.com/office/drawing/2014/main" val="20000"/>
                    </a:ext>
                  </a:extLst>
                </a:gridCol>
                <a:gridCol w="1444851">
                  <a:extLst>
                    <a:ext uri="{9D8B030D-6E8A-4147-A177-3AD203B41FA5}">
                      <a16:colId xmlns:a16="http://schemas.microsoft.com/office/drawing/2014/main" val="20001"/>
                    </a:ext>
                  </a:extLst>
                </a:gridCol>
                <a:gridCol w="1444851">
                  <a:extLst>
                    <a:ext uri="{9D8B030D-6E8A-4147-A177-3AD203B41FA5}">
                      <a16:colId xmlns:a16="http://schemas.microsoft.com/office/drawing/2014/main" val="20002"/>
                    </a:ext>
                  </a:extLst>
                </a:gridCol>
              </a:tblGrid>
              <a:tr h="409483">
                <a:tc>
                  <a:txBody>
                    <a:bodyPr/>
                    <a:lstStyle/>
                    <a:p>
                      <a:pPr algn="ctr"/>
                      <a:r>
                        <a:rPr lang="fr-FR" sz="1800" dirty="0">
                          <a:latin typeface="Comic Sans MS" panose="030F0702030302020204" pitchFamily="66" charset="0"/>
                        </a:rPr>
                        <a:t>avant</a:t>
                      </a:r>
                    </a:p>
                  </a:txBody>
                  <a:tcPr/>
                </a:tc>
                <a:tc>
                  <a:txBody>
                    <a:bodyPr/>
                    <a:lstStyle/>
                    <a:p>
                      <a:pPr algn="ctr"/>
                      <a:r>
                        <a:rPr lang="fr-FR" sz="1800" dirty="0">
                          <a:latin typeface="Comic Sans MS" panose="030F0702030302020204" pitchFamily="66" charset="0"/>
                        </a:rPr>
                        <a:t>Le nombre</a:t>
                      </a:r>
                    </a:p>
                  </a:txBody>
                  <a:tcPr/>
                </a:tc>
                <a:tc>
                  <a:txBody>
                    <a:bodyPr/>
                    <a:lstStyle/>
                    <a:p>
                      <a:pPr algn="ctr"/>
                      <a:r>
                        <a:rPr lang="fr-FR" sz="1800" dirty="0">
                          <a:latin typeface="Comic Sans MS" panose="030F0702030302020204" pitchFamily="66" charset="0"/>
                        </a:rPr>
                        <a:t>après</a:t>
                      </a:r>
                    </a:p>
                  </a:txBody>
                  <a:tcPr/>
                </a:tc>
                <a:extLst>
                  <a:ext uri="{0D108BD9-81ED-4DB2-BD59-A6C34878D82A}">
                    <a16:rowId xmlns:a16="http://schemas.microsoft.com/office/drawing/2014/main" val="10000"/>
                  </a:ext>
                </a:extLst>
              </a:tr>
              <a:tr h="409483">
                <a:tc>
                  <a:txBody>
                    <a:bodyPr/>
                    <a:lstStyle/>
                    <a:p>
                      <a:endParaRPr lang="fr-FR"/>
                    </a:p>
                  </a:txBody>
                  <a:tcPr/>
                </a:tc>
                <a:tc>
                  <a:txBody>
                    <a:bodyPr/>
                    <a:lstStyle/>
                    <a:p>
                      <a:pPr algn="ctr"/>
                      <a:r>
                        <a:rPr lang="fr-FR" sz="2400" b="1" dirty="0">
                          <a:latin typeface="Comic Sans MS" panose="030F0702030302020204" pitchFamily="66" charset="0"/>
                        </a:rPr>
                        <a:t>167</a:t>
                      </a:r>
                    </a:p>
                  </a:txBody>
                  <a:tcPr/>
                </a:tc>
                <a:tc>
                  <a:txBody>
                    <a:bodyPr/>
                    <a:lstStyle/>
                    <a:p>
                      <a:endParaRPr lang="fr-FR" dirty="0"/>
                    </a:p>
                  </a:txBody>
                  <a:tcPr/>
                </a:tc>
                <a:extLst>
                  <a:ext uri="{0D108BD9-81ED-4DB2-BD59-A6C34878D82A}">
                    <a16:rowId xmlns:a16="http://schemas.microsoft.com/office/drawing/2014/main" val="10001"/>
                  </a:ext>
                </a:extLst>
              </a:tr>
              <a:tr h="409483">
                <a:tc>
                  <a:txBody>
                    <a:bodyPr/>
                    <a:lstStyle/>
                    <a:p>
                      <a:endParaRPr lang="fr-FR"/>
                    </a:p>
                  </a:txBody>
                  <a:tcPr/>
                </a:tc>
                <a:tc>
                  <a:txBody>
                    <a:bodyPr/>
                    <a:lstStyle/>
                    <a:p>
                      <a:pPr algn="ctr"/>
                      <a:r>
                        <a:rPr lang="fr-FR" sz="2400" b="1" dirty="0">
                          <a:latin typeface="Comic Sans MS" panose="030F0702030302020204" pitchFamily="66" charset="0"/>
                        </a:rPr>
                        <a:t>79</a:t>
                      </a:r>
                    </a:p>
                  </a:txBody>
                  <a:tcPr/>
                </a:tc>
                <a:tc>
                  <a:txBody>
                    <a:bodyPr/>
                    <a:lstStyle/>
                    <a:p>
                      <a:endParaRPr lang="fr-FR" dirty="0"/>
                    </a:p>
                  </a:txBody>
                  <a:tcPr/>
                </a:tc>
                <a:extLst>
                  <a:ext uri="{0D108BD9-81ED-4DB2-BD59-A6C34878D82A}">
                    <a16:rowId xmlns:a16="http://schemas.microsoft.com/office/drawing/2014/main" val="10002"/>
                  </a:ext>
                </a:extLst>
              </a:tr>
              <a:tr h="409483">
                <a:tc>
                  <a:txBody>
                    <a:bodyPr/>
                    <a:lstStyle/>
                    <a:p>
                      <a:endParaRPr lang="fr-FR"/>
                    </a:p>
                  </a:txBody>
                  <a:tcPr/>
                </a:tc>
                <a:tc>
                  <a:txBody>
                    <a:bodyPr/>
                    <a:lstStyle/>
                    <a:p>
                      <a:pPr algn="ctr"/>
                      <a:r>
                        <a:rPr lang="fr-FR" sz="2400" b="1" dirty="0">
                          <a:latin typeface="Comic Sans MS" panose="030F0702030302020204" pitchFamily="66" charset="0"/>
                        </a:rPr>
                        <a:t>110</a:t>
                      </a:r>
                    </a:p>
                  </a:txBody>
                  <a:tcPr/>
                </a:tc>
                <a:tc>
                  <a:txBody>
                    <a:bodyPr/>
                    <a:lstStyle/>
                    <a:p>
                      <a:endParaRPr lang="fr-FR"/>
                    </a:p>
                  </a:txBody>
                  <a:tcPr/>
                </a:tc>
                <a:extLst>
                  <a:ext uri="{0D108BD9-81ED-4DB2-BD59-A6C34878D82A}">
                    <a16:rowId xmlns:a16="http://schemas.microsoft.com/office/drawing/2014/main" val="10003"/>
                  </a:ext>
                </a:extLst>
              </a:tr>
              <a:tr h="409483">
                <a:tc>
                  <a:txBody>
                    <a:bodyPr/>
                    <a:lstStyle/>
                    <a:p>
                      <a:endParaRPr lang="fr-FR"/>
                    </a:p>
                  </a:txBody>
                  <a:tcPr/>
                </a:tc>
                <a:tc>
                  <a:txBody>
                    <a:bodyPr/>
                    <a:lstStyle/>
                    <a:p>
                      <a:pPr algn="ctr"/>
                      <a:r>
                        <a:rPr lang="fr-FR" sz="2400" b="1" dirty="0">
                          <a:latin typeface="Comic Sans MS" panose="030F0702030302020204" pitchFamily="66" charset="0"/>
                        </a:rPr>
                        <a:t>196</a:t>
                      </a:r>
                    </a:p>
                  </a:txBody>
                  <a:tcPr/>
                </a:tc>
                <a:tc>
                  <a:txBody>
                    <a:bodyPr/>
                    <a:lstStyle/>
                    <a:p>
                      <a:endParaRPr lang="fr-FR"/>
                    </a:p>
                  </a:txBody>
                  <a:tcPr/>
                </a:tc>
                <a:extLst>
                  <a:ext uri="{0D108BD9-81ED-4DB2-BD59-A6C34878D82A}">
                    <a16:rowId xmlns:a16="http://schemas.microsoft.com/office/drawing/2014/main" val="10004"/>
                  </a:ext>
                </a:extLst>
              </a:tr>
              <a:tr h="409483">
                <a:tc>
                  <a:txBody>
                    <a:bodyPr/>
                    <a:lstStyle/>
                    <a:p>
                      <a:endParaRPr lang="fr-FR"/>
                    </a:p>
                  </a:txBody>
                  <a:tcPr/>
                </a:tc>
                <a:tc>
                  <a:txBody>
                    <a:bodyPr/>
                    <a:lstStyle/>
                    <a:p>
                      <a:pPr algn="ctr"/>
                      <a:r>
                        <a:rPr lang="fr-FR" sz="2400" b="1">
                          <a:latin typeface="Comic Sans MS" panose="030F0702030302020204" pitchFamily="66" charset="0"/>
                        </a:rPr>
                        <a:t>99</a:t>
                      </a:r>
                      <a:endParaRPr lang="fr-FR" sz="2400" b="1" dirty="0">
                        <a:latin typeface="Comic Sans MS" panose="030F0702030302020204" pitchFamily="66" charset="0"/>
                      </a:endParaRPr>
                    </a:p>
                  </a:txBody>
                  <a:tcPr/>
                </a:tc>
                <a:tc>
                  <a:txBody>
                    <a:bodyPr/>
                    <a:lstStyle/>
                    <a:p>
                      <a:endParaRPr lang="fr-FR" dirty="0"/>
                    </a:p>
                  </a:txBody>
                  <a:tcPr/>
                </a:tc>
                <a:extLst>
                  <a:ext uri="{0D108BD9-81ED-4DB2-BD59-A6C34878D82A}">
                    <a16:rowId xmlns:a16="http://schemas.microsoft.com/office/drawing/2014/main" val="10005"/>
                  </a:ext>
                </a:extLst>
              </a:tr>
            </a:tbl>
          </a:graphicData>
        </a:graphic>
      </p:graphicFrame>
      <p:sp>
        <p:nvSpPr>
          <p:cNvPr id="23" name="Étiquette 22"/>
          <p:cNvSpPr/>
          <p:nvPr/>
        </p:nvSpPr>
        <p:spPr>
          <a:xfrm>
            <a:off x="5800750" y="3872753"/>
            <a:ext cx="842094" cy="714529"/>
          </a:xfrm>
          <a:prstGeom prst="plaqu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104306" tIns="52153" rIns="104306" bIns="52153" spcCol="0" rtlCol="0" anchor="ctr"/>
          <a:lstStyle/>
          <a:p>
            <a:pPr algn="ctr"/>
            <a:endParaRPr lang="fr-FR"/>
          </a:p>
        </p:txBody>
      </p:sp>
      <p:sp>
        <p:nvSpPr>
          <p:cNvPr id="22" name="ZoneTexte 21"/>
          <p:cNvSpPr txBox="1"/>
          <p:nvPr/>
        </p:nvSpPr>
        <p:spPr>
          <a:xfrm>
            <a:off x="5893191" y="3887329"/>
            <a:ext cx="1261280" cy="707886"/>
          </a:xfrm>
          <a:prstGeom prst="rect">
            <a:avLst/>
          </a:prstGeom>
          <a:noFill/>
        </p:spPr>
        <p:txBody>
          <a:bodyPr wrap="square" rtlCol="0">
            <a:spAutoFit/>
          </a:bodyPr>
          <a:lstStyle/>
          <a:p>
            <a:r>
              <a:rPr lang="fr-FR" sz="4000" dirty="0">
                <a:latin typeface="Curlz MT" panose="04040404050702020202" pitchFamily="82" charset="0"/>
              </a:rPr>
              <a:t>12</a:t>
            </a:r>
          </a:p>
        </p:txBody>
      </p:sp>
      <p:sp>
        <p:nvSpPr>
          <p:cNvPr id="25" name="ZoneTexte 24"/>
          <p:cNvSpPr txBox="1"/>
          <p:nvPr/>
        </p:nvSpPr>
        <p:spPr>
          <a:xfrm>
            <a:off x="6642844" y="3849863"/>
            <a:ext cx="4158501" cy="1305653"/>
          </a:xfrm>
          <a:prstGeom prst="rect">
            <a:avLst/>
          </a:prstGeom>
          <a:noFill/>
        </p:spPr>
        <p:txBody>
          <a:bodyPr wrap="square" lIns="104306" tIns="52153" rIns="104306" bIns="52153" rtlCol="0">
            <a:spAutoFit/>
          </a:bodyPr>
          <a:lstStyle/>
          <a:p>
            <a:r>
              <a:rPr lang="fr-FR" b="1" u="sng" dirty="0">
                <a:latin typeface="Comic Sans MS" panose="030F0702030302020204" pitchFamily="66" charset="0"/>
              </a:rPr>
              <a:t>Géométrie</a:t>
            </a:r>
          </a:p>
          <a:p>
            <a:r>
              <a:rPr lang="fr-FR" sz="1800" dirty="0">
                <a:latin typeface="Comic Sans MS" panose="030F0702030302020204" pitchFamily="66" charset="0"/>
              </a:rPr>
              <a:t>Repasse et continue la frise, puis colorie la</a:t>
            </a:r>
          </a:p>
          <a:p>
            <a:endParaRPr lang="fr-FR" b="1" u="sng" dirty="0">
              <a:latin typeface="Comic Sans MS" panose="030F0702030302020204" pitchFamily="66" charset="0"/>
            </a:endParaRPr>
          </a:p>
        </p:txBody>
      </p:sp>
      <p:pic>
        <p:nvPicPr>
          <p:cNvPr id="3074" name="Picture 2" descr="http://ekladata.com/LWOJuCy80_Nceiat2rdHSWkoDQg.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20158" y="38773"/>
            <a:ext cx="1734071" cy="1069344"/>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http://ekladata.com/uMYIPVIxd8Od6jlQ_e6_tAQ0laQ.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842142" y="4502689"/>
            <a:ext cx="882360" cy="931302"/>
          </a:xfrm>
          <a:prstGeom prst="rect">
            <a:avLst/>
          </a:prstGeom>
          <a:noFill/>
          <a:extLst>
            <a:ext uri="{909E8E84-426E-40DD-AFC4-6F175D3DCCD1}">
              <a14:hiddenFill xmlns:a14="http://schemas.microsoft.com/office/drawing/2010/main">
                <a:solidFill>
                  <a:srgbClr val="FFFFFF"/>
                </a:solidFill>
              </a14:hiddenFill>
            </a:ext>
          </a:extLst>
        </p:spPr>
      </p:pic>
      <p:pic>
        <p:nvPicPr>
          <p:cNvPr id="9" name="Image 8">
            <a:extLst>
              <a:ext uri="{FF2B5EF4-FFF2-40B4-BE49-F238E27FC236}">
                <a16:creationId xmlns:a16="http://schemas.microsoft.com/office/drawing/2014/main" id="{1CCFA588-43E7-42C5-A802-4CAD8885606B}"/>
              </a:ext>
            </a:extLst>
          </p:cNvPr>
          <p:cNvPicPr>
            <a:picLocks noChangeAspect="1"/>
          </p:cNvPicPr>
          <p:nvPr/>
        </p:nvPicPr>
        <p:blipFill>
          <a:blip r:embed="rId5"/>
          <a:stretch>
            <a:fillRect/>
          </a:stretch>
        </p:blipFill>
        <p:spPr>
          <a:xfrm>
            <a:off x="79723" y="4221654"/>
            <a:ext cx="2867025" cy="3028950"/>
          </a:xfrm>
          <a:prstGeom prst="rect">
            <a:avLst/>
          </a:prstGeom>
        </p:spPr>
      </p:pic>
      <p:pic>
        <p:nvPicPr>
          <p:cNvPr id="35" name="Image 34">
            <a:extLst>
              <a:ext uri="{FF2B5EF4-FFF2-40B4-BE49-F238E27FC236}">
                <a16:creationId xmlns:a16="http://schemas.microsoft.com/office/drawing/2014/main" id="{63E4D992-56AF-4A91-87C2-1774B3F068C2}"/>
              </a:ext>
            </a:extLst>
          </p:cNvPr>
          <p:cNvPicPr>
            <a:picLocks noChangeAspect="1"/>
          </p:cNvPicPr>
          <p:nvPr/>
        </p:nvPicPr>
        <p:blipFill>
          <a:blip r:embed="rId6"/>
          <a:stretch>
            <a:fillRect/>
          </a:stretch>
        </p:blipFill>
        <p:spPr>
          <a:xfrm>
            <a:off x="2915638" y="4334596"/>
            <a:ext cx="2697085" cy="2780501"/>
          </a:xfrm>
          <a:prstGeom prst="rect">
            <a:avLst/>
          </a:prstGeom>
        </p:spPr>
      </p:pic>
      <p:pic>
        <p:nvPicPr>
          <p:cNvPr id="3078" name="Picture 6" descr="http://ekladata.com/nYJB2BAL4ganXdLJJBHV1x6eK9o.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2494591" y="3947758"/>
            <a:ext cx="993233" cy="773676"/>
          </a:xfrm>
          <a:prstGeom prst="rect">
            <a:avLst/>
          </a:prstGeom>
          <a:noFill/>
          <a:extLst>
            <a:ext uri="{909E8E84-426E-40DD-AFC4-6F175D3DCCD1}">
              <a14:hiddenFill xmlns:a14="http://schemas.microsoft.com/office/drawing/2010/main">
                <a:solidFill>
                  <a:srgbClr val="FFFFFF"/>
                </a:solidFill>
              </a14:hiddenFill>
            </a:ext>
          </a:extLst>
        </p:spPr>
      </p:pic>
      <p:pic>
        <p:nvPicPr>
          <p:cNvPr id="45" name="Image 44">
            <a:extLst>
              <a:ext uri="{FF2B5EF4-FFF2-40B4-BE49-F238E27FC236}">
                <a16:creationId xmlns:a16="http://schemas.microsoft.com/office/drawing/2014/main" id="{E16162AD-0451-4DD7-866C-BBEA5A686F87}"/>
              </a:ext>
            </a:extLst>
          </p:cNvPr>
          <p:cNvPicPr>
            <a:picLocks noChangeAspect="1"/>
          </p:cNvPicPr>
          <p:nvPr/>
        </p:nvPicPr>
        <p:blipFill>
          <a:blip r:embed="rId8"/>
          <a:stretch>
            <a:fillRect/>
          </a:stretch>
        </p:blipFill>
        <p:spPr>
          <a:xfrm>
            <a:off x="5808138" y="5433991"/>
            <a:ext cx="4805539" cy="1305653"/>
          </a:xfrm>
          <a:prstGeom prst="rect">
            <a:avLst/>
          </a:prstGeom>
        </p:spPr>
      </p:pic>
    </p:spTree>
    <p:extLst>
      <p:ext uri="{BB962C8B-B14F-4D97-AF65-F5344CB8AC3E}">
        <p14:creationId xmlns:p14="http://schemas.microsoft.com/office/powerpoint/2010/main" val="20911866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Étiquette 2"/>
          <p:cNvSpPr/>
          <p:nvPr/>
        </p:nvSpPr>
        <p:spPr>
          <a:xfrm>
            <a:off x="234132" y="180231"/>
            <a:ext cx="842094" cy="714529"/>
          </a:xfrm>
          <a:prstGeom prst="plaqu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104306" tIns="52153" rIns="104306" bIns="52153" spcCol="0" rtlCol="0" anchor="ctr"/>
          <a:lstStyle/>
          <a:p>
            <a:pPr algn="ctr"/>
            <a:endParaRPr lang="fr-FR"/>
          </a:p>
        </p:txBody>
      </p:sp>
      <p:sp>
        <p:nvSpPr>
          <p:cNvPr id="4" name="ZoneTexte 3"/>
          <p:cNvSpPr txBox="1"/>
          <p:nvPr/>
        </p:nvSpPr>
        <p:spPr>
          <a:xfrm>
            <a:off x="303129" y="213586"/>
            <a:ext cx="1261280" cy="707886"/>
          </a:xfrm>
          <a:prstGeom prst="rect">
            <a:avLst/>
          </a:prstGeom>
          <a:noFill/>
        </p:spPr>
        <p:txBody>
          <a:bodyPr wrap="square" rtlCol="0">
            <a:spAutoFit/>
          </a:bodyPr>
          <a:lstStyle/>
          <a:p>
            <a:r>
              <a:rPr lang="fr-FR" sz="4000" dirty="0">
                <a:latin typeface="Curlz MT" panose="04040404050702020202" pitchFamily="82" charset="0"/>
              </a:rPr>
              <a:t>13</a:t>
            </a:r>
          </a:p>
        </p:txBody>
      </p:sp>
      <p:sp>
        <p:nvSpPr>
          <p:cNvPr id="5" name="ZoneTexte 4"/>
          <p:cNvSpPr txBox="1"/>
          <p:nvPr/>
        </p:nvSpPr>
        <p:spPr>
          <a:xfrm>
            <a:off x="1076226" y="179989"/>
            <a:ext cx="5389399" cy="1259487"/>
          </a:xfrm>
          <a:prstGeom prst="rect">
            <a:avLst/>
          </a:prstGeom>
          <a:noFill/>
        </p:spPr>
        <p:txBody>
          <a:bodyPr wrap="square" lIns="104306" tIns="52153" rIns="104306" bIns="52153" rtlCol="0">
            <a:spAutoFit/>
          </a:bodyPr>
          <a:lstStyle/>
          <a:p>
            <a:r>
              <a:rPr lang="fr-FR" b="1" u="sng" dirty="0">
                <a:latin typeface="Comic Sans MS" panose="030F0702030302020204" pitchFamily="66" charset="0"/>
              </a:rPr>
              <a:t>Géométrie</a:t>
            </a:r>
          </a:p>
          <a:p>
            <a:r>
              <a:rPr lang="fr-FR" sz="1800" dirty="0">
                <a:latin typeface="Comic Sans MS" panose="030F0702030302020204" pitchFamily="66" charset="0"/>
              </a:rPr>
              <a:t>Je dessine les formes au bon endroit et</a:t>
            </a:r>
          </a:p>
          <a:p>
            <a:r>
              <a:rPr lang="fr-FR" sz="1800" dirty="0">
                <a:latin typeface="Comic Sans MS" panose="030F0702030302020204" pitchFamily="66" charset="0"/>
              </a:rPr>
              <a:t>je colorie:</a:t>
            </a:r>
          </a:p>
          <a:p>
            <a:endParaRPr lang="fr-FR" sz="1800" dirty="0">
              <a:latin typeface="Comic Sans MS" panose="030F0702030302020204" pitchFamily="66" charset="0"/>
            </a:endParaRPr>
          </a:p>
        </p:txBody>
      </p:sp>
      <p:cxnSp>
        <p:nvCxnSpPr>
          <p:cNvPr id="6" name="Connecteur droit 5"/>
          <p:cNvCxnSpPr/>
          <p:nvPr/>
        </p:nvCxnSpPr>
        <p:spPr>
          <a:xfrm>
            <a:off x="5634732" y="0"/>
            <a:ext cx="72008" cy="7561263"/>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sp>
        <p:nvSpPr>
          <p:cNvPr id="8" name="Rectangle 7"/>
          <p:cNvSpPr/>
          <p:nvPr/>
        </p:nvSpPr>
        <p:spPr>
          <a:xfrm>
            <a:off x="180257" y="1836415"/>
            <a:ext cx="1152128" cy="43204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Ellipse 8"/>
          <p:cNvSpPr/>
          <p:nvPr/>
        </p:nvSpPr>
        <p:spPr>
          <a:xfrm>
            <a:off x="1890316" y="1713225"/>
            <a:ext cx="792088" cy="67393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Organigramme : Fusion 9"/>
          <p:cNvSpPr/>
          <p:nvPr/>
        </p:nvSpPr>
        <p:spPr>
          <a:xfrm>
            <a:off x="3180878" y="1584813"/>
            <a:ext cx="941686" cy="843270"/>
          </a:xfrm>
          <a:prstGeom prst="flowChartMerg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p:nvSpPr>
        <p:spPr>
          <a:xfrm>
            <a:off x="4489195" y="1793974"/>
            <a:ext cx="821501" cy="48432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Rectangle à coins arrondis 12"/>
          <p:cNvSpPr/>
          <p:nvPr/>
        </p:nvSpPr>
        <p:spPr>
          <a:xfrm>
            <a:off x="933769" y="2484487"/>
            <a:ext cx="3816424" cy="4752528"/>
          </a:xfrm>
          <a:prstGeom prst="roundRect">
            <a:avLst/>
          </a:prstGeom>
          <a:solidFill>
            <a:schemeClr val="bg1"/>
          </a:solid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ZoneTexte 13"/>
          <p:cNvSpPr txBox="1"/>
          <p:nvPr/>
        </p:nvSpPr>
        <p:spPr>
          <a:xfrm>
            <a:off x="36241" y="1044327"/>
            <a:ext cx="1440160" cy="738664"/>
          </a:xfrm>
          <a:prstGeom prst="rect">
            <a:avLst/>
          </a:prstGeom>
          <a:noFill/>
        </p:spPr>
        <p:txBody>
          <a:bodyPr wrap="square" rtlCol="0">
            <a:spAutoFit/>
          </a:bodyPr>
          <a:lstStyle/>
          <a:p>
            <a:r>
              <a:rPr lang="fr-FR" dirty="0"/>
              <a:t>En haut à gauche</a:t>
            </a:r>
          </a:p>
        </p:txBody>
      </p:sp>
      <p:sp>
        <p:nvSpPr>
          <p:cNvPr id="15" name="ZoneTexte 14"/>
          <p:cNvSpPr txBox="1"/>
          <p:nvPr/>
        </p:nvSpPr>
        <p:spPr>
          <a:xfrm>
            <a:off x="1746298" y="1367493"/>
            <a:ext cx="1296145" cy="415498"/>
          </a:xfrm>
          <a:prstGeom prst="rect">
            <a:avLst/>
          </a:prstGeom>
          <a:noFill/>
        </p:spPr>
        <p:txBody>
          <a:bodyPr wrap="square" rtlCol="0">
            <a:spAutoFit/>
          </a:bodyPr>
          <a:lstStyle/>
          <a:p>
            <a:r>
              <a:rPr lang="fr-FR" dirty="0"/>
              <a:t>Au centre</a:t>
            </a:r>
          </a:p>
        </p:txBody>
      </p:sp>
      <p:sp>
        <p:nvSpPr>
          <p:cNvPr id="16" name="ZoneTexte 15"/>
          <p:cNvSpPr txBox="1"/>
          <p:nvPr/>
        </p:nvSpPr>
        <p:spPr>
          <a:xfrm>
            <a:off x="234132" y="1852965"/>
            <a:ext cx="1051687" cy="415498"/>
          </a:xfrm>
          <a:prstGeom prst="rect">
            <a:avLst/>
          </a:prstGeom>
          <a:noFill/>
        </p:spPr>
        <p:txBody>
          <a:bodyPr wrap="square" rtlCol="0">
            <a:spAutoFit/>
          </a:bodyPr>
          <a:lstStyle/>
          <a:p>
            <a:pPr algn="ctr"/>
            <a:r>
              <a:rPr lang="fr-FR" dirty="0"/>
              <a:t>bleu</a:t>
            </a:r>
          </a:p>
        </p:txBody>
      </p:sp>
      <p:sp>
        <p:nvSpPr>
          <p:cNvPr id="17" name="ZoneTexte 16"/>
          <p:cNvSpPr txBox="1"/>
          <p:nvPr/>
        </p:nvSpPr>
        <p:spPr>
          <a:xfrm>
            <a:off x="1962324" y="1852965"/>
            <a:ext cx="720080" cy="415498"/>
          </a:xfrm>
          <a:prstGeom prst="rect">
            <a:avLst/>
          </a:prstGeom>
          <a:noFill/>
        </p:spPr>
        <p:txBody>
          <a:bodyPr wrap="square" rtlCol="0">
            <a:spAutoFit/>
          </a:bodyPr>
          <a:lstStyle/>
          <a:p>
            <a:r>
              <a:rPr lang="fr-FR" dirty="0"/>
              <a:t>vert</a:t>
            </a:r>
          </a:p>
        </p:txBody>
      </p:sp>
      <p:sp>
        <p:nvSpPr>
          <p:cNvPr id="18" name="ZoneTexte 17"/>
          <p:cNvSpPr txBox="1"/>
          <p:nvPr/>
        </p:nvSpPr>
        <p:spPr>
          <a:xfrm>
            <a:off x="3250026" y="1606283"/>
            <a:ext cx="1041798" cy="415498"/>
          </a:xfrm>
          <a:prstGeom prst="rect">
            <a:avLst/>
          </a:prstGeom>
          <a:noFill/>
        </p:spPr>
        <p:txBody>
          <a:bodyPr wrap="square" rtlCol="0">
            <a:spAutoFit/>
          </a:bodyPr>
          <a:lstStyle/>
          <a:p>
            <a:r>
              <a:rPr lang="fr-FR" dirty="0"/>
              <a:t>jaune</a:t>
            </a:r>
          </a:p>
        </p:txBody>
      </p:sp>
      <p:sp>
        <p:nvSpPr>
          <p:cNvPr id="19" name="ZoneTexte 18"/>
          <p:cNvSpPr txBox="1"/>
          <p:nvPr/>
        </p:nvSpPr>
        <p:spPr>
          <a:xfrm>
            <a:off x="4482604" y="1890916"/>
            <a:ext cx="864096" cy="415498"/>
          </a:xfrm>
          <a:prstGeom prst="rect">
            <a:avLst/>
          </a:prstGeom>
          <a:noFill/>
        </p:spPr>
        <p:txBody>
          <a:bodyPr wrap="square" rtlCol="0">
            <a:spAutoFit/>
          </a:bodyPr>
          <a:lstStyle/>
          <a:p>
            <a:r>
              <a:rPr lang="fr-FR" dirty="0"/>
              <a:t>rouge</a:t>
            </a:r>
          </a:p>
        </p:txBody>
      </p:sp>
      <p:sp>
        <p:nvSpPr>
          <p:cNvPr id="20" name="ZoneTexte 19"/>
          <p:cNvSpPr txBox="1"/>
          <p:nvPr/>
        </p:nvSpPr>
        <p:spPr>
          <a:xfrm>
            <a:off x="3152774" y="867619"/>
            <a:ext cx="1041798" cy="738664"/>
          </a:xfrm>
          <a:prstGeom prst="rect">
            <a:avLst/>
          </a:prstGeom>
          <a:noFill/>
        </p:spPr>
        <p:txBody>
          <a:bodyPr wrap="square" rtlCol="0">
            <a:spAutoFit/>
          </a:bodyPr>
          <a:lstStyle/>
          <a:p>
            <a:r>
              <a:rPr lang="fr-FR" dirty="0"/>
              <a:t>En bas à droite</a:t>
            </a:r>
          </a:p>
        </p:txBody>
      </p:sp>
      <p:sp>
        <p:nvSpPr>
          <p:cNvPr id="21" name="ZoneTexte 20"/>
          <p:cNvSpPr txBox="1"/>
          <p:nvPr/>
        </p:nvSpPr>
        <p:spPr>
          <a:xfrm>
            <a:off x="4374592" y="1114301"/>
            <a:ext cx="1656184" cy="738664"/>
          </a:xfrm>
          <a:prstGeom prst="rect">
            <a:avLst/>
          </a:prstGeom>
          <a:noFill/>
        </p:spPr>
        <p:txBody>
          <a:bodyPr wrap="square" rtlCol="0">
            <a:spAutoFit/>
          </a:bodyPr>
          <a:lstStyle/>
          <a:p>
            <a:r>
              <a:rPr lang="fr-FR" dirty="0"/>
              <a:t>En haut à droite</a:t>
            </a:r>
          </a:p>
        </p:txBody>
      </p:sp>
      <p:sp>
        <p:nvSpPr>
          <p:cNvPr id="23" name="Étiquette 22"/>
          <p:cNvSpPr/>
          <p:nvPr/>
        </p:nvSpPr>
        <p:spPr>
          <a:xfrm>
            <a:off x="5738141" y="179989"/>
            <a:ext cx="842094" cy="714529"/>
          </a:xfrm>
          <a:prstGeom prst="plaqu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104306" tIns="52153" rIns="104306" bIns="52153" spcCol="0" rtlCol="0" anchor="ctr"/>
          <a:lstStyle/>
          <a:p>
            <a:pPr algn="ctr"/>
            <a:endParaRPr lang="fr-FR"/>
          </a:p>
        </p:txBody>
      </p:sp>
      <p:sp>
        <p:nvSpPr>
          <p:cNvPr id="24" name="ZoneTexte 23"/>
          <p:cNvSpPr txBox="1"/>
          <p:nvPr/>
        </p:nvSpPr>
        <p:spPr>
          <a:xfrm>
            <a:off x="5814438" y="181596"/>
            <a:ext cx="1261280" cy="707886"/>
          </a:xfrm>
          <a:prstGeom prst="rect">
            <a:avLst/>
          </a:prstGeom>
          <a:noFill/>
        </p:spPr>
        <p:txBody>
          <a:bodyPr wrap="square" rtlCol="0">
            <a:spAutoFit/>
          </a:bodyPr>
          <a:lstStyle/>
          <a:p>
            <a:r>
              <a:rPr lang="fr-FR" sz="4000" dirty="0">
                <a:latin typeface="Curlz MT" panose="04040404050702020202" pitchFamily="82" charset="0"/>
              </a:rPr>
              <a:t>14</a:t>
            </a:r>
          </a:p>
        </p:txBody>
      </p:sp>
      <p:pic>
        <p:nvPicPr>
          <p:cNvPr id="22" name="Picture 4" descr="http://ekladata.com/uMYIPVIxd8Od6jlQ_e6_tAQ0laQ.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1409" y="6479965"/>
            <a:ext cx="882360" cy="931302"/>
          </a:xfrm>
          <a:prstGeom prst="rect">
            <a:avLst/>
          </a:prstGeom>
          <a:noFill/>
          <a:extLst>
            <a:ext uri="{909E8E84-426E-40DD-AFC4-6F175D3DCCD1}">
              <a14:hiddenFill xmlns:a14="http://schemas.microsoft.com/office/drawing/2010/main">
                <a:solidFill>
                  <a:srgbClr val="FFFFFF"/>
                </a:solidFill>
              </a14:hiddenFill>
            </a:ext>
          </a:extLst>
        </p:spPr>
      </p:pic>
      <p:pic>
        <p:nvPicPr>
          <p:cNvPr id="4098" name="Picture 2" descr="http://ekladata.com/syi7n6z_Re-7OOjtHuEUF8qGW2M.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667180" y="134455"/>
            <a:ext cx="783306" cy="723553"/>
          </a:xfrm>
          <a:prstGeom prst="rect">
            <a:avLst/>
          </a:prstGeom>
          <a:noFill/>
          <a:extLst>
            <a:ext uri="{909E8E84-426E-40DD-AFC4-6F175D3DCCD1}">
              <a14:hiddenFill xmlns:a14="http://schemas.microsoft.com/office/drawing/2010/main">
                <a:solidFill>
                  <a:srgbClr val="FFFFFF"/>
                </a:solidFill>
              </a14:hiddenFill>
            </a:ext>
          </a:extLst>
        </p:spPr>
      </p:pic>
      <p:sp>
        <p:nvSpPr>
          <p:cNvPr id="25" name="ZoneTexte 24"/>
          <p:cNvSpPr txBox="1"/>
          <p:nvPr/>
        </p:nvSpPr>
        <p:spPr>
          <a:xfrm>
            <a:off x="6714852" y="108006"/>
            <a:ext cx="5389399" cy="982488"/>
          </a:xfrm>
          <a:prstGeom prst="rect">
            <a:avLst/>
          </a:prstGeom>
          <a:noFill/>
        </p:spPr>
        <p:txBody>
          <a:bodyPr wrap="square" lIns="104306" tIns="52153" rIns="104306" bIns="52153" rtlCol="0">
            <a:spAutoFit/>
          </a:bodyPr>
          <a:lstStyle/>
          <a:p>
            <a:r>
              <a:rPr lang="fr-FR" b="1" u="sng" dirty="0">
                <a:latin typeface="Comic Sans MS" panose="030F0702030302020204" pitchFamily="66" charset="0"/>
              </a:rPr>
              <a:t>Opérations</a:t>
            </a:r>
          </a:p>
          <a:p>
            <a:r>
              <a:rPr lang="fr-FR" sz="1800" dirty="0">
                <a:latin typeface="Comic Sans MS" panose="030F0702030302020204" pitchFamily="66" charset="0"/>
              </a:rPr>
              <a:t>Je calcule les additions:</a:t>
            </a:r>
          </a:p>
          <a:p>
            <a:endParaRPr lang="fr-FR" sz="1800" dirty="0">
              <a:latin typeface="Comic Sans MS" panose="030F0702030302020204" pitchFamily="66" charset="0"/>
            </a:endParaRPr>
          </a:p>
        </p:txBody>
      </p:sp>
      <p:graphicFrame>
        <p:nvGraphicFramePr>
          <p:cNvPr id="2" name="Tableau 1"/>
          <p:cNvGraphicFramePr>
            <a:graphicFrameLocks noGrp="1"/>
          </p:cNvGraphicFramePr>
          <p:nvPr>
            <p:extLst>
              <p:ext uri="{D42A27DB-BD31-4B8C-83A1-F6EECF244321}">
                <p14:modId xmlns:p14="http://schemas.microsoft.com/office/powerpoint/2010/main" val="3649908645"/>
              </p:ext>
            </p:extLst>
          </p:nvPr>
        </p:nvGraphicFramePr>
        <p:xfrm>
          <a:off x="6065561" y="1232598"/>
          <a:ext cx="1620249" cy="1656232"/>
        </p:xfrm>
        <a:graphic>
          <a:graphicData uri="http://schemas.openxmlformats.org/drawingml/2006/table">
            <a:tbl>
              <a:tblPr firstRow="1" bandRow="1">
                <a:tableStyleId>{5940675A-B579-460E-94D1-54222C63F5DA}</a:tableStyleId>
              </a:tblPr>
              <a:tblGrid>
                <a:gridCol w="540083">
                  <a:extLst>
                    <a:ext uri="{9D8B030D-6E8A-4147-A177-3AD203B41FA5}">
                      <a16:colId xmlns:a16="http://schemas.microsoft.com/office/drawing/2014/main" val="20000"/>
                    </a:ext>
                  </a:extLst>
                </a:gridCol>
                <a:gridCol w="540083">
                  <a:extLst>
                    <a:ext uri="{9D8B030D-6E8A-4147-A177-3AD203B41FA5}">
                      <a16:colId xmlns:a16="http://schemas.microsoft.com/office/drawing/2014/main" val="20001"/>
                    </a:ext>
                  </a:extLst>
                </a:gridCol>
                <a:gridCol w="540083">
                  <a:extLst>
                    <a:ext uri="{9D8B030D-6E8A-4147-A177-3AD203B41FA5}">
                      <a16:colId xmlns:a16="http://schemas.microsoft.com/office/drawing/2014/main" val="20002"/>
                    </a:ext>
                  </a:extLst>
                </a:gridCol>
              </a:tblGrid>
              <a:tr h="414058">
                <a:tc>
                  <a:txBody>
                    <a:bodyPr/>
                    <a:lstStyle/>
                    <a:p>
                      <a:endParaRPr lang="fr-FR" dirty="0"/>
                    </a:p>
                  </a:txBody>
                  <a:tcPr/>
                </a:tc>
                <a:tc>
                  <a:txBody>
                    <a:bodyPr/>
                    <a:lstStyle/>
                    <a:p>
                      <a:pPr algn="ctr"/>
                      <a:r>
                        <a:rPr lang="fr-FR" b="1" dirty="0">
                          <a:latin typeface="Comic Sans MS" panose="030F0702030302020204" pitchFamily="66" charset="0"/>
                        </a:rPr>
                        <a:t>9</a:t>
                      </a:r>
                    </a:p>
                  </a:txBody>
                  <a:tcPr/>
                </a:tc>
                <a:tc>
                  <a:txBody>
                    <a:bodyPr/>
                    <a:lstStyle/>
                    <a:p>
                      <a:pPr algn="ctr"/>
                      <a:r>
                        <a:rPr lang="fr-FR" b="1" dirty="0">
                          <a:latin typeface="Comic Sans MS" panose="030F0702030302020204" pitchFamily="66" charset="0"/>
                        </a:rPr>
                        <a:t>6</a:t>
                      </a:r>
                    </a:p>
                  </a:txBody>
                  <a:tcPr/>
                </a:tc>
                <a:extLst>
                  <a:ext uri="{0D108BD9-81ED-4DB2-BD59-A6C34878D82A}">
                    <a16:rowId xmlns:a16="http://schemas.microsoft.com/office/drawing/2014/main" val="10000"/>
                  </a:ext>
                </a:extLst>
              </a:tr>
              <a:tr h="414058">
                <a:tc>
                  <a:txBody>
                    <a:bodyPr/>
                    <a:lstStyle/>
                    <a:p>
                      <a:r>
                        <a:rPr lang="fr-FR" dirty="0"/>
                        <a:t>+</a:t>
                      </a:r>
                    </a:p>
                  </a:txBody>
                  <a:tcPr/>
                </a:tc>
                <a:tc>
                  <a:txBody>
                    <a:bodyPr/>
                    <a:lstStyle/>
                    <a:p>
                      <a:pPr algn="ctr"/>
                      <a:r>
                        <a:rPr lang="fr-FR" b="1" dirty="0">
                          <a:latin typeface="Comic Sans MS" panose="030F0702030302020204" pitchFamily="66" charset="0"/>
                        </a:rPr>
                        <a:t>3</a:t>
                      </a:r>
                    </a:p>
                  </a:txBody>
                  <a:tcPr/>
                </a:tc>
                <a:tc>
                  <a:txBody>
                    <a:bodyPr/>
                    <a:lstStyle/>
                    <a:p>
                      <a:pPr algn="ctr"/>
                      <a:r>
                        <a:rPr lang="fr-FR" b="1" dirty="0">
                          <a:latin typeface="Comic Sans MS" panose="030F0702030302020204" pitchFamily="66" charset="0"/>
                        </a:rPr>
                        <a:t>7</a:t>
                      </a:r>
                    </a:p>
                  </a:txBody>
                  <a:tcPr/>
                </a:tc>
                <a:extLst>
                  <a:ext uri="{0D108BD9-81ED-4DB2-BD59-A6C34878D82A}">
                    <a16:rowId xmlns:a16="http://schemas.microsoft.com/office/drawing/2014/main" val="10001"/>
                  </a:ext>
                </a:extLst>
              </a:tr>
              <a:tr h="414058">
                <a:tc>
                  <a:txBody>
                    <a:bodyPr/>
                    <a:lstStyle/>
                    <a:p>
                      <a:endParaRPr lang="fr-FR"/>
                    </a:p>
                  </a:txBody>
                  <a:tcPr/>
                </a:tc>
                <a:tc>
                  <a:txBody>
                    <a:bodyPr/>
                    <a:lstStyle/>
                    <a:p>
                      <a:pPr algn="ctr"/>
                      <a:endParaRPr lang="fr-FR" b="1">
                        <a:latin typeface="Comic Sans MS" panose="030F0702030302020204" pitchFamily="66" charset="0"/>
                      </a:endParaRPr>
                    </a:p>
                  </a:txBody>
                  <a:tcPr/>
                </a:tc>
                <a:tc>
                  <a:txBody>
                    <a:bodyPr/>
                    <a:lstStyle/>
                    <a:p>
                      <a:pPr algn="ctr"/>
                      <a:endParaRPr lang="fr-FR" b="1" dirty="0">
                        <a:latin typeface="Comic Sans MS" panose="030F0702030302020204" pitchFamily="66" charset="0"/>
                      </a:endParaRPr>
                    </a:p>
                  </a:txBody>
                  <a:tcPr/>
                </a:tc>
                <a:extLst>
                  <a:ext uri="{0D108BD9-81ED-4DB2-BD59-A6C34878D82A}">
                    <a16:rowId xmlns:a16="http://schemas.microsoft.com/office/drawing/2014/main" val="10002"/>
                  </a:ext>
                </a:extLst>
              </a:tr>
              <a:tr h="414058">
                <a:tc>
                  <a:txBody>
                    <a:bodyPr/>
                    <a:lstStyle/>
                    <a:p>
                      <a:endParaRPr lang="fr-FR"/>
                    </a:p>
                  </a:txBody>
                  <a:tcPr/>
                </a:tc>
                <a:tc>
                  <a:txBody>
                    <a:bodyPr/>
                    <a:lstStyle/>
                    <a:p>
                      <a:pPr algn="ctr"/>
                      <a:endParaRPr lang="fr-FR" b="1">
                        <a:latin typeface="Comic Sans MS" panose="030F0702030302020204" pitchFamily="66" charset="0"/>
                      </a:endParaRPr>
                    </a:p>
                  </a:txBody>
                  <a:tcPr/>
                </a:tc>
                <a:tc>
                  <a:txBody>
                    <a:bodyPr/>
                    <a:lstStyle/>
                    <a:p>
                      <a:pPr algn="ctr"/>
                      <a:endParaRPr lang="fr-FR" b="1" dirty="0">
                        <a:latin typeface="Comic Sans MS" panose="030F0702030302020204" pitchFamily="66" charset="0"/>
                      </a:endParaRPr>
                    </a:p>
                  </a:txBody>
                  <a:tcPr/>
                </a:tc>
                <a:extLst>
                  <a:ext uri="{0D108BD9-81ED-4DB2-BD59-A6C34878D82A}">
                    <a16:rowId xmlns:a16="http://schemas.microsoft.com/office/drawing/2014/main" val="10003"/>
                  </a:ext>
                </a:extLst>
              </a:tr>
            </a:tbl>
          </a:graphicData>
        </a:graphic>
      </p:graphicFrame>
      <p:cxnSp>
        <p:nvCxnSpPr>
          <p:cNvPr id="11" name="Connecteur droit 10"/>
          <p:cNvCxnSpPr/>
          <p:nvPr/>
        </p:nvCxnSpPr>
        <p:spPr>
          <a:xfrm>
            <a:off x="6065561" y="2259745"/>
            <a:ext cx="1620249" cy="0"/>
          </a:xfrm>
          <a:prstGeom prst="line">
            <a:avLst/>
          </a:prstGeom>
        </p:spPr>
        <p:style>
          <a:lnRef idx="3">
            <a:schemeClr val="dk1"/>
          </a:lnRef>
          <a:fillRef idx="0">
            <a:schemeClr val="dk1"/>
          </a:fillRef>
          <a:effectRef idx="2">
            <a:schemeClr val="dk1"/>
          </a:effectRef>
          <a:fontRef idx="minor">
            <a:schemeClr val="tx1"/>
          </a:fontRef>
        </p:style>
      </p:cxnSp>
      <p:graphicFrame>
        <p:nvGraphicFramePr>
          <p:cNvPr id="31" name="Tableau 30"/>
          <p:cNvGraphicFramePr>
            <a:graphicFrameLocks noGrp="1"/>
          </p:cNvGraphicFramePr>
          <p:nvPr>
            <p:extLst>
              <p:ext uri="{D42A27DB-BD31-4B8C-83A1-F6EECF244321}">
                <p14:modId xmlns:p14="http://schemas.microsoft.com/office/powerpoint/2010/main" val="2527792360"/>
              </p:ext>
            </p:extLst>
          </p:nvPr>
        </p:nvGraphicFramePr>
        <p:xfrm>
          <a:off x="8659068" y="1270549"/>
          <a:ext cx="1620249" cy="1656232"/>
        </p:xfrm>
        <a:graphic>
          <a:graphicData uri="http://schemas.openxmlformats.org/drawingml/2006/table">
            <a:tbl>
              <a:tblPr firstRow="1" bandRow="1">
                <a:tableStyleId>{5940675A-B579-460E-94D1-54222C63F5DA}</a:tableStyleId>
              </a:tblPr>
              <a:tblGrid>
                <a:gridCol w="540083">
                  <a:extLst>
                    <a:ext uri="{9D8B030D-6E8A-4147-A177-3AD203B41FA5}">
                      <a16:colId xmlns:a16="http://schemas.microsoft.com/office/drawing/2014/main" val="20000"/>
                    </a:ext>
                  </a:extLst>
                </a:gridCol>
                <a:gridCol w="540083">
                  <a:extLst>
                    <a:ext uri="{9D8B030D-6E8A-4147-A177-3AD203B41FA5}">
                      <a16:colId xmlns:a16="http://schemas.microsoft.com/office/drawing/2014/main" val="20001"/>
                    </a:ext>
                  </a:extLst>
                </a:gridCol>
                <a:gridCol w="540083">
                  <a:extLst>
                    <a:ext uri="{9D8B030D-6E8A-4147-A177-3AD203B41FA5}">
                      <a16:colId xmlns:a16="http://schemas.microsoft.com/office/drawing/2014/main" val="20002"/>
                    </a:ext>
                  </a:extLst>
                </a:gridCol>
              </a:tblGrid>
              <a:tr h="414058">
                <a:tc>
                  <a:txBody>
                    <a:bodyPr/>
                    <a:lstStyle/>
                    <a:p>
                      <a:endParaRPr lang="fr-FR" dirty="0"/>
                    </a:p>
                  </a:txBody>
                  <a:tcPr/>
                </a:tc>
                <a:tc>
                  <a:txBody>
                    <a:bodyPr/>
                    <a:lstStyle/>
                    <a:p>
                      <a:pPr algn="ctr"/>
                      <a:r>
                        <a:rPr lang="fr-FR" b="1" dirty="0">
                          <a:latin typeface="Comic Sans MS" panose="030F0702030302020204" pitchFamily="66" charset="0"/>
                        </a:rPr>
                        <a:t>8</a:t>
                      </a:r>
                    </a:p>
                  </a:txBody>
                  <a:tcPr/>
                </a:tc>
                <a:tc>
                  <a:txBody>
                    <a:bodyPr/>
                    <a:lstStyle/>
                    <a:p>
                      <a:pPr algn="ctr"/>
                      <a:r>
                        <a:rPr lang="fr-FR" b="1" dirty="0">
                          <a:latin typeface="Comic Sans MS" panose="030F0702030302020204" pitchFamily="66" charset="0"/>
                        </a:rPr>
                        <a:t>7</a:t>
                      </a:r>
                    </a:p>
                  </a:txBody>
                  <a:tcPr/>
                </a:tc>
                <a:extLst>
                  <a:ext uri="{0D108BD9-81ED-4DB2-BD59-A6C34878D82A}">
                    <a16:rowId xmlns:a16="http://schemas.microsoft.com/office/drawing/2014/main" val="10000"/>
                  </a:ext>
                </a:extLst>
              </a:tr>
              <a:tr h="414058">
                <a:tc>
                  <a:txBody>
                    <a:bodyPr/>
                    <a:lstStyle/>
                    <a:p>
                      <a:r>
                        <a:rPr lang="fr-FR" dirty="0"/>
                        <a:t>+</a:t>
                      </a:r>
                    </a:p>
                  </a:txBody>
                  <a:tcPr/>
                </a:tc>
                <a:tc>
                  <a:txBody>
                    <a:bodyPr/>
                    <a:lstStyle/>
                    <a:p>
                      <a:pPr algn="ctr"/>
                      <a:r>
                        <a:rPr lang="fr-FR" b="1" dirty="0">
                          <a:latin typeface="Comic Sans MS" panose="030F0702030302020204" pitchFamily="66" charset="0"/>
                        </a:rPr>
                        <a:t>1</a:t>
                      </a:r>
                    </a:p>
                  </a:txBody>
                  <a:tcPr/>
                </a:tc>
                <a:tc>
                  <a:txBody>
                    <a:bodyPr/>
                    <a:lstStyle/>
                    <a:p>
                      <a:pPr algn="ctr"/>
                      <a:r>
                        <a:rPr lang="fr-FR" b="1" dirty="0">
                          <a:latin typeface="Comic Sans MS" panose="030F0702030302020204" pitchFamily="66" charset="0"/>
                        </a:rPr>
                        <a:t>4</a:t>
                      </a:r>
                    </a:p>
                  </a:txBody>
                  <a:tcPr/>
                </a:tc>
                <a:extLst>
                  <a:ext uri="{0D108BD9-81ED-4DB2-BD59-A6C34878D82A}">
                    <a16:rowId xmlns:a16="http://schemas.microsoft.com/office/drawing/2014/main" val="10001"/>
                  </a:ext>
                </a:extLst>
              </a:tr>
              <a:tr h="414058">
                <a:tc>
                  <a:txBody>
                    <a:bodyPr/>
                    <a:lstStyle/>
                    <a:p>
                      <a:endParaRPr lang="fr-FR"/>
                    </a:p>
                  </a:txBody>
                  <a:tcPr/>
                </a:tc>
                <a:tc>
                  <a:txBody>
                    <a:bodyPr/>
                    <a:lstStyle/>
                    <a:p>
                      <a:pPr algn="ctr"/>
                      <a:endParaRPr lang="fr-FR" b="1">
                        <a:latin typeface="Comic Sans MS" panose="030F0702030302020204" pitchFamily="66" charset="0"/>
                      </a:endParaRPr>
                    </a:p>
                  </a:txBody>
                  <a:tcPr/>
                </a:tc>
                <a:tc>
                  <a:txBody>
                    <a:bodyPr/>
                    <a:lstStyle/>
                    <a:p>
                      <a:pPr algn="ctr"/>
                      <a:endParaRPr lang="fr-FR" b="1" dirty="0">
                        <a:latin typeface="Comic Sans MS" panose="030F0702030302020204" pitchFamily="66" charset="0"/>
                      </a:endParaRPr>
                    </a:p>
                  </a:txBody>
                  <a:tcPr/>
                </a:tc>
                <a:extLst>
                  <a:ext uri="{0D108BD9-81ED-4DB2-BD59-A6C34878D82A}">
                    <a16:rowId xmlns:a16="http://schemas.microsoft.com/office/drawing/2014/main" val="10002"/>
                  </a:ext>
                </a:extLst>
              </a:tr>
              <a:tr h="414058">
                <a:tc>
                  <a:txBody>
                    <a:bodyPr/>
                    <a:lstStyle/>
                    <a:p>
                      <a:endParaRPr lang="fr-FR"/>
                    </a:p>
                  </a:txBody>
                  <a:tcPr/>
                </a:tc>
                <a:tc>
                  <a:txBody>
                    <a:bodyPr/>
                    <a:lstStyle/>
                    <a:p>
                      <a:pPr algn="ctr"/>
                      <a:endParaRPr lang="fr-FR" b="1">
                        <a:latin typeface="Comic Sans MS" panose="030F0702030302020204" pitchFamily="66" charset="0"/>
                      </a:endParaRPr>
                    </a:p>
                  </a:txBody>
                  <a:tcPr/>
                </a:tc>
                <a:tc>
                  <a:txBody>
                    <a:bodyPr/>
                    <a:lstStyle/>
                    <a:p>
                      <a:pPr algn="ctr"/>
                      <a:endParaRPr lang="fr-FR" b="1" dirty="0">
                        <a:latin typeface="Comic Sans MS" panose="030F0702030302020204" pitchFamily="66" charset="0"/>
                      </a:endParaRPr>
                    </a:p>
                  </a:txBody>
                  <a:tcPr/>
                </a:tc>
                <a:extLst>
                  <a:ext uri="{0D108BD9-81ED-4DB2-BD59-A6C34878D82A}">
                    <a16:rowId xmlns:a16="http://schemas.microsoft.com/office/drawing/2014/main" val="10003"/>
                  </a:ext>
                </a:extLst>
              </a:tr>
            </a:tbl>
          </a:graphicData>
        </a:graphic>
      </p:graphicFrame>
      <p:cxnSp>
        <p:nvCxnSpPr>
          <p:cNvPr id="32" name="Connecteur droit 31"/>
          <p:cNvCxnSpPr/>
          <p:nvPr/>
        </p:nvCxnSpPr>
        <p:spPr>
          <a:xfrm>
            <a:off x="8599426" y="2278303"/>
            <a:ext cx="1620249" cy="0"/>
          </a:xfrm>
          <a:prstGeom prst="line">
            <a:avLst/>
          </a:prstGeom>
        </p:spPr>
        <p:style>
          <a:lnRef idx="3">
            <a:schemeClr val="dk1"/>
          </a:lnRef>
          <a:fillRef idx="0">
            <a:schemeClr val="dk1"/>
          </a:fillRef>
          <a:effectRef idx="2">
            <a:schemeClr val="dk1"/>
          </a:effectRef>
          <a:fontRef idx="minor">
            <a:schemeClr val="tx1"/>
          </a:fontRef>
        </p:style>
      </p:cxnSp>
      <p:sp>
        <p:nvSpPr>
          <p:cNvPr id="33" name="Étiquette 32"/>
          <p:cNvSpPr/>
          <p:nvPr/>
        </p:nvSpPr>
        <p:spPr>
          <a:xfrm>
            <a:off x="5872758" y="3204567"/>
            <a:ext cx="842094" cy="714529"/>
          </a:xfrm>
          <a:prstGeom prst="plaqu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104306" tIns="52153" rIns="104306" bIns="52153" spcCol="0" rtlCol="0" anchor="ctr"/>
          <a:lstStyle/>
          <a:p>
            <a:pPr algn="ctr"/>
            <a:endParaRPr lang="fr-FR"/>
          </a:p>
        </p:txBody>
      </p:sp>
      <p:sp>
        <p:nvSpPr>
          <p:cNvPr id="30" name="ZoneTexte 29"/>
          <p:cNvSpPr txBox="1"/>
          <p:nvPr/>
        </p:nvSpPr>
        <p:spPr>
          <a:xfrm>
            <a:off x="5934920" y="3204567"/>
            <a:ext cx="1418159" cy="707886"/>
          </a:xfrm>
          <a:prstGeom prst="rect">
            <a:avLst/>
          </a:prstGeom>
          <a:noFill/>
        </p:spPr>
        <p:txBody>
          <a:bodyPr wrap="square" rtlCol="0">
            <a:spAutoFit/>
          </a:bodyPr>
          <a:lstStyle/>
          <a:p>
            <a:r>
              <a:rPr lang="fr-FR" sz="4000" dirty="0">
                <a:latin typeface="Curlz MT" panose="04040404050702020202" pitchFamily="82" charset="0"/>
              </a:rPr>
              <a:t>15</a:t>
            </a:r>
          </a:p>
        </p:txBody>
      </p:sp>
      <p:sp>
        <p:nvSpPr>
          <p:cNvPr id="35" name="ZoneTexte 34"/>
          <p:cNvSpPr txBox="1"/>
          <p:nvPr/>
        </p:nvSpPr>
        <p:spPr>
          <a:xfrm>
            <a:off x="6852277" y="3204567"/>
            <a:ext cx="5389399" cy="982488"/>
          </a:xfrm>
          <a:prstGeom prst="rect">
            <a:avLst/>
          </a:prstGeom>
          <a:noFill/>
        </p:spPr>
        <p:txBody>
          <a:bodyPr wrap="square" lIns="104306" tIns="52153" rIns="104306" bIns="52153" rtlCol="0">
            <a:spAutoFit/>
          </a:bodyPr>
          <a:lstStyle/>
          <a:p>
            <a:r>
              <a:rPr lang="fr-FR" b="1" u="sng" dirty="0">
                <a:latin typeface="Comic Sans MS" panose="030F0702030302020204" pitchFamily="66" charset="0"/>
              </a:rPr>
              <a:t>Calcul</a:t>
            </a:r>
          </a:p>
          <a:p>
            <a:r>
              <a:rPr lang="fr-FR" sz="1800" dirty="0">
                <a:latin typeface="Comic Sans MS" panose="030F0702030302020204" pitchFamily="66" charset="0"/>
              </a:rPr>
              <a:t>Complète les pyramides additives:</a:t>
            </a:r>
          </a:p>
          <a:p>
            <a:endParaRPr lang="fr-FR" sz="1800" dirty="0">
              <a:latin typeface="Comic Sans MS" panose="030F0702030302020204" pitchFamily="66" charset="0"/>
            </a:endParaRPr>
          </a:p>
        </p:txBody>
      </p:sp>
      <p:pic>
        <p:nvPicPr>
          <p:cNvPr id="4100" name="Picture 4" descr="http://ekladata.com/tgYqS15w8EUXcSDXnJgE0XBlEbU.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831755" y="2854070"/>
            <a:ext cx="947303" cy="875040"/>
          </a:xfrm>
          <a:prstGeom prst="rect">
            <a:avLst/>
          </a:prstGeom>
          <a:noFill/>
          <a:extLst>
            <a:ext uri="{909E8E84-426E-40DD-AFC4-6F175D3DCCD1}">
              <a14:hiddenFill xmlns:a14="http://schemas.microsoft.com/office/drawing/2010/main">
                <a:solidFill>
                  <a:srgbClr val="FFFFFF"/>
                </a:solidFill>
              </a14:hiddenFill>
            </a:ext>
          </a:extLst>
        </p:spPr>
      </p:pic>
      <p:pic>
        <p:nvPicPr>
          <p:cNvPr id="27" name="Image 26">
            <a:extLst>
              <a:ext uri="{FF2B5EF4-FFF2-40B4-BE49-F238E27FC236}">
                <a16:creationId xmlns:a16="http://schemas.microsoft.com/office/drawing/2014/main" id="{FCD9B2EE-1C35-48E5-B974-4731167E4AC7}"/>
              </a:ext>
            </a:extLst>
          </p:cNvPr>
          <p:cNvPicPr>
            <a:picLocks noChangeAspect="1"/>
          </p:cNvPicPr>
          <p:nvPr/>
        </p:nvPicPr>
        <p:blipFill>
          <a:blip r:embed="rId5"/>
          <a:stretch>
            <a:fillRect/>
          </a:stretch>
        </p:blipFill>
        <p:spPr>
          <a:xfrm>
            <a:off x="5738141" y="4269593"/>
            <a:ext cx="2416871" cy="2624015"/>
          </a:xfrm>
          <a:prstGeom prst="rect">
            <a:avLst/>
          </a:prstGeom>
        </p:spPr>
      </p:pic>
      <p:pic>
        <p:nvPicPr>
          <p:cNvPr id="38" name="Image 37">
            <a:extLst>
              <a:ext uri="{FF2B5EF4-FFF2-40B4-BE49-F238E27FC236}">
                <a16:creationId xmlns:a16="http://schemas.microsoft.com/office/drawing/2014/main" id="{99907CF6-C488-497D-BAE8-F318A457100E}"/>
              </a:ext>
            </a:extLst>
          </p:cNvPr>
          <p:cNvPicPr>
            <a:picLocks noChangeAspect="1"/>
          </p:cNvPicPr>
          <p:nvPr/>
        </p:nvPicPr>
        <p:blipFill>
          <a:blip r:embed="rId6"/>
          <a:stretch>
            <a:fillRect/>
          </a:stretch>
        </p:blipFill>
        <p:spPr>
          <a:xfrm>
            <a:off x="8138746" y="4245428"/>
            <a:ext cx="2503246" cy="2724586"/>
          </a:xfrm>
          <a:prstGeom prst="rect">
            <a:avLst/>
          </a:prstGeom>
        </p:spPr>
      </p:pic>
    </p:spTree>
    <p:extLst>
      <p:ext uri="{BB962C8B-B14F-4D97-AF65-F5344CB8AC3E}">
        <p14:creationId xmlns:p14="http://schemas.microsoft.com/office/powerpoint/2010/main" val="33963227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http://lescahiers-despetitsloulous.l.e.pic.centerblog.net/o/0ca1a2a8.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531144"/>
            <a:ext cx="7099098" cy="5832648"/>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http://www.tresor-de-momes.fr/images/monsieur%20heureux.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30876" y="3744173"/>
            <a:ext cx="3541614" cy="3820691"/>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http://www.bonjourlesenfants.net/coloriages/716/g/coloriage-monsieur-madame-g-15.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66980" y="396256"/>
            <a:ext cx="2464489" cy="3240064"/>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http://www.bonjourlesenfants.net/coloriages/716/g/coloriage-monsieur-madame-g-22.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817585" y="0"/>
            <a:ext cx="2084593" cy="2810049"/>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http://www.tresor-de-momes.fr/images/madame%20calamite.jp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35124" y="0"/>
            <a:ext cx="1947831" cy="2528974"/>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descr="http://www.tresor-de-momes.fr/images/monsieur%20tete%20en%20l%20air.jp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834532" y="108222"/>
            <a:ext cx="1703589" cy="190806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5883605"/>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246</TotalTime>
  <Words>550</Words>
  <Application>Microsoft Office PowerPoint</Application>
  <PresentationFormat>Personnalisé</PresentationFormat>
  <Paragraphs>129</Paragraphs>
  <Slides>5</Slides>
  <Notes>1</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5</vt:i4>
      </vt:variant>
    </vt:vector>
  </HeadingPairs>
  <TitlesOfParts>
    <vt:vector size="12" baseType="lpstr">
      <vt:lpstr>Arial</vt:lpstr>
      <vt:lpstr>Calibri</vt:lpstr>
      <vt:lpstr>Comic Sans MS</vt:lpstr>
      <vt:lpstr>Curlz MT</vt:lpstr>
      <vt:lpstr>Cursive standard</vt:lpstr>
      <vt:lpstr>Wingdings</vt:lpstr>
      <vt:lpstr>Thème Office</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corinne</dc:creator>
  <cp:lastModifiedBy>Alice</cp:lastModifiedBy>
  <cp:revision>28</cp:revision>
  <dcterms:created xsi:type="dcterms:W3CDTF">2014-07-24T08:38:53Z</dcterms:created>
  <dcterms:modified xsi:type="dcterms:W3CDTF">2020-07-22T08:33:48Z</dcterms:modified>
</cp:coreProperties>
</file>