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6" r:id="rId2"/>
  </p:sldIdLst>
  <p:sldSz cx="7775575" cy="8567738"/>
  <p:notesSz cx="6858000" cy="99456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98" userDrawn="1">
          <p15:clr>
            <a:srgbClr val="A4A3A4"/>
          </p15:clr>
        </p15:guide>
        <p15:guide id="2" pos="24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884" y="-72"/>
      </p:cViewPr>
      <p:guideLst>
        <p:guide orient="horz" pos="2698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6FDF2-1855-4BD6-A9BF-38C468A84DA5}" type="datetimeFigureOut">
              <a:rPr lang="fr-FR" smtClean="0"/>
              <a:t>21/05/2018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620FC-7E5F-410E-A4C1-2C6EBD3708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8534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402174"/>
            <a:ext cx="6609239" cy="2982842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4500046"/>
            <a:ext cx="5831681" cy="2068553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6746-ED33-4B66-B2DC-CBD5330E26D3}" type="datetimeFigureOut">
              <a:rPr lang="fr-FR" smtClean="0"/>
              <a:t>21/05/2018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3053-15F6-468F-9B35-017C850386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507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6746-ED33-4B66-B2DC-CBD5330E26D3}" type="datetimeFigureOut">
              <a:rPr lang="fr-FR" smtClean="0"/>
              <a:t>21/05/2018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3053-15F6-468F-9B35-017C850386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4606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456153"/>
            <a:ext cx="1676608" cy="726076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456153"/>
            <a:ext cx="4932630" cy="726076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6746-ED33-4B66-B2DC-CBD5330E26D3}" type="datetimeFigureOut">
              <a:rPr lang="fr-FR" smtClean="0"/>
              <a:t>21/05/2018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3053-15F6-468F-9B35-017C850386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878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6746-ED33-4B66-B2DC-CBD5330E26D3}" type="datetimeFigureOut">
              <a:rPr lang="fr-FR" smtClean="0"/>
              <a:t>21/05/2018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3053-15F6-468F-9B35-017C850386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4339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135987"/>
            <a:ext cx="6706433" cy="3563940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5733644"/>
            <a:ext cx="6706433" cy="1874192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6746-ED33-4B66-B2DC-CBD5330E26D3}" type="datetimeFigureOut">
              <a:rPr lang="fr-FR" smtClean="0"/>
              <a:t>21/05/2018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3053-15F6-468F-9B35-017C850386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5125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280764"/>
            <a:ext cx="3304619" cy="543615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280764"/>
            <a:ext cx="3304619" cy="543615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6746-ED33-4B66-B2DC-CBD5330E26D3}" type="datetimeFigureOut">
              <a:rPr lang="fr-FR" smtClean="0"/>
              <a:t>21/05/2018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3053-15F6-468F-9B35-017C850386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133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456155"/>
            <a:ext cx="6706433" cy="1656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100286"/>
            <a:ext cx="3289432" cy="1029318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129604"/>
            <a:ext cx="3289432" cy="460317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100286"/>
            <a:ext cx="3305632" cy="1029318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129604"/>
            <a:ext cx="3305632" cy="460317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6746-ED33-4B66-B2DC-CBD5330E26D3}" type="datetimeFigureOut">
              <a:rPr lang="fr-FR" smtClean="0"/>
              <a:t>21/05/2018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3053-15F6-468F-9B35-017C850386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3703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6746-ED33-4B66-B2DC-CBD5330E26D3}" type="datetimeFigureOut">
              <a:rPr lang="fr-FR" smtClean="0"/>
              <a:t>21/05/2018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3053-15F6-468F-9B35-017C850386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9138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6746-ED33-4B66-B2DC-CBD5330E26D3}" type="datetimeFigureOut">
              <a:rPr lang="fr-FR" smtClean="0"/>
              <a:t>21/05/2018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3053-15F6-468F-9B35-017C850386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513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71182"/>
            <a:ext cx="2507825" cy="1999139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233598"/>
            <a:ext cx="3936385" cy="6088647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2570322"/>
            <a:ext cx="2507825" cy="4761838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6746-ED33-4B66-B2DC-CBD5330E26D3}" type="datetimeFigureOut">
              <a:rPr lang="fr-FR" smtClean="0"/>
              <a:t>21/05/2018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3053-15F6-468F-9B35-017C850386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7697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71182"/>
            <a:ext cx="2507825" cy="1999139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233598"/>
            <a:ext cx="3936385" cy="6088647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2570322"/>
            <a:ext cx="2507825" cy="4761838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6746-ED33-4B66-B2DC-CBD5330E26D3}" type="datetimeFigureOut">
              <a:rPr lang="fr-FR" smtClean="0"/>
              <a:t>21/05/2018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3053-15F6-468F-9B35-017C850386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50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456155"/>
            <a:ext cx="6706433" cy="1656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280764"/>
            <a:ext cx="6706433" cy="54361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7941026"/>
            <a:ext cx="1749504" cy="456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96746-ED33-4B66-B2DC-CBD5330E26D3}" type="datetimeFigureOut">
              <a:rPr lang="fr-FR" smtClean="0"/>
              <a:t>21/05/2018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7941026"/>
            <a:ext cx="2624257" cy="456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7941026"/>
            <a:ext cx="1749504" cy="456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33053-15F6-468F-9B35-017C850386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9159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008843"/>
              </p:ext>
            </p:extLst>
          </p:nvPr>
        </p:nvGraphicFramePr>
        <p:xfrm>
          <a:off x="467788" y="2301963"/>
          <a:ext cx="6840000" cy="612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0000"/>
                <a:gridCol w="1140000"/>
                <a:gridCol w="1140000"/>
                <a:gridCol w="1140000"/>
                <a:gridCol w="1140000"/>
                <a:gridCol w="1140000"/>
              </a:tblGrid>
              <a:tr h="153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367405"/>
              </p:ext>
            </p:extLst>
          </p:nvPr>
        </p:nvGraphicFramePr>
        <p:xfrm>
          <a:off x="467788" y="504912"/>
          <a:ext cx="6840000" cy="144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0000"/>
                <a:gridCol w="570000"/>
                <a:gridCol w="570000"/>
                <a:gridCol w="570000"/>
                <a:gridCol w="570000"/>
                <a:gridCol w="570000"/>
                <a:gridCol w="570000"/>
                <a:gridCol w="570000"/>
                <a:gridCol w="570000"/>
                <a:gridCol w="570000"/>
                <a:gridCol w="570000"/>
                <a:gridCol w="570000"/>
              </a:tblGrid>
              <a:tr h="72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86816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</TotalTime>
  <Words>0</Words>
  <Application>Microsoft Office PowerPoint</Application>
  <PresentationFormat>Personnalisé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Severine Walker</dc:creator>
  <cp:lastModifiedBy>Severine Walker</cp:lastModifiedBy>
  <cp:revision>26</cp:revision>
  <cp:lastPrinted>2018-05-21T09:13:42Z</cp:lastPrinted>
  <dcterms:created xsi:type="dcterms:W3CDTF">2018-05-21T08:17:24Z</dcterms:created>
  <dcterms:modified xsi:type="dcterms:W3CDTF">2018-05-21T11:07:40Z</dcterms:modified>
</cp:coreProperties>
</file>