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66"/>
    <a:srgbClr val="FFFF66"/>
    <a:srgbClr val="FFFFCC"/>
    <a:srgbClr val="FFFF00"/>
    <a:srgbClr val="993366"/>
    <a:srgbClr val="66FF99"/>
    <a:srgbClr val="CCFF33"/>
    <a:srgbClr val="99FF66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43D3-E206-44C2-BC50-92CE6B8D4A66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>
              <a:alpha val="69804"/>
            </a:srgbClr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CC66">
              <a:alpha val="69804"/>
            </a:srgbClr>
          </a:solidFill>
          <a:ln w="9525">
            <a:solidFill>
              <a:srgbClr val="FFCC6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2016-2017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Ce1-Ce2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142852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Questionner le monde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 Le temps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42844" y="928670"/>
          <a:ext cx="8860852" cy="520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3000396"/>
                <a:gridCol w="4203094"/>
                <a:gridCol w="442916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TITRES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PROGRAMME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DES SEQUENCES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OBJECTIFS VISÉS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gridSpan="4">
                  <a:txBody>
                    <a:bodyPr/>
                    <a:lstStyle/>
                    <a:p>
                      <a:pPr algn="l"/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           Période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T 1 : Le jour et la nuit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1 : Se repérer dans le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temps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Comment est organisée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une journée ?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Quelles sont les heures de la journée qui servent de repères 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/>
                        <a:buNone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 Identifier les rythmes cycliques du temps : l’alternance jour / nuit, les heures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solidFill>
                            <a:srgbClr val="FFFF99"/>
                          </a:solidFill>
                          <a:sym typeface="Wingdings"/>
                        </a:rPr>
                        <a:t></a:t>
                      </a:r>
                      <a:endParaRPr lang="fr-FR" sz="2400" dirty="0">
                        <a:solidFill>
                          <a:srgbClr val="FFFF99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5748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Période 2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77246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T 2 : Les semaines et les mois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None/>
                      </a:pP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1 :  Se repérer dans le 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temps</a:t>
                      </a:r>
                      <a:endParaRPr lang="fr-FR" sz="900" b="1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Comment se repérer dans une semaine ?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Connaître les mois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Quelle différence entre année cyclique et année scolaire ?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/>
                        <a:buNone/>
                      </a:pP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  <a:p>
                      <a:pPr algn="just">
                        <a:buFont typeface="Wingdings"/>
                        <a:buChar char="ð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Identifier le caractère cyclique des jours</a:t>
                      </a:r>
                      <a:r>
                        <a:rPr lang="fr-FR" sz="900" b="0" baseline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, des semaines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, des mois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FF99"/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rgbClr val="FFFF99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196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1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    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Période 3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Char char="o"/>
                      </a:pP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buFont typeface="Wingdings"/>
                        <a:buChar char="ð"/>
                      </a:pP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T 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3 : 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Le calendrier et les saisons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1 : Se repérer dans le temps</a:t>
                      </a:r>
                    </a:p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2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: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Les outils de mesure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du temps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Qu’est-ce qu’un calendrier ? Comment s’en sert-on ?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Les saisons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/>
                        <a:buChar char="ð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Identifier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le caractère cyclique des saisons</a:t>
                      </a:r>
                    </a:p>
                    <a:p>
                      <a:pPr algn="just">
                        <a:buFont typeface="Wingdings"/>
                        <a:buChar char="ð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Situer des événements les uns par rapport aux autres</a:t>
                      </a:r>
                    </a:p>
                    <a:p>
                      <a:pPr algn="just">
                        <a:buFont typeface="Wingdings"/>
                        <a:buChar char="ð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Prendre conscience que le temps qui passe est irréversible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FF66"/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rgbClr val="FFFF66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050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Période 4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T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4 :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L’école d’hier et d’aujourd’hui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3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: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Comparer des modes de vie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Comment était l’école d’autrefois ?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Comment était-on habillés ? Qu’apprenait-on ?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Qu’est-ce qui a changé aujourd’hui ?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ð"/>
                        <a:tabLst/>
                        <a:defRPr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 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Comparer des modes de vie à différentes époques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734">
                <a:tc gridSpan="4">
                  <a:txBody>
                    <a:bodyPr/>
                    <a:lstStyle/>
                    <a:p>
                      <a:pPr algn="just"/>
                      <a:r>
                        <a:rPr lang="fr-FR" sz="1100" b="1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                                                            </a:t>
                      </a:r>
                      <a:r>
                        <a:rPr lang="fr-FR" sz="1000" b="1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Période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5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None/>
                      </a:pPr>
                      <a:endParaRPr lang="fr-FR" sz="1000" b="0" dirty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T 5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: </a:t>
                      </a:r>
                      <a:r>
                        <a:rPr lang="fr-FR" sz="1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En route vers l’Histoire</a:t>
                      </a:r>
                      <a:r>
                        <a:rPr lang="fr-FR" sz="10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Gisha" pitchFamily="34" charset="-79"/>
                          <a:cs typeface="Gisha" pitchFamily="34" charset="-79"/>
                        </a:rPr>
                        <a:t> !</a:t>
                      </a:r>
                      <a:endParaRPr lang="fr-FR" sz="1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Courier New" pitchFamily="49" charset="0"/>
                        <a:buNone/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Thème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4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:  </a:t>
                      </a: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Repérer et situer quelques événements dans un temps long</a:t>
                      </a:r>
                      <a:endParaRPr lang="fr-FR" sz="900" b="1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Pourquoi certains personnages ont-ils leur statue ?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Que s’est-il passé ce jour-là ?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Pourquoi certains jours sont-ils fériés ?</a:t>
                      </a:r>
                    </a:p>
                    <a:p>
                      <a:pPr algn="ctr">
                        <a:buFont typeface="Courier New" pitchFamily="49" charset="0"/>
                        <a:buChar char="o"/>
                      </a:pP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</a:rPr>
                        <a:t> Comment construit-on une frise chronologique ?</a:t>
                      </a:r>
                      <a:endParaRPr lang="fr-FR" sz="900" b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 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Gisha" pitchFamily="34" charset="-79"/>
                          <a:cs typeface="Gisha" pitchFamily="34" charset="-79"/>
                          <a:sym typeface="Wingdings"/>
                        </a:rPr>
                        <a:t>Repérer des périodes de l’histoire du monde occidental et de la France en particulier</a:t>
                      </a:r>
                      <a:endParaRPr lang="fr-FR" sz="900" b="0" baseline="0" dirty="0" smtClean="0">
                        <a:solidFill>
                          <a:schemeClr val="tx1"/>
                        </a:solidFill>
                        <a:latin typeface="Gisha" pitchFamily="34" charset="-79"/>
                        <a:cs typeface="Gisha" pitchFamily="34" charset="-79"/>
                        <a:sym typeface="Wingding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rgbClr val="FFCC66"/>
                          </a:solidFill>
                          <a:sym typeface="Wingdings"/>
                        </a:rPr>
                        <a:t></a:t>
                      </a:r>
                      <a:endParaRPr lang="fr-FR" sz="2400" dirty="0" smtClean="0">
                        <a:solidFill>
                          <a:srgbClr val="FFCC66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42852"/>
            <a:ext cx="428628" cy="50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142852"/>
            <a:ext cx="428628" cy="50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ZoneTexte 26"/>
          <p:cNvSpPr txBox="1"/>
          <p:nvPr/>
        </p:nvSpPr>
        <p:spPr>
          <a:xfrm>
            <a:off x="0" y="0"/>
            <a:ext cx="16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A Gentle Touch" pitchFamily="2" charset="0"/>
                <a:ea typeface="A Gentle Touch" pitchFamily="2" charset="0"/>
              </a:rPr>
              <a:t>Christall’Ecole</a:t>
            </a:r>
            <a:endParaRPr lang="fr-FR" dirty="0">
              <a:solidFill>
                <a:schemeClr val="bg1">
                  <a:lumMod val="50000"/>
                </a:schemeClr>
              </a:solidFill>
              <a:latin typeface="A Gentle Touch" pitchFamily="2" charset="0"/>
              <a:ea typeface="A Gentle Touc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310</Words>
  <Application>Microsoft Office PowerPoint</Application>
  <PresentationFormat>Affichage à l'écran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42</cp:revision>
  <dcterms:created xsi:type="dcterms:W3CDTF">2016-05-25T08:56:32Z</dcterms:created>
  <dcterms:modified xsi:type="dcterms:W3CDTF">2016-07-07T12:48:43Z</dcterms:modified>
</cp:coreProperties>
</file>